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48"/>
  </p:notesMasterIdLst>
  <p:sldIdLst>
    <p:sldId id="256" r:id="rId3"/>
    <p:sldId id="257" r:id="rId4"/>
    <p:sldId id="455" r:id="rId5"/>
    <p:sldId id="260" r:id="rId6"/>
    <p:sldId id="261" r:id="rId7"/>
    <p:sldId id="425" r:id="rId8"/>
    <p:sldId id="439" r:id="rId9"/>
    <p:sldId id="427" r:id="rId10"/>
    <p:sldId id="466" r:id="rId11"/>
    <p:sldId id="462" r:id="rId12"/>
    <p:sldId id="468" r:id="rId13"/>
    <p:sldId id="508" r:id="rId14"/>
    <p:sldId id="507" r:id="rId15"/>
    <p:sldId id="447" r:id="rId16"/>
    <p:sldId id="509" r:id="rId17"/>
    <p:sldId id="510" r:id="rId18"/>
    <p:sldId id="511" r:id="rId19"/>
    <p:sldId id="512" r:id="rId20"/>
    <p:sldId id="545" r:id="rId21"/>
    <p:sldId id="539" r:id="rId22"/>
    <p:sldId id="540" r:id="rId23"/>
    <p:sldId id="533" r:id="rId24"/>
    <p:sldId id="534" r:id="rId25"/>
    <p:sldId id="543" r:id="rId26"/>
    <p:sldId id="546" r:id="rId27"/>
    <p:sldId id="547" r:id="rId28"/>
    <p:sldId id="548" r:id="rId29"/>
    <p:sldId id="549" r:id="rId30"/>
    <p:sldId id="446" r:id="rId31"/>
    <p:sldId id="448" r:id="rId32"/>
    <p:sldId id="445" r:id="rId33"/>
    <p:sldId id="449" r:id="rId34"/>
    <p:sldId id="450" r:id="rId35"/>
    <p:sldId id="451" r:id="rId36"/>
    <p:sldId id="452" r:id="rId37"/>
    <p:sldId id="453" r:id="rId38"/>
    <p:sldId id="454" r:id="rId39"/>
    <p:sldId id="550" r:id="rId40"/>
    <p:sldId id="551" r:id="rId41"/>
    <p:sldId id="552" r:id="rId42"/>
    <p:sldId id="457" r:id="rId43"/>
    <p:sldId id="553" r:id="rId44"/>
    <p:sldId id="296" r:id="rId45"/>
    <p:sldId id="293" r:id="rId46"/>
    <p:sldId id="349" r:id="rId47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40A1CF4-E4C6-43F5-A8CF-76D50D4D97CC}" v="81" dt="2025-10-30T05:28:54.240"/>
    <p1510:client id="{36C607A4-EDFC-4A27-8D03-D36D2715A3F9}" v="6" dt="2025-10-30T02:08:45.59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81" d="100"/>
          <a:sy n="81" d="100"/>
        </p:scale>
        <p:origin x="168" y="16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microsoft.com/office/2016/11/relationships/changesInfo" Target="changesInfos/changesInfo1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hales Valente" userId="7e256816d4a20c6b" providerId="LiveId" clId="{10A549C9-D139-48F1-8CE3-7908D64744EF}"/>
    <pc:docChg chg="undo custSel modSld">
      <pc:chgData name="Thales Valente" userId="7e256816d4a20c6b" providerId="LiveId" clId="{10A549C9-D139-48F1-8CE3-7908D64744EF}" dt="2025-06-16T01:12:37.734" v="190" actId="1076"/>
      <pc:docMkLst>
        <pc:docMk/>
      </pc:docMkLst>
      <pc:sldChg chg="addSp delSp modSp mod setBg addAnim delAnim">
        <pc:chgData name="Thales Valente" userId="7e256816d4a20c6b" providerId="LiveId" clId="{10A549C9-D139-48F1-8CE3-7908D64744EF}" dt="2025-06-16T01:12:37.734" v="190" actId="1076"/>
        <pc:sldMkLst>
          <pc:docMk/>
          <pc:sldMk cId="146567238" sldId="256"/>
        </pc:sldMkLst>
      </pc:sldChg>
    </pc:docChg>
  </pc:docChgLst>
  <pc:docChgLst>
    <pc:chgData name="Thales Valente" userId="7e256816d4a20c6b" providerId="LiveId" clId="{9FBAFAFE-9236-4D6F-8A8C-88F760425B59}"/>
    <pc:docChg chg="undo custSel addSld delSld modSld sldOrd">
      <pc:chgData name="Thales Valente" userId="7e256816d4a20c6b" providerId="LiveId" clId="{9FBAFAFE-9236-4D6F-8A8C-88F760425B59}" dt="2023-09-28T21:09:11.710" v="246" actId="47"/>
      <pc:docMkLst>
        <pc:docMk/>
      </pc:docMkLst>
      <pc:sldChg chg="ord">
        <pc:chgData name="Thales Valente" userId="7e256816d4a20c6b" providerId="LiveId" clId="{9FBAFAFE-9236-4D6F-8A8C-88F760425B59}" dt="2023-09-26T22:33:48.670" v="1"/>
        <pc:sldMkLst>
          <pc:docMk/>
          <pc:sldMk cId="4025355943" sldId="261"/>
        </pc:sldMkLst>
      </pc:sldChg>
      <pc:sldChg chg="add del">
        <pc:chgData name="Thales Valente" userId="7e256816d4a20c6b" providerId="LiveId" clId="{9FBAFAFE-9236-4D6F-8A8C-88F760425B59}" dt="2023-09-28T21:08:49.010" v="238" actId="47"/>
        <pc:sldMkLst>
          <pc:docMk/>
          <pc:sldMk cId="3561553720" sldId="264"/>
        </pc:sldMkLst>
      </pc:sldChg>
      <pc:sldChg chg="ord">
        <pc:chgData name="Thales Valente" userId="7e256816d4a20c6b" providerId="LiveId" clId="{9FBAFAFE-9236-4D6F-8A8C-88F760425B59}" dt="2023-09-28T21:09:07.060" v="245"/>
        <pc:sldMkLst>
          <pc:docMk/>
          <pc:sldMk cId="8438684" sldId="295"/>
        </pc:sldMkLst>
      </pc:sldChg>
      <pc:sldChg chg="addSp modSp mod">
        <pc:chgData name="Thales Valente" userId="7e256816d4a20c6b" providerId="LiveId" clId="{9FBAFAFE-9236-4D6F-8A8C-88F760425B59}" dt="2023-09-28T21:08:58.053" v="243" actId="1076"/>
        <pc:sldMkLst>
          <pc:docMk/>
          <pc:sldMk cId="1019057592" sldId="296"/>
        </pc:sldMkLst>
      </pc:sldChg>
      <pc:sldChg chg="del">
        <pc:chgData name="Thales Valente" userId="7e256816d4a20c6b" providerId="LiveId" clId="{9FBAFAFE-9236-4D6F-8A8C-88F760425B59}" dt="2023-09-28T21:05:26.482" v="217" actId="47"/>
        <pc:sldMkLst>
          <pc:docMk/>
          <pc:sldMk cId="3781067253" sldId="297"/>
        </pc:sldMkLst>
      </pc:sldChg>
      <pc:sldChg chg="del">
        <pc:chgData name="Thales Valente" userId="7e256816d4a20c6b" providerId="LiveId" clId="{9FBAFAFE-9236-4D6F-8A8C-88F760425B59}" dt="2023-09-28T21:09:11.710" v="246" actId="47"/>
        <pc:sldMkLst>
          <pc:docMk/>
          <pc:sldMk cId="1241679381" sldId="298"/>
        </pc:sldMkLst>
      </pc:sldChg>
      <pc:sldChg chg="delSp modSp mod">
        <pc:chgData name="Thales Valente" userId="7e256816d4a20c6b" providerId="LiveId" clId="{9FBAFAFE-9236-4D6F-8A8C-88F760425B59}" dt="2023-09-28T21:08:41.077" v="235" actId="478"/>
        <pc:sldMkLst>
          <pc:docMk/>
          <pc:sldMk cId="2004869855" sldId="299"/>
        </pc:sldMkLst>
      </pc:sldChg>
      <pc:sldChg chg="del">
        <pc:chgData name="Thales Valente" userId="7e256816d4a20c6b" providerId="LiveId" clId="{9FBAFAFE-9236-4D6F-8A8C-88F760425B59}" dt="2023-09-28T21:05:22.878" v="211" actId="47"/>
        <pc:sldMkLst>
          <pc:docMk/>
          <pc:sldMk cId="3519321362" sldId="352"/>
        </pc:sldMkLst>
      </pc:sldChg>
      <pc:sldChg chg="del">
        <pc:chgData name="Thales Valente" userId="7e256816d4a20c6b" providerId="LiveId" clId="{9FBAFAFE-9236-4D6F-8A8C-88F760425B59}" dt="2023-09-28T21:05:23.973" v="213" actId="47"/>
        <pc:sldMkLst>
          <pc:docMk/>
          <pc:sldMk cId="3301425813" sldId="353"/>
        </pc:sldMkLst>
      </pc:sldChg>
      <pc:sldChg chg="del">
        <pc:chgData name="Thales Valente" userId="7e256816d4a20c6b" providerId="LiveId" clId="{9FBAFAFE-9236-4D6F-8A8C-88F760425B59}" dt="2023-09-28T21:05:33.083" v="224" actId="47"/>
        <pc:sldMkLst>
          <pc:docMk/>
          <pc:sldMk cId="3469101655" sldId="355"/>
        </pc:sldMkLst>
      </pc:sldChg>
      <pc:sldChg chg="del">
        <pc:chgData name="Thales Valente" userId="7e256816d4a20c6b" providerId="LiveId" clId="{9FBAFAFE-9236-4D6F-8A8C-88F760425B59}" dt="2023-09-28T21:05:24.570" v="214" actId="47"/>
        <pc:sldMkLst>
          <pc:docMk/>
          <pc:sldMk cId="968687143" sldId="356"/>
        </pc:sldMkLst>
      </pc:sldChg>
      <pc:sldChg chg="del">
        <pc:chgData name="Thales Valente" userId="7e256816d4a20c6b" providerId="LiveId" clId="{9FBAFAFE-9236-4D6F-8A8C-88F760425B59}" dt="2023-09-28T21:05:27.094" v="218" actId="47"/>
        <pc:sldMkLst>
          <pc:docMk/>
          <pc:sldMk cId="2375180836" sldId="357"/>
        </pc:sldMkLst>
      </pc:sldChg>
      <pc:sldChg chg="del">
        <pc:chgData name="Thales Valente" userId="7e256816d4a20c6b" providerId="LiveId" clId="{9FBAFAFE-9236-4D6F-8A8C-88F760425B59}" dt="2023-09-28T21:05:30.851" v="222" actId="47"/>
        <pc:sldMkLst>
          <pc:docMk/>
          <pc:sldMk cId="4095552117" sldId="358"/>
        </pc:sldMkLst>
      </pc:sldChg>
      <pc:sldChg chg="del">
        <pc:chgData name="Thales Valente" userId="7e256816d4a20c6b" providerId="LiveId" clId="{9FBAFAFE-9236-4D6F-8A8C-88F760425B59}" dt="2023-09-28T21:05:29.676" v="221" actId="47"/>
        <pc:sldMkLst>
          <pc:docMk/>
          <pc:sldMk cId="3594065552" sldId="359"/>
        </pc:sldMkLst>
      </pc:sldChg>
      <pc:sldChg chg="del">
        <pc:chgData name="Thales Valente" userId="7e256816d4a20c6b" providerId="LiveId" clId="{9FBAFAFE-9236-4D6F-8A8C-88F760425B59}" dt="2023-09-28T21:05:28.806" v="220" actId="47"/>
        <pc:sldMkLst>
          <pc:docMk/>
          <pc:sldMk cId="1800010305" sldId="360"/>
        </pc:sldMkLst>
      </pc:sldChg>
      <pc:sldChg chg="del">
        <pc:chgData name="Thales Valente" userId="7e256816d4a20c6b" providerId="LiveId" clId="{9FBAFAFE-9236-4D6F-8A8C-88F760425B59}" dt="2023-09-28T21:05:31.695" v="223" actId="47"/>
        <pc:sldMkLst>
          <pc:docMk/>
          <pc:sldMk cId="4266301246" sldId="361"/>
        </pc:sldMkLst>
      </pc:sldChg>
      <pc:sldChg chg="del">
        <pc:chgData name="Thales Valente" userId="7e256816d4a20c6b" providerId="LiveId" clId="{9FBAFAFE-9236-4D6F-8A8C-88F760425B59}" dt="2023-09-28T21:05:33.785" v="225" actId="47"/>
        <pc:sldMkLst>
          <pc:docMk/>
          <pc:sldMk cId="1638029171" sldId="362"/>
        </pc:sldMkLst>
      </pc:sldChg>
      <pc:sldChg chg="del">
        <pc:chgData name="Thales Valente" userId="7e256816d4a20c6b" providerId="LiveId" clId="{9FBAFAFE-9236-4D6F-8A8C-88F760425B59}" dt="2023-09-28T21:05:34.134" v="226" actId="47"/>
        <pc:sldMkLst>
          <pc:docMk/>
          <pc:sldMk cId="3915022351" sldId="363"/>
        </pc:sldMkLst>
      </pc:sldChg>
      <pc:sldChg chg="del">
        <pc:chgData name="Thales Valente" userId="7e256816d4a20c6b" providerId="LiveId" clId="{9FBAFAFE-9236-4D6F-8A8C-88F760425B59}" dt="2023-09-28T21:05:23.239" v="212" actId="47"/>
        <pc:sldMkLst>
          <pc:docMk/>
          <pc:sldMk cId="1739425398" sldId="364"/>
        </pc:sldMkLst>
      </pc:sldChg>
      <pc:sldChg chg="del">
        <pc:chgData name="Thales Valente" userId="7e256816d4a20c6b" providerId="LiveId" clId="{9FBAFAFE-9236-4D6F-8A8C-88F760425B59}" dt="2023-09-28T21:05:25.196" v="215" actId="47"/>
        <pc:sldMkLst>
          <pc:docMk/>
          <pc:sldMk cId="1604775833" sldId="366"/>
        </pc:sldMkLst>
      </pc:sldChg>
      <pc:sldChg chg="del">
        <pc:chgData name="Thales Valente" userId="7e256816d4a20c6b" providerId="LiveId" clId="{9FBAFAFE-9236-4D6F-8A8C-88F760425B59}" dt="2023-09-28T21:05:26.013" v="216" actId="47"/>
        <pc:sldMkLst>
          <pc:docMk/>
          <pc:sldMk cId="2191640342" sldId="367"/>
        </pc:sldMkLst>
      </pc:sldChg>
      <pc:sldChg chg="del">
        <pc:chgData name="Thales Valente" userId="7e256816d4a20c6b" providerId="LiveId" clId="{9FBAFAFE-9236-4D6F-8A8C-88F760425B59}" dt="2023-09-28T21:05:28.058" v="219" actId="47"/>
        <pc:sldMkLst>
          <pc:docMk/>
          <pc:sldMk cId="2535018801" sldId="368"/>
        </pc:sldMkLst>
      </pc:sldChg>
      <pc:sldChg chg="del">
        <pc:chgData name="Thales Valente" userId="7e256816d4a20c6b" providerId="LiveId" clId="{9FBAFAFE-9236-4D6F-8A8C-88F760425B59}" dt="2023-09-28T21:05:34.825" v="227" actId="47"/>
        <pc:sldMkLst>
          <pc:docMk/>
          <pc:sldMk cId="3349255594" sldId="369"/>
        </pc:sldMkLst>
      </pc:sldChg>
      <pc:sldChg chg="del">
        <pc:chgData name="Thales Valente" userId="7e256816d4a20c6b" providerId="LiveId" clId="{9FBAFAFE-9236-4D6F-8A8C-88F760425B59}" dt="2023-09-28T21:05:17.099" v="202" actId="47"/>
        <pc:sldMkLst>
          <pc:docMk/>
          <pc:sldMk cId="3874637289" sldId="379"/>
        </pc:sldMkLst>
      </pc:sldChg>
      <pc:sldChg chg="del">
        <pc:chgData name="Thales Valente" userId="7e256816d4a20c6b" providerId="LiveId" clId="{9FBAFAFE-9236-4D6F-8A8C-88F760425B59}" dt="2023-09-28T21:05:17.704" v="203" actId="47"/>
        <pc:sldMkLst>
          <pc:docMk/>
          <pc:sldMk cId="277902747" sldId="380"/>
        </pc:sldMkLst>
      </pc:sldChg>
      <pc:sldChg chg="del">
        <pc:chgData name="Thales Valente" userId="7e256816d4a20c6b" providerId="LiveId" clId="{9FBAFAFE-9236-4D6F-8A8C-88F760425B59}" dt="2023-09-28T21:05:18.189" v="204" actId="47"/>
        <pc:sldMkLst>
          <pc:docMk/>
          <pc:sldMk cId="151156300" sldId="381"/>
        </pc:sldMkLst>
      </pc:sldChg>
      <pc:sldChg chg="del">
        <pc:chgData name="Thales Valente" userId="7e256816d4a20c6b" providerId="LiveId" clId="{9FBAFAFE-9236-4D6F-8A8C-88F760425B59}" dt="2023-09-28T21:05:22.514" v="210" actId="47"/>
        <pc:sldMkLst>
          <pc:docMk/>
          <pc:sldMk cId="251906999" sldId="382"/>
        </pc:sldMkLst>
      </pc:sldChg>
      <pc:sldChg chg="del">
        <pc:chgData name="Thales Valente" userId="7e256816d4a20c6b" providerId="LiveId" clId="{9FBAFAFE-9236-4D6F-8A8C-88F760425B59}" dt="2023-09-28T21:05:18.643" v="205" actId="47"/>
        <pc:sldMkLst>
          <pc:docMk/>
          <pc:sldMk cId="1616183331" sldId="383"/>
        </pc:sldMkLst>
      </pc:sldChg>
      <pc:sldChg chg="del">
        <pc:chgData name="Thales Valente" userId="7e256816d4a20c6b" providerId="LiveId" clId="{9FBAFAFE-9236-4D6F-8A8C-88F760425B59}" dt="2023-09-28T21:05:19.032" v="206" actId="47"/>
        <pc:sldMkLst>
          <pc:docMk/>
          <pc:sldMk cId="1887534630" sldId="384"/>
        </pc:sldMkLst>
      </pc:sldChg>
      <pc:sldChg chg="del">
        <pc:chgData name="Thales Valente" userId="7e256816d4a20c6b" providerId="LiveId" clId="{9FBAFAFE-9236-4D6F-8A8C-88F760425B59}" dt="2023-09-28T21:05:19.498" v="207" actId="47"/>
        <pc:sldMkLst>
          <pc:docMk/>
          <pc:sldMk cId="1549581357" sldId="385"/>
        </pc:sldMkLst>
      </pc:sldChg>
      <pc:sldChg chg="del">
        <pc:chgData name="Thales Valente" userId="7e256816d4a20c6b" providerId="LiveId" clId="{9FBAFAFE-9236-4D6F-8A8C-88F760425B59}" dt="2023-09-28T21:05:19.892" v="208" actId="47"/>
        <pc:sldMkLst>
          <pc:docMk/>
          <pc:sldMk cId="3179944059" sldId="386"/>
        </pc:sldMkLst>
      </pc:sldChg>
      <pc:sldChg chg="del">
        <pc:chgData name="Thales Valente" userId="7e256816d4a20c6b" providerId="LiveId" clId="{9FBAFAFE-9236-4D6F-8A8C-88F760425B59}" dt="2023-09-28T21:05:21.299" v="209" actId="47"/>
        <pc:sldMkLst>
          <pc:docMk/>
          <pc:sldMk cId="4145642532" sldId="387"/>
        </pc:sldMkLst>
      </pc:sldChg>
      <pc:sldChg chg="del">
        <pc:chgData name="Thales Valente" userId="7e256816d4a20c6b" providerId="LiveId" clId="{9FBAFAFE-9236-4D6F-8A8C-88F760425B59}" dt="2023-09-28T21:05:16.502" v="201" actId="47"/>
        <pc:sldMkLst>
          <pc:docMk/>
          <pc:sldMk cId="308576056" sldId="395"/>
        </pc:sldMkLst>
      </pc:sldChg>
      <pc:sldChg chg="modSp mod">
        <pc:chgData name="Thales Valente" userId="7e256816d4a20c6b" providerId="LiveId" clId="{9FBAFAFE-9236-4D6F-8A8C-88F760425B59}" dt="2023-09-28T20:42:33.145" v="7" actId="20577"/>
        <pc:sldMkLst>
          <pc:docMk/>
          <pc:sldMk cId="415055257" sldId="397"/>
        </pc:sldMkLst>
      </pc:sldChg>
      <pc:sldChg chg="modSp mod">
        <pc:chgData name="Thales Valente" userId="7e256816d4a20c6b" providerId="LiveId" clId="{9FBAFAFE-9236-4D6F-8A8C-88F760425B59}" dt="2023-09-28T20:43:11.587" v="11" actId="20577"/>
        <pc:sldMkLst>
          <pc:docMk/>
          <pc:sldMk cId="2663470757" sldId="399"/>
        </pc:sldMkLst>
      </pc:sldChg>
      <pc:sldChg chg="modSp mod">
        <pc:chgData name="Thales Valente" userId="7e256816d4a20c6b" providerId="LiveId" clId="{9FBAFAFE-9236-4D6F-8A8C-88F760425B59}" dt="2023-09-28T20:43:29.258" v="14" actId="20577"/>
        <pc:sldMkLst>
          <pc:docMk/>
          <pc:sldMk cId="357855211" sldId="400"/>
        </pc:sldMkLst>
      </pc:sldChg>
      <pc:sldChg chg="modSp mod">
        <pc:chgData name="Thales Valente" userId="7e256816d4a20c6b" providerId="LiveId" clId="{9FBAFAFE-9236-4D6F-8A8C-88F760425B59}" dt="2023-09-28T20:44:07.505" v="41" actId="20577"/>
        <pc:sldMkLst>
          <pc:docMk/>
          <pc:sldMk cId="4261006393" sldId="401"/>
        </pc:sldMkLst>
      </pc:sldChg>
      <pc:sldChg chg="addSp delSp modSp mod">
        <pc:chgData name="Thales Valente" userId="7e256816d4a20c6b" providerId="LiveId" clId="{9FBAFAFE-9236-4D6F-8A8C-88F760425B59}" dt="2023-09-28T20:47:13.271" v="58" actId="255"/>
        <pc:sldMkLst>
          <pc:docMk/>
          <pc:sldMk cId="3435598731" sldId="402"/>
        </pc:sldMkLst>
      </pc:sldChg>
      <pc:sldChg chg="modSp mod ord">
        <pc:chgData name="Thales Valente" userId="7e256816d4a20c6b" providerId="LiveId" clId="{9FBAFAFE-9236-4D6F-8A8C-88F760425B59}" dt="2023-09-28T20:49:26.101" v="104" actId="20577"/>
        <pc:sldMkLst>
          <pc:docMk/>
          <pc:sldMk cId="3966363642" sldId="403"/>
        </pc:sldMkLst>
      </pc:sldChg>
      <pc:sldChg chg="modSp mod">
        <pc:chgData name="Thales Valente" userId="7e256816d4a20c6b" providerId="LiveId" clId="{9FBAFAFE-9236-4D6F-8A8C-88F760425B59}" dt="2023-09-28T20:50:01.471" v="116" actId="20577"/>
        <pc:sldMkLst>
          <pc:docMk/>
          <pc:sldMk cId="602689249" sldId="404"/>
        </pc:sldMkLst>
      </pc:sldChg>
      <pc:sldChg chg="modSp mod">
        <pc:chgData name="Thales Valente" userId="7e256816d4a20c6b" providerId="LiveId" clId="{9FBAFAFE-9236-4D6F-8A8C-88F760425B59}" dt="2023-09-28T20:50:52.640" v="128" actId="20577"/>
        <pc:sldMkLst>
          <pc:docMk/>
          <pc:sldMk cId="2408251705" sldId="405"/>
        </pc:sldMkLst>
      </pc:sldChg>
      <pc:sldChg chg="modSp mod">
        <pc:chgData name="Thales Valente" userId="7e256816d4a20c6b" providerId="LiveId" clId="{9FBAFAFE-9236-4D6F-8A8C-88F760425B59}" dt="2023-09-28T20:51:58.865" v="150" actId="115"/>
        <pc:sldMkLst>
          <pc:docMk/>
          <pc:sldMk cId="2586822053" sldId="406"/>
        </pc:sldMkLst>
      </pc:sldChg>
      <pc:sldChg chg="modSp mod">
        <pc:chgData name="Thales Valente" userId="7e256816d4a20c6b" providerId="LiveId" clId="{9FBAFAFE-9236-4D6F-8A8C-88F760425B59}" dt="2023-09-28T21:02:43.471" v="178" actId="115"/>
        <pc:sldMkLst>
          <pc:docMk/>
          <pc:sldMk cId="2668419776" sldId="407"/>
        </pc:sldMkLst>
      </pc:sldChg>
      <pc:sldChg chg="modSp mod">
        <pc:chgData name="Thales Valente" userId="7e256816d4a20c6b" providerId="LiveId" clId="{9FBAFAFE-9236-4D6F-8A8C-88F760425B59}" dt="2023-09-28T20:52:22.724" v="154" actId="113"/>
        <pc:sldMkLst>
          <pc:docMk/>
          <pc:sldMk cId="654738540" sldId="408"/>
        </pc:sldMkLst>
      </pc:sldChg>
      <pc:sldChg chg="modSp mod">
        <pc:chgData name="Thales Valente" userId="7e256816d4a20c6b" providerId="LiveId" clId="{9FBAFAFE-9236-4D6F-8A8C-88F760425B59}" dt="2023-09-28T21:02:59.558" v="180" actId="20577"/>
        <pc:sldMkLst>
          <pc:docMk/>
          <pc:sldMk cId="3058139982" sldId="409"/>
        </pc:sldMkLst>
      </pc:sldChg>
      <pc:sldChg chg="modSp mod">
        <pc:chgData name="Thales Valente" userId="7e256816d4a20c6b" providerId="LiveId" clId="{9FBAFAFE-9236-4D6F-8A8C-88F760425B59}" dt="2023-09-28T21:03:24.083" v="184" actId="115"/>
        <pc:sldMkLst>
          <pc:docMk/>
          <pc:sldMk cId="4208109543" sldId="410"/>
        </pc:sldMkLst>
      </pc:sldChg>
      <pc:sldChg chg="modSp mod">
        <pc:chgData name="Thales Valente" userId="7e256816d4a20c6b" providerId="LiveId" clId="{9FBAFAFE-9236-4D6F-8A8C-88F760425B59}" dt="2023-09-28T21:03:51.325" v="186" actId="20577"/>
        <pc:sldMkLst>
          <pc:docMk/>
          <pc:sldMk cId="3856802976" sldId="411"/>
        </pc:sldMkLst>
      </pc:sldChg>
      <pc:sldChg chg="modSp mod">
        <pc:chgData name="Thales Valente" userId="7e256816d4a20c6b" providerId="LiveId" clId="{9FBAFAFE-9236-4D6F-8A8C-88F760425B59}" dt="2023-09-28T21:04:42.339" v="198" actId="115"/>
        <pc:sldMkLst>
          <pc:docMk/>
          <pc:sldMk cId="1543036947" sldId="412"/>
        </pc:sldMkLst>
      </pc:sldChg>
      <pc:sldChg chg="modSp mod">
        <pc:chgData name="Thales Valente" userId="7e256816d4a20c6b" providerId="LiveId" clId="{9FBAFAFE-9236-4D6F-8A8C-88F760425B59}" dt="2023-09-28T21:05:10.967" v="200" actId="20577"/>
        <pc:sldMkLst>
          <pc:docMk/>
          <pc:sldMk cId="3118077338" sldId="415"/>
        </pc:sldMkLst>
      </pc:sldChg>
      <pc:sldChg chg="addSp delSp add del setBg delDesignElem">
        <pc:chgData name="Thales Valente" userId="7e256816d4a20c6b" providerId="LiveId" clId="{9FBAFAFE-9236-4D6F-8A8C-88F760425B59}" dt="2023-09-28T20:47:57.655" v="65"/>
        <pc:sldMkLst>
          <pc:docMk/>
          <pc:sldMk cId="1624673799" sldId="416"/>
        </pc:sldMkLst>
      </pc:sldChg>
      <pc:sldChg chg="modSp add mod">
        <pc:chgData name="Thales Valente" userId="7e256816d4a20c6b" providerId="LiveId" clId="{9FBAFAFE-9236-4D6F-8A8C-88F760425B59}" dt="2023-09-28T20:49:13.817" v="99" actId="20577"/>
        <pc:sldMkLst>
          <pc:docMk/>
          <pc:sldMk cId="2786084934" sldId="416"/>
        </pc:sldMkLst>
      </pc:sldChg>
      <pc:sldChg chg="add del">
        <pc:chgData name="Thales Valente" userId="7e256816d4a20c6b" providerId="LiveId" clId="{9FBAFAFE-9236-4D6F-8A8C-88F760425B59}" dt="2023-09-28T21:00:59.588" v="157" actId="47"/>
        <pc:sldMkLst>
          <pc:docMk/>
          <pc:sldMk cId="1100719006" sldId="417"/>
        </pc:sldMkLst>
      </pc:sldChg>
      <pc:sldChg chg="modSp add mod">
        <pc:chgData name="Thales Valente" userId="7e256816d4a20c6b" providerId="LiveId" clId="{9FBAFAFE-9236-4D6F-8A8C-88F760425B59}" dt="2023-09-28T21:02:09.939" v="169" actId="115"/>
        <pc:sldMkLst>
          <pc:docMk/>
          <pc:sldMk cId="2795173951" sldId="417"/>
        </pc:sldMkLst>
      </pc:sldChg>
    </pc:docChg>
  </pc:docChgLst>
  <pc:docChgLst>
    <pc:chgData name="Thales Valente" userId="7e256816d4a20c6b" providerId="LiveId" clId="{63D56C8E-7FE1-4C5A-AABC-884BA642B157}"/>
    <pc:docChg chg="undo custSel addSld delSld modSld sldOrd">
      <pc:chgData name="Thales Valente" userId="7e256816d4a20c6b" providerId="LiveId" clId="{63D56C8E-7FE1-4C5A-AABC-884BA642B157}" dt="2024-11-05T14:52:59.546" v="272" actId="20577"/>
      <pc:docMkLst>
        <pc:docMk/>
      </pc:docMkLst>
      <pc:sldChg chg="modSp mod">
        <pc:chgData name="Thales Valente" userId="7e256816d4a20c6b" providerId="LiveId" clId="{63D56C8E-7FE1-4C5A-AABC-884BA642B157}" dt="2024-11-05T14:51:41.394" v="262" actId="20577"/>
        <pc:sldMkLst>
          <pc:docMk/>
          <pc:sldMk cId="146567238" sldId="256"/>
        </pc:sldMkLst>
      </pc:sldChg>
      <pc:sldChg chg="modSp mod">
        <pc:chgData name="Thales Valente" userId="7e256816d4a20c6b" providerId="LiveId" clId="{63D56C8E-7FE1-4C5A-AABC-884BA642B157}" dt="2024-10-27T15:50:57.531" v="136"/>
        <pc:sldMkLst>
          <pc:docMk/>
          <pc:sldMk cId="4025355943" sldId="261"/>
        </pc:sldMkLst>
      </pc:sldChg>
      <pc:sldChg chg="modSp mod">
        <pc:chgData name="Thales Valente" userId="7e256816d4a20c6b" providerId="LiveId" clId="{63D56C8E-7FE1-4C5A-AABC-884BA642B157}" dt="2024-11-05T14:51:52.874" v="270" actId="20577"/>
        <pc:sldMkLst>
          <pc:docMk/>
          <pc:sldMk cId="4047755493" sldId="349"/>
        </pc:sldMkLst>
      </pc:sldChg>
      <pc:sldChg chg="del">
        <pc:chgData name="Thales Valente" userId="7e256816d4a20c6b" providerId="LiveId" clId="{63D56C8E-7FE1-4C5A-AABC-884BA642B157}" dt="2024-11-05T14:39:03.015" v="159" actId="47"/>
        <pc:sldMkLst>
          <pc:docMk/>
          <pc:sldMk cId="3358380399" sldId="420"/>
        </pc:sldMkLst>
      </pc:sldChg>
      <pc:sldChg chg="modSp mod">
        <pc:chgData name="Thales Valente" userId="7e256816d4a20c6b" providerId="LiveId" clId="{63D56C8E-7FE1-4C5A-AABC-884BA642B157}" dt="2024-10-27T17:00:41.075" v="149" actId="1076"/>
        <pc:sldMkLst>
          <pc:docMk/>
          <pc:sldMk cId="4099180749" sldId="424"/>
        </pc:sldMkLst>
      </pc:sldChg>
      <pc:sldChg chg="modSp mod">
        <pc:chgData name="Thales Valente" userId="7e256816d4a20c6b" providerId="LiveId" clId="{63D56C8E-7FE1-4C5A-AABC-884BA642B157}" dt="2024-11-05T14:52:59.546" v="272" actId="20577"/>
        <pc:sldMkLst>
          <pc:docMk/>
          <pc:sldMk cId="726598556" sldId="429"/>
        </pc:sldMkLst>
      </pc:sldChg>
      <pc:sldChg chg="addSp delSp add del setBg delDesignElem">
        <pc:chgData name="Thales Valente" userId="7e256816d4a20c6b" providerId="LiveId" clId="{63D56C8E-7FE1-4C5A-AABC-884BA642B157}" dt="2024-10-27T15:52:18.081" v="139"/>
        <pc:sldMkLst>
          <pc:docMk/>
          <pc:sldMk cId="3087378296" sldId="433"/>
        </pc:sldMkLst>
      </pc:sldChg>
      <pc:sldChg chg="modSp add mod">
        <pc:chgData name="Thales Valente" userId="7e256816d4a20c6b" providerId="LiveId" clId="{63D56C8E-7FE1-4C5A-AABC-884BA642B157}" dt="2024-10-27T15:52:37.871" v="144"/>
        <pc:sldMkLst>
          <pc:docMk/>
          <pc:sldMk cId="3987831369" sldId="433"/>
        </pc:sldMkLst>
      </pc:sldChg>
      <pc:sldChg chg="delSp add del ord setBg delDesignElem">
        <pc:chgData name="Thales Valente" userId="7e256816d4a20c6b" providerId="LiveId" clId="{63D56C8E-7FE1-4C5A-AABC-884BA642B157}" dt="2024-11-05T14:39:11.560" v="160" actId="47"/>
        <pc:sldMkLst>
          <pc:docMk/>
          <pc:sldMk cId="2321852726" sldId="434"/>
        </pc:sldMkLst>
      </pc:sldChg>
      <pc:sldChg chg="addSp delSp modSp add mod">
        <pc:chgData name="Thales Valente" userId="7e256816d4a20c6b" providerId="LiveId" clId="{63D56C8E-7FE1-4C5A-AABC-884BA642B157}" dt="2024-11-05T14:52:09.284" v="271"/>
        <pc:sldMkLst>
          <pc:docMk/>
          <pc:sldMk cId="166748941" sldId="435"/>
        </pc:sldMkLst>
      </pc:sldChg>
    </pc:docChg>
  </pc:docChgLst>
  <pc:docChgLst>
    <pc:chgData name="Thales Valente" userId="7e256816d4a20c6b" providerId="LiveId" clId="{A9D541BB-4630-4653-B8D6-00F9ABAE5A52}"/>
    <pc:docChg chg="undo custSel addSld delSld modSld sldOrd">
      <pc:chgData name="Thales Valente" userId="7e256816d4a20c6b" providerId="LiveId" clId="{A9D541BB-4630-4653-B8D6-00F9ABAE5A52}" dt="2025-10-30T05:28:54.239" v="887" actId="14100"/>
      <pc:docMkLst>
        <pc:docMk/>
      </pc:docMkLst>
      <pc:sldChg chg="modSp mod">
        <pc:chgData name="Thales Valente" userId="7e256816d4a20c6b" providerId="LiveId" clId="{A9D541BB-4630-4653-B8D6-00F9ABAE5A52}" dt="2025-10-30T04:32:26.074" v="146" actId="20577"/>
        <pc:sldMkLst>
          <pc:docMk/>
          <pc:sldMk cId="146567238" sldId="256"/>
        </pc:sldMkLst>
        <pc:spChg chg="mod">
          <ac:chgData name="Thales Valente" userId="7e256816d4a20c6b" providerId="LiveId" clId="{A9D541BB-4630-4653-B8D6-00F9ABAE5A52}" dt="2025-10-30T04:32:26.074" v="146" actId="20577"/>
          <ac:spMkLst>
            <pc:docMk/>
            <pc:sldMk cId="146567238" sldId="256"/>
            <ac:spMk id="3" creationId="{3CB6EE86-B229-A0F5-A8D7-04F0B72B87BB}"/>
          </ac:spMkLst>
        </pc:spChg>
        <pc:picChg chg="mod">
          <ac:chgData name="Thales Valente" userId="7e256816d4a20c6b" providerId="LiveId" clId="{A9D541BB-4630-4653-B8D6-00F9ABAE5A52}" dt="2025-10-30T02:12:11.081" v="12" actId="1076"/>
          <ac:picMkLst>
            <pc:docMk/>
            <pc:sldMk cId="146567238" sldId="256"/>
            <ac:picMk id="7" creationId="{FEDB500D-BC27-FFB3-7888-F19D1C681032}"/>
          </ac:picMkLst>
        </pc:picChg>
        <pc:picChg chg="mod">
          <ac:chgData name="Thales Valente" userId="7e256816d4a20c6b" providerId="LiveId" clId="{A9D541BB-4630-4653-B8D6-00F9ABAE5A52}" dt="2025-10-30T02:12:07.629" v="11" actId="1076"/>
          <ac:picMkLst>
            <pc:docMk/>
            <pc:sldMk cId="146567238" sldId="256"/>
            <ac:picMk id="23" creationId="{89F255CA-CDDA-FD47-1ED0-6B0000C83365}"/>
          </ac:picMkLst>
        </pc:picChg>
      </pc:sldChg>
      <pc:sldChg chg="modSp add mod">
        <pc:chgData name="Thales Valente" userId="7e256816d4a20c6b" providerId="LiveId" clId="{A9D541BB-4630-4653-B8D6-00F9ABAE5A52}" dt="2025-10-30T04:41:32.607" v="256" actId="123"/>
        <pc:sldMkLst>
          <pc:docMk/>
          <pc:sldMk cId="3357541262" sldId="260"/>
        </pc:sldMkLst>
        <pc:graphicFrameChg chg="mod modGraphic">
          <ac:chgData name="Thales Valente" userId="7e256816d4a20c6b" providerId="LiveId" clId="{A9D541BB-4630-4653-B8D6-00F9ABAE5A52}" dt="2025-10-30T04:41:32.607" v="256" actId="123"/>
          <ac:graphicFrameMkLst>
            <pc:docMk/>
            <pc:sldMk cId="3357541262" sldId="260"/>
            <ac:graphicFrameMk id="8" creationId="{DC25BEE7-7858-B04F-34D0-FC20A3ECC7CB}"/>
          </ac:graphicFrameMkLst>
        </pc:graphicFrameChg>
      </pc:sldChg>
      <pc:sldChg chg="modSp mod">
        <pc:chgData name="Thales Valente" userId="7e256816d4a20c6b" providerId="LiveId" clId="{A9D541BB-4630-4653-B8D6-00F9ABAE5A52}" dt="2025-10-30T05:28:54.239" v="887" actId="14100"/>
        <pc:sldMkLst>
          <pc:docMk/>
          <pc:sldMk cId="4047755493" sldId="349"/>
        </pc:sldMkLst>
        <pc:spChg chg="mod">
          <ac:chgData name="Thales Valente" userId="7e256816d4a20c6b" providerId="LiveId" clId="{A9D541BB-4630-4653-B8D6-00F9ABAE5A52}" dt="2025-10-30T05:28:54.239" v="887" actId="14100"/>
          <ac:spMkLst>
            <pc:docMk/>
            <pc:sldMk cId="4047755493" sldId="349"/>
            <ac:spMk id="5" creationId="{00000000-0000-0000-0000-000000000000}"/>
          </ac:spMkLst>
        </pc:spChg>
      </pc:sldChg>
      <pc:sldChg chg="add">
        <pc:chgData name="Thales Valente" userId="7e256816d4a20c6b" providerId="LiveId" clId="{A9D541BB-4630-4653-B8D6-00F9ABAE5A52}" dt="2025-10-30T04:43:00.377" v="257"/>
        <pc:sldMkLst>
          <pc:docMk/>
          <pc:sldMk cId="445160363" sldId="425"/>
        </pc:sldMkLst>
      </pc:sldChg>
      <pc:sldChg chg="modSp add mod">
        <pc:chgData name="Thales Valente" userId="7e256816d4a20c6b" providerId="LiveId" clId="{A9D541BB-4630-4653-B8D6-00F9ABAE5A52}" dt="2025-10-30T04:44:53.855" v="423" actId="20577"/>
        <pc:sldMkLst>
          <pc:docMk/>
          <pc:sldMk cId="3844916783" sldId="427"/>
        </pc:sldMkLst>
        <pc:spChg chg="mod">
          <ac:chgData name="Thales Valente" userId="7e256816d4a20c6b" providerId="LiveId" clId="{A9D541BB-4630-4653-B8D6-00F9ABAE5A52}" dt="2025-10-30T04:44:53.855" v="423" actId="20577"/>
          <ac:spMkLst>
            <pc:docMk/>
            <pc:sldMk cId="3844916783" sldId="427"/>
            <ac:spMk id="3" creationId="{C4BDB9EE-FD5D-1825-9F14-5C20FD0620AF}"/>
          </ac:spMkLst>
        </pc:spChg>
      </pc:sldChg>
      <pc:sldChg chg="add">
        <pc:chgData name="Thales Valente" userId="7e256816d4a20c6b" providerId="LiveId" clId="{A9D541BB-4630-4653-B8D6-00F9ABAE5A52}" dt="2025-10-30T04:43:00.377" v="257"/>
        <pc:sldMkLst>
          <pc:docMk/>
          <pc:sldMk cId="707574994" sldId="439"/>
        </pc:sldMkLst>
      </pc:sldChg>
      <pc:sldChg chg="addSp modSp mod">
        <pc:chgData name="Thales Valente" userId="7e256816d4a20c6b" providerId="LiveId" clId="{A9D541BB-4630-4653-B8D6-00F9ABAE5A52}" dt="2025-10-30T02:15:03.915" v="51" actId="1076"/>
        <pc:sldMkLst>
          <pc:docMk/>
          <pc:sldMk cId="2589223833" sldId="446"/>
        </pc:sldMkLst>
        <pc:spChg chg="add mod">
          <ac:chgData name="Thales Valente" userId="7e256816d4a20c6b" providerId="LiveId" clId="{A9D541BB-4630-4653-B8D6-00F9ABAE5A52}" dt="2025-10-30T02:15:03.915" v="51" actId="1076"/>
          <ac:spMkLst>
            <pc:docMk/>
            <pc:sldMk cId="2589223833" sldId="446"/>
            <ac:spMk id="3" creationId="{93194959-21D1-DF2F-175C-8B9D6CDFDCDB}"/>
          </ac:spMkLst>
        </pc:spChg>
        <pc:spChg chg="mod">
          <ac:chgData name="Thales Valente" userId="7e256816d4a20c6b" providerId="LiveId" clId="{A9D541BB-4630-4653-B8D6-00F9ABAE5A52}" dt="2025-10-30T02:14:48.563" v="48" actId="1076"/>
          <ac:spMkLst>
            <pc:docMk/>
            <pc:sldMk cId="2589223833" sldId="446"/>
            <ac:spMk id="12" creationId="{3285D64E-D677-D063-D3AB-18E166FBAC0C}"/>
          </ac:spMkLst>
        </pc:spChg>
      </pc:sldChg>
      <pc:sldChg chg="ord">
        <pc:chgData name="Thales Valente" userId="7e256816d4a20c6b" providerId="LiveId" clId="{A9D541BB-4630-4653-B8D6-00F9ABAE5A52}" dt="2025-10-30T04:49:54.253" v="441"/>
        <pc:sldMkLst>
          <pc:docMk/>
          <pc:sldMk cId="2432822151" sldId="447"/>
        </pc:sldMkLst>
      </pc:sldChg>
      <pc:sldChg chg="modSp mod">
        <pc:chgData name="Thales Valente" userId="7e256816d4a20c6b" providerId="LiveId" clId="{A9D541BB-4630-4653-B8D6-00F9ABAE5A52}" dt="2025-10-30T05:03:35.796" v="552" actId="20577"/>
        <pc:sldMkLst>
          <pc:docMk/>
          <pc:sldMk cId="2452859902" sldId="449"/>
        </pc:sldMkLst>
        <pc:graphicFrameChg chg="modGraphic">
          <ac:chgData name="Thales Valente" userId="7e256816d4a20c6b" providerId="LiveId" clId="{A9D541BB-4630-4653-B8D6-00F9ABAE5A52}" dt="2025-10-30T05:03:35.796" v="552" actId="20577"/>
          <ac:graphicFrameMkLst>
            <pc:docMk/>
            <pc:sldMk cId="2452859902" sldId="449"/>
            <ac:graphicFrameMk id="7" creationId="{A609B8AA-546E-7214-E119-9AF6A177126D}"/>
          </ac:graphicFrameMkLst>
        </pc:graphicFrameChg>
      </pc:sldChg>
      <pc:sldChg chg="addSp modSp mod">
        <pc:chgData name="Thales Valente" userId="7e256816d4a20c6b" providerId="LiveId" clId="{A9D541BB-4630-4653-B8D6-00F9ABAE5A52}" dt="2025-10-30T02:08:45.598" v="6" actId="1076"/>
        <pc:sldMkLst>
          <pc:docMk/>
          <pc:sldMk cId="1401162985" sldId="455"/>
        </pc:sldMkLst>
        <pc:picChg chg="mod">
          <ac:chgData name="Thales Valente" userId="7e256816d4a20c6b" providerId="LiveId" clId="{A9D541BB-4630-4653-B8D6-00F9ABAE5A52}" dt="2025-10-30T02:08:40.892" v="5" actId="1076"/>
          <ac:picMkLst>
            <pc:docMk/>
            <pc:sldMk cId="1401162985" sldId="455"/>
            <ac:picMk id="8" creationId="{2100718B-AA26-1B33-CD38-459C1648F69A}"/>
          </ac:picMkLst>
        </pc:picChg>
        <pc:picChg chg="mod">
          <ac:chgData name="Thales Valente" userId="7e256816d4a20c6b" providerId="LiveId" clId="{A9D541BB-4630-4653-B8D6-00F9ABAE5A52}" dt="2025-10-30T02:08:40.892" v="5" actId="1076"/>
          <ac:picMkLst>
            <pc:docMk/>
            <pc:sldMk cId="1401162985" sldId="455"/>
            <ac:picMk id="10" creationId="{6AD0E9C3-91D5-8B59-245B-05FAD8848E29}"/>
          </ac:picMkLst>
        </pc:picChg>
        <pc:picChg chg="mod">
          <ac:chgData name="Thales Valente" userId="7e256816d4a20c6b" providerId="LiveId" clId="{A9D541BB-4630-4653-B8D6-00F9ABAE5A52}" dt="2025-10-30T02:08:40.892" v="5" actId="1076"/>
          <ac:picMkLst>
            <pc:docMk/>
            <pc:sldMk cId="1401162985" sldId="455"/>
            <ac:picMk id="16" creationId="{79C7CDA8-2001-6D3C-05C2-033A8465C40A}"/>
          </ac:picMkLst>
        </pc:picChg>
        <pc:picChg chg="mod">
          <ac:chgData name="Thales Valente" userId="7e256816d4a20c6b" providerId="LiveId" clId="{A9D541BB-4630-4653-B8D6-00F9ABAE5A52}" dt="2025-10-30T02:08:40.892" v="5" actId="1076"/>
          <ac:picMkLst>
            <pc:docMk/>
            <pc:sldMk cId="1401162985" sldId="455"/>
            <ac:picMk id="22" creationId="{21867D8D-768E-5DA9-6068-44FD7ED026D6}"/>
          </ac:picMkLst>
        </pc:picChg>
        <pc:picChg chg="mod">
          <ac:chgData name="Thales Valente" userId="7e256816d4a20c6b" providerId="LiveId" clId="{A9D541BB-4630-4653-B8D6-00F9ABAE5A52}" dt="2025-10-30T02:08:40.892" v="5" actId="1076"/>
          <ac:picMkLst>
            <pc:docMk/>
            <pc:sldMk cId="1401162985" sldId="455"/>
            <ac:picMk id="24" creationId="{79BB8CE6-8F5D-67B0-78C9-19C80A9E0CA1}"/>
          </ac:picMkLst>
        </pc:picChg>
        <pc:picChg chg="mod">
          <ac:chgData name="Thales Valente" userId="7e256816d4a20c6b" providerId="LiveId" clId="{A9D541BB-4630-4653-B8D6-00F9ABAE5A52}" dt="2025-10-30T02:08:40.892" v="5" actId="1076"/>
          <ac:picMkLst>
            <pc:docMk/>
            <pc:sldMk cId="1401162985" sldId="455"/>
            <ac:picMk id="26" creationId="{4EF998F1-99B5-622D-2238-A30929910157}"/>
          </ac:picMkLst>
        </pc:picChg>
        <pc:picChg chg="add mod">
          <ac:chgData name="Thales Valente" userId="7e256816d4a20c6b" providerId="LiveId" clId="{A9D541BB-4630-4653-B8D6-00F9ABAE5A52}" dt="2025-10-30T02:08:45.598" v="6" actId="1076"/>
          <ac:picMkLst>
            <pc:docMk/>
            <pc:sldMk cId="1401162985" sldId="455"/>
            <ac:picMk id="1026" creationId="{EF11E4F9-EFC3-E79C-E4FE-DB130E09C64E}"/>
          </ac:picMkLst>
        </pc:picChg>
      </pc:sldChg>
      <pc:sldChg chg="modSp add del mod">
        <pc:chgData name="Thales Valente" userId="7e256816d4a20c6b" providerId="LiveId" clId="{A9D541BB-4630-4653-B8D6-00F9ABAE5A52}" dt="2025-10-30T05:15:24.753" v="662" actId="47"/>
        <pc:sldMkLst>
          <pc:docMk/>
          <pc:sldMk cId="3758544631" sldId="456"/>
        </pc:sldMkLst>
        <pc:spChg chg="mod">
          <ac:chgData name="Thales Valente" userId="7e256816d4a20c6b" providerId="LiveId" clId="{A9D541BB-4630-4653-B8D6-00F9ABAE5A52}" dt="2025-10-30T02:35:23.755" v="63" actId="20577"/>
          <ac:spMkLst>
            <pc:docMk/>
            <pc:sldMk cId="3758544631" sldId="456"/>
            <ac:spMk id="2" creationId="{540DB6B4-18BF-1415-88A8-56A80F6411EC}"/>
          </ac:spMkLst>
        </pc:spChg>
        <pc:spChg chg="mod">
          <ac:chgData name="Thales Valente" userId="7e256816d4a20c6b" providerId="LiveId" clId="{A9D541BB-4630-4653-B8D6-00F9ABAE5A52}" dt="2025-10-30T05:05:01.370" v="624" actId="20577"/>
          <ac:spMkLst>
            <pc:docMk/>
            <pc:sldMk cId="3758544631" sldId="456"/>
            <ac:spMk id="3" creationId="{11A22877-752F-91E5-7819-633274F00014}"/>
          </ac:spMkLst>
        </pc:spChg>
        <pc:graphicFrameChg chg="mod modGraphic">
          <ac:chgData name="Thales Valente" userId="7e256816d4a20c6b" providerId="LiveId" clId="{A9D541BB-4630-4653-B8D6-00F9ABAE5A52}" dt="2025-10-30T05:13:52.226" v="653"/>
          <ac:graphicFrameMkLst>
            <pc:docMk/>
            <pc:sldMk cId="3758544631" sldId="456"/>
            <ac:graphicFrameMk id="7" creationId="{AE85B12B-3DA0-DFB8-8605-D05BEB560471}"/>
          </ac:graphicFrameMkLst>
        </pc:graphicFrameChg>
      </pc:sldChg>
      <pc:sldChg chg="modSp add mod">
        <pc:chgData name="Thales Valente" userId="7e256816d4a20c6b" providerId="LiveId" clId="{A9D541BB-4630-4653-B8D6-00F9ABAE5A52}" dt="2025-10-30T05:27:57.500" v="841" actId="20577"/>
        <pc:sldMkLst>
          <pc:docMk/>
          <pc:sldMk cId="332509187" sldId="457"/>
        </pc:sldMkLst>
        <pc:spChg chg="mod">
          <ac:chgData name="Thales Valente" userId="7e256816d4a20c6b" providerId="LiveId" clId="{A9D541BB-4630-4653-B8D6-00F9ABAE5A52}" dt="2025-10-30T05:27:57.500" v="841" actId="20577"/>
          <ac:spMkLst>
            <pc:docMk/>
            <pc:sldMk cId="332509187" sldId="457"/>
            <ac:spMk id="3" creationId="{8FC499D9-BE5C-ADF1-0BEF-715BA0D74462}"/>
          </ac:spMkLst>
        </pc:spChg>
        <pc:graphicFrameChg chg="mod modGraphic">
          <ac:chgData name="Thales Valente" userId="7e256816d4a20c6b" providerId="LiveId" clId="{A9D541BB-4630-4653-B8D6-00F9ABAE5A52}" dt="2025-10-30T05:27:36.727" v="826" actId="20577"/>
          <ac:graphicFrameMkLst>
            <pc:docMk/>
            <pc:sldMk cId="332509187" sldId="457"/>
            <ac:graphicFrameMk id="7" creationId="{E6E76D17-F5CA-D0B1-4319-519F1D0EA6AF}"/>
          </ac:graphicFrameMkLst>
        </pc:graphicFrameChg>
      </pc:sldChg>
      <pc:sldChg chg="add">
        <pc:chgData name="Thales Valente" userId="7e256816d4a20c6b" providerId="LiveId" clId="{A9D541BB-4630-4653-B8D6-00F9ABAE5A52}" dt="2025-10-30T04:47:37.199" v="429"/>
        <pc:sldMkLst>
          <pc:docMk/>
          <pc:sldMk cId="3518639576" sldId="462"/>
        </pc:sldMkLst>
      </pc:sldChg>
      <pc:sldChg chg="add">
        <pc:chgData name="Thales Valente" userId="7e256816d4a20c6b" providerId="LiveId" clId="{A9D541BB-4630-4653-B8D6-00F9ABAE5A52}" dt="2025-10-30T04:46:59.251" v="424"/>
        <pc:sldMkLst>
          <pc:docMk/>
          <pc:sldMk cId="4164806155" sldId="466"/>
        </pc:sldMkLst>
      </pc:sldChg>
      <pc:sldChg chg="add del">
        <pc:chgData name="Thales Valente" userId="7e256816d4a20c6b" providerId="LiveId" clId="{A9D541BB-4630-4653-B8D6-00F9ABAE5A52}" dt="2025-10-30T04:47:34.349" v="428" actId="2890"/>
        <pc:sldMkLst>
          <pc:docMk/>
          <pc:sldMk cId="3234926096" sldId="467"/>
        </pc:sldMkLst>
      </pc:sldChg>
      <pc:sldChg chg="add del">
        <pc:chgData name="Thales Valente" userId="7e256816d4a20c6b" providerId="LiveId" clId="{A9D541BB-4630-4653-B8D6-00F9ABAE5A52}" dt="2025-10-30T04:47:59.768" v="432" actId="47"/>
        <pc:sldMkLst>
          <pc:docMk/>
          <pc:sldMk cId="4275179706" sldId="467"/>
        </pc:sldMkLst>
      </pc:sldChg>
      <pc:sldChg chg="add del">
        <pc:chgData name="Thales Valente" userId="7e256816d4a20c6b" providerId="LiveId" clId="{A9D541BB-4630-4653-B8D6-00F9ABAE5A52}" dt="2025-10-30T04:47:32.450" v="427" actId="2890"/>
        <pc:sldMkLst>
          <pc:docMk/>
          <pc:sldMk cId="33517453" sldId="468"/>
        </pc:sldMkLst>
      </pc:sldChg>
      <pc:sldChg chg="add">
        <pc:chgData name="Thales Valente" userId="7e256816d4a20c6b" providerId="LiveId" clId="{A9D541BB-4630-4653-B8D6-00F9ABAE5A52}" dt="2025-10-30T04:47:58.055" v="431"/>
        <pc:sldMkLst>
          <pc:docMk/>
          <pc:sldMk cId="512523426" sldId="468"/>
        </pc:sldMkLst>
      </pc:sldChg>
      <pc:sldChg chg="add del">
        <pc:chgData name="Thales Valente" userId="7e256816d4a20c6b" providerId="LiveId" clId="{A9D541BB-4630-4653-B8D6-00F9ABAE5A52}" dt="2025-10-30T04:48:24.607" v="434" actId="2890"/>
        <pc:sldMkLst>
          <pc:docMk/>
          <pc:sldMk cId="2342974762" sldId="469"/>
        </pc:sldMkLst>
      </pc:sldChg>
      <pc:sldChg chg="addSp delSp modSp add mod">
        <pc:chgData name="Thales Valente" userId="7e256816d4a20c6b" providerId="LiveId" clId="{A9D541BB-4630-4653-B8D6-00F9ABAE5A52}" dt="2025-10-30T04:48:38.357" v="438" actId="26606"/>
        <pc:sldMkLst>
          <pc:docMk/>
          <pc:sldMk cId="107284000" sldId="507"/>
        </pc:sldMkLst>
        <pc:spChg chg="add del">
          <ac:chgData name="Thales Valente" userId="7e256816d4a20c6b" providerId="LiveId" clId="{A9D541BB-4630-4653-B8D6-00F9ABAE5A52}" dt="2025-10-30T04:48:38.357" v="438" actId="26606"/>
          <ac:spMkLst>
            <pc:docMk/>
            <pc:sldMk cId="107284000" sldId="507"/>
            <ac:spMk id="3" creationId="{7B75D29B-F22E-1B26-B8D2-BE823ADE542F}"/>
          </ac:spMkLst>
        </pc:spChg>
        <pc:spChg chg="add mod">
          <ac:chgData name="Thales Valente" userId="7e256816d4a20c6b" providerId="LiveId" clId="{A9D541BB-4630-4653-B8D6-00F9ABAE5A52}" dt="2025-10-30T04:48:35.614" v="436"/>
          <ac:spMkLst>
            <pc:docMk/>
            <pc:sldMk cId="107284000" sldId="507"/>
            <ac:spMk id="4" creationId="{3F09E3BB-EF3B-2FE0-91B4-EFC47C68DC22}"/>
          </ac:spMkLst>
        </pc:spChg>
        <pc:graphicFrameChg chg="add del">
          <ac:chgData name="Thales Valente" userId="7e256816d4a20c6b" providerId="LiveId" clId="{A9D541BB-4630-4653-B8D6-00F9ABAE5A52}" dt="2025-10-30T04:48:38.357" v="438" actId="26606"/>
          <ac:graphicFrameMkLst>
            <pc:docMk/>
            <pc:sldMk cId="107284000" sldId="507"/>
            <ac:graphicFrameMk id="80" creationId="{30BA5978-55D9-28BE-DA1D-338730D7C57A}"/>
          </ac:graphicFrameMkLst>
        </pc:graphicFrameChg>
        <pc:picChg chg="add mod">
          <ac:chgData name="Thales Valente" userId="7e256816d4a20c6b" providerId="LiveId" clId="{A9D541BB-4630-4653-B8D6-00F9ABAE5A52}" dt="2025-10-30T04:48:35.614" v="436"/>
          <ac:picMkLst>
            <pc:docMk/>
            <pc:sldMk cId="107284000" sldId="507"/>
            <ac:picMk id="5" creationId="{BA1B04AC-8DFD-E030-3598-DAD2E8BEBC4A}"/>
          </ac:picMkLst>
        </pc:picChg>
      </pc:sldChg>
      <pc:sldChg chg="add">
        <pc:chgData name="Thales Valente" userId="7e256816d4a20c6b" providerId="LiveId" clId="{A9D541BB-4630-4653-B8D6-00F9ABAE5A52}" dt="2025-10-30T04:48:55.810" v="439"/>
        <pc:sldMkLst>
          <pc:docMk/>
          <pc:sldMk cId="939653016" sldId="508"/>
        </pc:sldMkLst>
      </pc:sldChg>
      <pc:sldChg chg="addSp delSp modSp add mod">
        <pc:chgData name="Thales Valente" userId="7e256816d4a20c6b" providerId="LiveId" clId="{A9D541BB-4630-4653-B8D6-00F9ABAE5A52}" dt="2025-10-30T04:52:17.223" v="446" actId="1076"/>
        <pc:sldMkLst>
          <pc:docMk/>
          <pc:sldMk cId="2907625265" sldId="509"/>
        </pc:sldMkLst>
        <pc:spChg chg="add mod">
          <ac:chgData name="Thales Valente" userId="7e256816d4a20c6b" providerId="LiveId" clId="{A9D541BB-4630-4653-B8D6-00F9ABAE5A52}" dt="2025-10-30T04:52:17.223" v="446" actId="1076"/>
          <ac:spMkLst>
            <pc:docMk/>
            <pc:sldMk cId="2907625265" sldId="509"/>
            <ac:spMk id="3" creationId="{E24697A8-9EAE-1459-D8CA-BF0DE80BF938}"/>
          </ac:spMkLst>
        </pc:spChg>
        <pc:spChg chg="del">
          <ac:chgData name="Thales Valente" userId="7e256816d4a20c6b" providerId="LiveId" clId="{A9D541BB-4630-4653-B8D6-00F9ABAE5A52}" dt="2025-10-30T04:52:12.325" v="444" actId="478"/>
          <ac:spMkLst>
            <pc:docMk/>
            <pc:sldMk cId="2907625265" sldId="509"/>
            <ac:spMk id="6" creationId="{53789095-9EC4-2367-7512-CE49B18F9164}"/>
          </ac:spMkLst>
        </pc:spChg>
        <pc:spChg chg="del">
          <ac:chgData name="Thales Valente" userId="7e256816d4a20c6b" providerId="LiveId" clId="{A9D541BB-4630-4653-B8D6-00F9ABAE5A52}" dt="2025-10-30T04:52:10.784" v="443" actId="478"/>
          <ac:spMkLst>
            <pc:docMk/>
            <pc:sldMk cId="2907625265" sldId="509"/>
            <ac:spMk id="9" creationId="{BB6610B1-60FA-6DD6-D639-6F2966ADAC05}"/>
          </ac:spMkLst>
        </pc:spChg>
      </pc:sldChg>
      <pc:sldChg chg="add">
        <pc:chgData name="Thales Valente" userId="7e256816d4a20c6b" providerId="LiveId" clId="{A9D541BB-4630-4653-B8D6-00F9ABAE5A52}" dt="2025-10-30T04:52:43.762" v="447"/>
        <pc:sldMkLst>
          <pc:docMk/>
          <pc:sldMk cId="2740764904" sldId="510"/>
        </pc:sldMkLst>
      </pc:sldChg>
      <pc:sldChg chg="modSp add ord">
        <pc:chgData name="Thales Valente" userId="7e256816d4a20c6b" providerId="LiveId" clId="{A9D541BB-4630-4653-B8D6-00F9ABAE5A52}" dt="2025-10-30T04:53:12.208" v="451"/>
        <pc:sldMkLst>
          <pc:docMk/>
          <pc:sldMk cId="1594497737" sldId="511"/>
        </pc:sldMkLst>
        <pc:spChg chg="mod">
          <ac:chgData name="Thales Valente" userId="7e256816d4a20c6b" providerId="LiveId" clId="{A9D541BB-4630-4653-B8D6-00F9ABAE5A52}" dt="2025-10-30T04:53:12.208" v="451"/>
          <ac:spMkLst>
            <pc:docMk/>
            <pc:sldMk cId="1594497737" sldId="511"/>
            <ac:spMk id="3" creationId="{128143AF-8FF9-B228-AA96-142A01B2C292}"/>
          </ac:spMkLst>
        </pc:spChg>
      </pc:sldChg>
      <pc:sldChg chg="addSp delSp modSp add mod">
        <pc:chgData name="Thales Valente" userId="7e256816d4a20c6b" providerId="LiveId" clId="{A9D541BB-4630-4653-B8D6-00F9ABAE5A52}" dt="2025-10-30T04:56:17.615" v="455" actId="478"/>
        <pc:sldMkLst>
          <pc:docMk/>
          <pc:sldMk cId="2400208195" sldId="512"/>
        </pc:sldMkLst>
        <pc:spChg chg="del">
          <ac:chgData name="Thales Valente" userId="7e256816d4a20c6b" providerId="LiveId" clId="{A9D541BB-4630-4653-B8D6-00F9ABAE5A52}" dt="2025-10-30T04:56:11.935" v="453" actId="478"/>
          <ac:spMkLst>
            <pc:docMk/>
            <pc:sldMk cId="2400208195" sldId="512"/>
            <ac:spMk id="3" creationId="{659FDB91-D979-0181-5CD0-83EE099DC8E7}"/>
          </ac:spMkLst>
        </pc:spChg>
        <pc:spChg chg="add del mod">
          <ac:chgData name="Thales Valente" userId="7e256816d4a20c6b" providerId="LiveId" clId="{A9D541BB-4630-4653-B8D6-00F9ABAE5A52}" dt="2025-10-30T04:56:17.615" v="455" actId="478"/>
          <ac:spMkLst>
            <pc:docMk/>
            <pc:sldMk cId="2400208195" sldId="512"/>
            <ac:spMk id="7" creationId="{ED80B9FC-CB35-9BA2-8B2B-3B24B5B6BBBE}"/>
          </ac:spMkLst>
        </pc:spChg>
        <pc:spChg chg="add mod">
          <ac:chgData name="Thales Valente" userId="7e256816d4a20c6b" providerId="LiveId" clId="{A9D541BB-4630-4653-B8D6-00F9ABAE5A52}" dt="2025-10-30T04:56:12.353" v="454"/>
          <ac:spMkLst>
            <pc:docMk/>
            <pc:sldMk cId="2400208195" sldId="512"/>
            <ac:spMk id="8" creationId="{2566BA5F-CC55-B94D-CD51-9CDB0F2C1DB9}"/>
          </ac:spMkLst>
        </pc:spChg>
        <pc:spChg chg="add mod">
          <ac:chgData name="Thales Valente" userId="7e256816d4a20c6b" providerId="LiveId" clId="{A9D541BB-4630-4653-B8D6-00F9ABAE5A52}" dt="2025-10-30T04:56:12.353" v="454"/>
          <ac:spMkLst>
            <pc:docMk/>
            <pc:sldMk cId="2400208195" sldId="512"/>
            <ac:spMk id="10" creationId="{70E65314-9EF6-7F94-8096-1054D3693AB7}"/>
          </ac:spMkLst>
        </pc:spChg>
        <pc:spChg chg="add mod">
          <ac:chgData name="Thales Valente" userId="7e256816d4a20c6b" providerId="LiveId" clId="{A9D541BB-4630-4653-B8D6-00F9ABAE5A52}" dt="2025-10-30T04:56:12.353" v="454"/>
          <ac:spMkLst>
            <pc:docMk/>
            <pc:sldMk cId="2400208195" sldId="512"/>
            <ac:spMk id="11" creationId="{30A16A3A-7807-F07E-5B4E-606E62B638BF}"/>
          </ac:spMkLst>
        </pc:spChg>
        <pc:picChg chg="add mod">
          <ac:chgData name="Thales Valente" userId="7e256816d4a20c6b" providerId="LiveId" clId="{A9D541BB-4630-4653-B8D6-00F9ABAE5A52}" dt="2025-10-30T04:56:12.353" v="454"/>
          <ac:picMkLst>
            <pc:docMk/>
            <pc:sldMk cId="2400208195" sldId="512"/>
            <ac:picMk id="9" creationId="{43ED73FF-F859-02A5-6FD9-42E4E65D8EF3}"/>
          </ac:picMkLst>
        </pc:picChg>
      </pc:sldChg>
      <pc:sldChg chg="add del">
        <pc:chgData name="Thales Valente" userId="7e256816d4a20c6b" providerId="LiveId" clId="{A9D541BB-4630-4653-B8D6-00F9ABAE5A52}" dt="2025-10-30T04:56:33.807" v="458" actId="47"/>
        <pc:sldMkLst>
          <pc:docMk/>
          <pc:sldMk cId="2850428451" sldId="513"/>
        </pc:sldMkLst>
      </pc:sldChg>
      <pc:sldChg chg="add">
        <pc:chgData name="Thales Valente" userId="7e256816d4a20c6b" providerId="LiveId" clId="{A9D541BB-4630-4653-B8D6-00F9ABAE5A52}" dt="2025-10-30T04:57:17.874" v="464"/>
        <pc:sldMkLst>
          <pc:docMk/>
          <pc:sldMk cId="1542456110" sldId="533"/>
        </pc:sldMkLst>
      </pc:sldChg>
      <pc:sldChg chg="add">
        <pc:chgData name="Thales Valente" userId="7e256816d4a20c6b" providerId="LiveId" clId="{A9D541BB-4630-4653-B8D6-00F9ABAE5A52}" dt="2025-10-30T04:57:17.874" v="464"/>
        <pc:sldMkLst>
          <pc:docMk/>
          <pc:sldMk cId="2486657771" sldId="534"/>
        </pc:sldMkLst>
      </pc:sldChg>
      <pc:sldChg chg="add">
        <pc:chgData name="Thales Valente" userId="7e256816d4a20c6b" providerId="LiveId" clId="{A9D541BB-4630-4653-B8D6-00F9ABAE5A52}" dt="2025-10-30T04:57:01.504" v="461"/>
        <pc:sldMkLst>
          <pc:docMk/>
          <pc:sldMk cId="4276677836" sldId="539"/>
        </pc:sldMkLst>
      </pc:sldChg>
      <pc:sldChg chg="add">
        <pc:chgData name="Thales Valente" userId="7e256816d4a20c6b" providerId="LiveId" clId="{A9D541BB-4630-4653-B8D6-00F9ABAE5A52}" dt="2025-10-30T04:57:01.504" v="461"/>
        <pc:sldMkLst>
          <pc:docMk/>
          <pc:sldMk cId="3773985520" sldId="540"/>
        </pc:sldMkLst>
      </pc:sldChg>
      <pc:sldChg chg="add">
        <pc:chgData name="Thales Valente" userId="7e256816d4a20c6b" providerId="LiveId" clId="{A9D541BB-4630-4653-B8D6-00F9ABAE5A52}" dt="2025-10-30T04:57:29.430" v="465"/>
        <pc:sldMkLst>
          <pc:docMk/>
          <pc:sldMk cId="3609080268" sldId="543"/>
        </pc:sldMkLst>
      </pc:sldChg>
      <pc:sldChg chg="add">
        <pc:chgData name="Thales Valente" userId="7e256816d4a20c6b" providerId="LiveId" clId="{A9D541BB-4630-4653-B8D6-00F9ABAE5A52}" dt="2025-10-30T04:56:31.847" v="457"/>
        <pc:sldMkLst>
          <pc:docMk/>
          <pc:sldMk cId="2958667134" sldId="545"/>
        </pc:sldMkLst>
      </pc:sldChg>
      <pc:sldChg chg="add del">
        <pc:chgData name="Thales Valente" userId="7e256816d4a20c6b" providerId="LiveId" clId="{A9D541BB-4630-4653-B8D6-00F9ABAE5A52}" dt="2025-10-30T04:56:59.195" v="460" actId="2890"/>
        <pc:sldMkLst>
          <pc:docMk/>
          <pc:sldMk cId="340785643" sldId="546"/>
        </pc:sldMkLst>
      </pc:sldChg>
      <pc:sldChg chg="add del">
        <pc:chgData name="Thales Valente" userId="7e256816d4a20c6b" providerId="LiveId" clId="{A9D541BB-4630-4653-B8D6-00F9ABAE5A52}" dt="2025-10-30T04:57:14.275" v="463" actId="2890"/>
        <pc:sldMkLst>
          <pc:docMk/>
          <pc:sldMk cId="643381952" sldId="546"/>
        </pc:sldMkLst>
      </pc:sldChg>
      <pc:sldChg chg="addSp delSp modSp add mod ord">
        <pc:chgData name="Thales Valente" userId="7e256816d4a20c6b" providerId="LiveId" clId="{A9D541BB-4630-4653-B8D6-00F9ABAE5A52}" dt="2025-10-30T04:58:28.437" v="472" actId="1076"/>
        <pc:sldMkLst>
          <pc:docMk/>
          <pc:sldMk cId="3151647474" sldId="546"/>
        </pc:sldMkLst>
        <pc:spChg chg="del">
          <ac:chgData name="Thales Valente" userId="7e256816d4a20c6b" providerId="LiveId" clId="{A9D541BB-4630-4653-B8D6-00F9ABAE5A52}" dt="2025-10-30T04:58:16.887" v="469" actId="478"/>
          <ac:spMkLst>
            <pc:docMk/>
            <pc:sldMk cId="3151647474" sldId="546"/>
            <ac:spMk id="3" creationId="{42FDB07C-2C10-A2AF-4B21-D18E8175760B}"/>
          </ac:spMkLst>
        </pc:spChg>
        <pc:spChg chg="add del mod">
          <ac:chgData name="Thales Valente" userId="7e256816d4a20c6b" providerId="LiveId" clId="{A9D541BB-4630-4653-B8D6-00F9ABAE5A52}" dt="2025-10-30T04:58:21.961" v="470" actId="478"/>
          <ac:spMkLst>
            <pc:docMk/>
            <pc:sldMk cId="3151647474" sldId="546"/>
            <ac:spMk id="7" creationId="{14A1F078-94F8-7EE2-6758-272A35DB05ED}"/>
          </ac:spMkLst>
        </pc:spChg>
        <pc:spChg chg="add mod">
          <ac:chgData name="Thales Valente" userId="7e256816d4a20c6b" providerId="LiveId" clId="{A9D541BB-4630-4653-B8D6-00F9ABAE5A52}" dt="2025-10-30T04:58:28.437" v="472" actId="1076"/>
          <ac:spMkLst>
            <pc:docMk/>
            <pc:sldMk cId="3151647474" sldId="546"/>
            <ac:spMk id="8" creationId="{449BBB17-2FCD-0C98-F332-E39234627BDA}"/>
          </ac:spMkLst>
        </pc:spChg>
        <pc:spChg chg="add mod">
          <ac:chgData name="Thales Valente" userId="7e256816d4a20c6b" providerId="LiveId" clId="{A9D541BB-4630-4653-B8D6-00F9ABAE5A52}" dt="2025-10-30T04:58:28.437" v="472" actId="1076"/>
          <ac:spMkLst>
            <pc:docMk/>
            <pc:sldMk cId="3151647474" sldId="546"/>
            <ac:spMk id="9" creationId="{9910CAF5-29B2-FFC9-2D1C-C8C26D6BABB5}"/>
          </ac:spMkLst>
        </pc:spChg>
        <pc:spChg chg="add mod">
          <ac:chgData name="Thales Valente" userId="7e256816d4a20c6b" providerId="LiveId" clId="{A9D541BB-4630-4653-B8D6-00F9ABAE5A52}" dt="2025-10-30T04:58:28.437" v="472" actId="1076"/>
          <ac:spMkLst>
            <pc:docMk/>
            <pc:sldMk cId="3151647474" sldId="546"/>
            <ac:spMk id="10" creationId="{A267499E-49C9-28A0-FE17-3B845BE2AB5A}"/>
          </ac:spMkLst>
        </pc:spChg>
        <pc:picChg chg="add mod">
          <ac:chgData name="Thales Valente" userId="7e256816d4a20c6b" providerId="LiveId" clId="{A9D541BB-4630-4653-B8D6-00F9ABAE5A52}" dt="2025-10-30T04:58:28.437" v="472" actId="1076"/>
          <ac:picMkLst>
            <pc:docMk/>
            <pc:sldMk cId="3151647474" sldId="546"/>
            <ac:picMk id="11" creationId="{734E79C5-3734-B8BB-5932-098C47272747}"/>
          </ac:picMkLst>
        </pc:picChg>
      </pc:sldChg>
      <pc:sldChg chg="add del replId">
        <pc:chgData name="Thales Valente" userId="7e256816d4a20c6b" providerId="LiveId" clId="{A9D541BB-4630-4653-B8D6-00F9ABAE5A52}" dt="2025-10-30T04:57:14.275" v="463" actId="2890"/>
        <pc:sldMkLst>
          <pc:docMk/>
          <pc:sldMk cId="3158764597" sldId="547"/>
        </pc:sldMkLst>
      </pc:sldChg>
      <pc:sldChg chg="addSp delSp modSp add mod">
        <pc:chgData name="Thales Valente" userId="7e256816d4a20c6b" providerId="LiveId" clId="{A9D541BB-4630-4653-B8D6-00F9ABAE5A52}" dt="2025-10-30T04:59:13.698" v="484" actId="14100"/>
        <pc:sldMkLst>
          <pc:docMk/>
          <pc:sldMk cId="4193821214" sldId="547"/>
        </pc:sldMkLst>
        <pc:spChg chg="mod">
          <ac:chgData name="Thales Valente" userId="7e256816d4a20c6b" providerId="LiveId" clId="{A9D541BB-4630-4653-B8D6-00F9ABAE5A52}" dt="2025-10-30T04:58:52.636" v="478" actId="26606"/>
          <ac:spMkLst>
            <pc:docMk/>
            <pc:sldMk cId="4193821214" sldId="547"/>
            <ac:spMk id="2" creationId="{2587383A-10FD-B1C7-D28D-F21BFEAF737E}"/>
          </ac:spMkLst>
        </pc:spChg>
        <pc:spChg chg="mod">
          <ac:chgData name="Thales Valente" userId="7e256816d4a20c6b" providerId="LiveId" clId="{A9D541BB-4630-4653-B8D6-00F9ABAE5A52}" dt="2025-10-30T04:58:52.636" v="478" actId="26606"/>
          <ac:spMkLst>
            <pc:docMk/>
            <pc:sldMk cId="4193821214" sldId="547"/>
            <ac:spMk id="4" creationId="{06706E66-2BAE-A6A3-5CB6-A532F943C81B}"/>
          </ac:spMkLst>
        </pc:spChg>
        <pc:spChg chg="mod">
          <ac:chgData name="Thales Valente" userId="7e256816d4a20c6b" providerId="LiveId" clId="{A9D541BB-4630-4653-B8D6-00F9ABAE5A52}" dt="2025-10-30T04:58:52.636" v="478" actId="26606"/>
          <ac:spMkLst>
            <pc:docMk/>
            <pc:sldMk cId="4193821214" sldId="547"/>
            <ac:spMk id="5" creationId="{CD55015D-ECA3-5F77-8DD4-2B8F606F017D}"/>
          </ac:spMkLst>
        </pc:spChg>
        <pc:spChg chg="del">
          <ac:chgData name="Thales Valente" userId="7e256816d4a20c6b" providerId="LiveId" clId="{A9D541BB-4630-4653-B8D6-00F9ABAE5A52}" dt="2025-10-30T04:58:44.902" v="474" actId="478"/>
          <ac:spMkLst>
            <pc:docMk/>
            <pc:sldMk cId="4193821214" sldId="547"/>
            <ac:spMk id="8" creationId="{62CBA1C9-3AA9-17BA-DD8B-0CBFB5471897}"/>
          </ac:spMkLst>
        </pc:spChg>
        <pc:spChg chg="del">
          <ac:chgData name="Thales Valente" userId="7e256816d4a20c6b" providerId="LiveId" clId="{A9D541BB-4630-4653-B8D6-00F9ABAE5A52}" dt="2025-10-30T04:58:44.902" v="474" actId="478"/>
          <ac:spMkLst>
            <pc:docMk/>
            <pc:sldMk cId="4193821214" sldId="547"/>
            <ac:spMk id="9" creationId="{60D7764D-3902-D565-6EC5-A6A5535E64C5}"/>
          </ac:spMkLst>
        </pc:spChg>
        <pc:spChg chg="del">
          <ac:chgData name="Thales Valente" userId="7e256816d4a20c6b" providerId="LiveId" clId="{A9D541BB-4630-4653-B8D6-00F9ABAE5A52}" dt="2025-10-30T04:58:44.902" v="474" actId="478"/>
          <ac:spMkLst>
            <pc:docMk/>
            <pc:sldMk cId="4193821214" sldId="547"/>
            <ac:spMk id="10" creationId="{7399ED35-50E3-B152-2777-519016642059}"/>
          </ac:spMkLst>
        </pc:spChg>
        <pc:spChg chg="add del">
          <ac:chgData name="Thales Valente" userId="7e256816d4a20c6b" providerId="LiveId" clId="{A9D541BB-4630-4653-B8D6-00F9ABAE5A52}" dt="2025-10-30T04:58:52.636" v="478" actId="26606"/>
          <ac:spMkLst>
            <pc:docMk/>
            <pc:sldMk cId="4193821214" sldId="547"/>
            <ac:spMk id="83" creationId="{B30E7006-D1A3-D4DD-C573-A1A102287534}"/>
          </ac:spMkLst>
        </pc:spChg>
        <pc:spChg chg="add del">
          <ac:chgData name="Thales Valente" userId="7e256816d4a20c6b" providerId="LiveId" clId="{A9D541BB-4630-4653-B8D6-00F9ABAE5A52}" dt="2025-10-30T04:58:52.636" v="478" actId="26606"/>
          <ac:spMkLst>
            <pc:docMk/>
            <pc:sldMk cId="4193821214" sldId="547"/>
            <ac:spMk id="85" creationId="{29619539-75A5-7559-1811-1BA564222CC5}"/>
          </ac:spMkLst>
        </pc:spChg>
        <pc:spChg chg="add del">
          <ac:chgData name="Thales Valente" userId="7e256816d4a20c6b" providerId="LiveId" clId="{A9D541BB-4630-4653-B8D6-00F9ABAE5A52}" dt="2025-10-30T04:58:52.636" v="478" actId="26606"/>
          <ac:spMkLst>
            <pc:docMk/>
            <pc:sldMk cId="4193821214" sldId="547"/>
            <ac:spMk id="90" creationId="{A8384FB5-9ADC-4DDC-881B-597D56F5B15D}"/>
          </ac:spMkLst>
        </pc:spChg>
        <pc:spChg chg="add del">
          <ac:chgData name="Thales Valente" userId="7e256816d4a20c6b" providerId="LiveId" clId="{A9D541BB-4630-4653-B8D6-00F9ABAE5A52}" dt="2025-10-30T04:58:52.636" v="478" actId="26606"/>
          <ac:spMkLst>
            <pc:docMk/>
            <pc:sldMk cId="4193821214" sldId="547"/>
            <ac:spMk id="92" creationId="{91E5A9A7-95C6-4F4F-B00E-C82E07FE62EF}"/>
          </ac:spMkLst>
        </pc:spChg>
        <pc:spChg chg="add del">
          <ac:chgData name="Thales Valente" userId="7e256816d4a20c6b" providerId="LiveId" clId="{A9D541BB-4630-4653-B8D6-00F9ABAE5A52}" dt="2025-10-30T04:58:52.636" v="478" actId="26606"/>
          <ac:spMkLst>
            <pc:docMk/>
            <pc:sldMk cId="4193821214" sldId="547"/>
            <ac:spMk id="94" creationId="{D07DD2DE-F619-49DD-B5E7-03A290FF4ED1}"/>
          </ac:spMkLst>
        </pc:spChg>
        <pc:spChg chg="add del">
          <ac:chgData name="Thales Valente" userId="7e256816d4a20c6b" providerId="LiveId" clId="{A9D541BB-4630-4653-B8D6-00F9ABAE5A52}" dt="2025-10-30T04:58:52.636" v="478" actId="26606"/>
          <ac:spMkLst>
            <pc:docMk/>
            <pc:sldMk cId="4193821214" sldId="547"/>
            <ac:spMk id="96" creationId="{85149191-5F60-4A28-AAFF-039F96B0F3EC}"/>
          </ac:spMkLst>
        </pc:spChg>
        <pc:spChg chg="add del">
          <ac:chgData name="Thales Valente" userId="7e256816d4a20c6b" providerId="LiveId" clId="{A9D541BB-4630-4653-B8D6-00F9ABAE5A52}" dt="2025-10-30T04:58:52.636" v="478" actId="26606"/>
          <ac:spMkLst>
            <pc:docMk/>
            <pc:sldMk cId="4193821214" sldId="547"/>
            <ac:spMk id="98" creationId="{F8260ED5-17F7-4158-B241-D51DD4CF1B7E}"/>
          </ac:spMkLst>
        </pc:spChg>
        <pc:picChg chg="add mod">
          <ac:chgData name="Thales Valente" userId="7e256816d4a20c6b" providerId="LiveId" clId="{A9D541BB-4630-4653-B8D6-00F9ABAE5A52}" dt="2025-10-30T04:59:10.260" v="483" actId="14100"/>
          <ac:picMkLst>
            <pc:docMk/>
            <pc:sldMk cId="4193821214" sldId="547"/>
            <ac:picMk id="3" creationId="{1482CF26-F054-93C9-27F7-743338410B6E}"/>
          </ac:picMkLst>
        </pc:picChg>
        <pc:picChg chg="add mod">
          <ac:chgData name="Thales Valente" userId="7e256816d4a20c6b" providerId="LiveId" clId="{A9D541BB-4630-4653-B8D6-00F9ABAE5A52}" dt="2025-10-30T04:59:13.698" v="484" actId="14100"/>
          <ac:picMkLst>
            <pc:docMk/>
            <pc:sldMk cId="4193821214" sldId="547"/>
            <ac:picMk id="6" creationId="{98D7B3AC-1B59-C0AB-4DD0-9B2C4089BDE0}"/>
          </ac:picMkLst>
        </pc:picChg>
        <pc:picChg chg="del">
          <ac:chgData name="Thales Valente" userId="7e256816d4a20c6b" providerId="LiveId" clId="{A9D541BB-4630-4653-B8D6-00F9ABAE5A52}" dt="2025-10-30T04:58:46.096" v="475" actId="478"/>
          <ac:picMkLst>
            <pc:docMk/>
            <pc:sldMk cId="4193821214" sldId="547"/>
            <ac:picMk id="11" creationId="{8BBCD24F-C8DA-B244-A33D-5B446D13EA03}"/>
          </ac:picMkLst>
        </pc:picChg>
      </pc:sldChg>
      <pc:sldChg chg="addSp delSp modSp add mod">
        <pc:chgData name="Thales Valente" userId="7e256816d4a20c6b" providerId="LiveId" clId="{A9D541BB-4630-4653-B8D6-00F9ABAE5A52}" dt="2025-10-30T05:00:10.060" v="495" actId="1076"/>
        <pc:sldMkLst>
          <pc:docMk/>
          <pc:sldMk cId="2418039900" sldId="548"/>
        </pc:sldMkLst>
        <pc:picChg chg="del">
          <ac:chgData name="Thales Valente" userId="7e256816d4a20c6b" providerId="LiveId" clId="{A9D541BB-4630-4653-B8D6-00F9ABAE5A52}" dt="2025-10-30T04:59:33.230" v="486" actId="478"/>
          <ac:picMkLst>
            <pc:docMk/>
            <pc:sldMk cId="2418039900" sldId="548"/>
            <ac:picMk id="3" creationId="{2432AF47-2A0A-4666-74CA-264E14491292}"/>
          </ac:picMkLst>
        </pc:picChg>
        <pc:picChg chg="del">
          <ac:chgData name="Thales Valente" userId="7e256816d4a20c6b" providerId="LiveId" clId="{A9D541BB-4630-4653-B8D6-00F9ABAE5A52}" dt="2025-10-30T04:59:33.902" v="487" actId="478"/>
          <ac:picMkLst>
            <pc:docMk/>
            <pc:sldMk cId="2418039900" sldId="548"/>
            <ac:picMk id="6" creationId="{B1F56BE0-FBBD-08D5-7839-6A6370B107D6}"/>
          </ac:picMkLst>
        </pc:picChg>
        <pc:picChg chg="add mod">
          <ac:chgData name="Thales Valente" userId="7e256816d4a20c6b" providerId="LiveId" clId="{A9D541BB-4630-4653-B8D6-00F9ABAE5A52}" dt="2025-10-30T05:00:03.947" v="492" actId="1076"/>
          <ac:picMkLst>
            <pc:docMk/>
            <pc:sldMk cId="2418039900" sldId="548"/>
            <ac:picMk id="7" creationId="{0A9D74AD-1904-7E35-8752-823BBB9C8AB0}"/>
          </ac:picMkLst>
        </pc:picChg>
        <pc:picChg chg="add mod">
          <ac:chgData name="Thales Valente" userId="7e256816d4a20c6b" providerId="LiveId" clId="{A9D541BB-4630-4653-B8D6-00F9ABAE5A52}" dt="2025-10-30T05:00:10.060" v="495" actId="1076"/>
          <ac:picMkLst>
            <pc:docMk/>
            <pc:sldMk cId="2418039900" sldId="548"/>
            <ac:picMk id="8" creationId="{4B32A3AB-DC15-33A1-5DEE-469A1DAB1180}"/>
          </ac:picMkLst>
        </pc:picChg>
      </pc:sldChg>
      <pc:sldChg chg="addSp delSp modSp add mod">
        <pc:chgData name="Thales Valente" userId="7e256816d4a20c6b" providerId="LiveId" clId="{A9D541BB-4630-4653-B8D6-00F9ABAE5A52}" dt="2025-10-30T05:01:56.341" v="550" actId="20577"/>
        <pc:sldMkLst>
          <pc:docMk/>
          <pc:sldMk cId="1399756523" sldId="549"/>
        </pc:sldMkLst>
        <pc:spChg chg="del mod">
          <ac:chgData name="Thales Valente" userId="7e256816d4a20c6b" providerId="LiveId" clId="{A9D541BB-4630-4653-B8D6-00F9ABAE5A52}" dt="2025-10-30T05:01:28.839" v="520" actId="478"/>
          <ac:spMkLst>
            <pc:docMk/>
            <pc:sldMk cId="1399756523" sldId="549"/>
            <ac:spMk id="2" creationId="{4465D506-B7DD-ADE4-F31F-C8345D81B3C2}"/>
          </ac:spMkLst>
        </pc:spChg>
        <pc:spChg chg="add mod">
          <ac:chgData name="Thales Valente" userId="7e256816d4a20c6b" providerId="LiveId" clId="{A9D541BB-4630-4653-B8D6-00F9ABAE5A52}" dt="2025-10-30T05:01:56.341" v="550" actId="20577"/>
          <ac:spMkLst>
            <pc:docMk/>
            <pc:sldMk cId="1399756523" sldId="549"/>
            <ac:spMk id="6" creationId="{3E07202E-0F5B-08EC-DC65-A2AF2502C06F}"/>
          </ac:spMkLst>
        </pc:spChg>
        <pc:spChg chg="add mod">
          <ac:chgData name="Thales Valente" userId="7e256816d4a20c6b" providerId="LiveId" clId="{A9D541BB-4630-4653-B8D6-00F9ABAE5A52}" dt="2025-10-30T05:01:30.670" v="522"/>
          <ac:spMkLst>
            <pc:docMk/>
            <pc:sldMk cId="1399756523" sldId="549"/>
            <ac:spMk id="9" creationId="{5CEA2978-A752-A898-EF07-3539FC82FBBC}"/>
          </ac:spMkLst>
        </pc:spChg>
        <pc:picChg chg="del">
          <ac:chgData name="Thales Valente" userId="7e256816d4a20c6b" providerId="LiveId" clId="{A9D541BB-4630-4653-B8D6-00F9ABAE5A52}" dt="2025-10-30T05:01:29.675" v="521" actId="478"/>
          <ac:picMkLst>
            <pc:docMk/>
            <pc:sldMk cId="1399756523" sldId="549"/>
            <ac:picMk id="7" creationId="{94C74FF6-7A8A-AB4C-5D8E-2A1FA75CABF7}"/>
          </ac:picMkLst>
        </pc:picChg>
        <pc:picChg chg="del">
          <ac:chgData name="Thales Valente" userId="7e256816d4a20c6b" providerId="LiveId" clId="{A9D541BB-4630-4653-B8D6-00F9ABAE5A52}" dt="2025-10-30T05:01:28.839" v="520" actId="478"/>
          <ac:picMkLst>
            <pc:docMk/>
            <pc:sldMk cId="1399756523" sldId="549"/>
            <ac:picMk id="8" creationId="{4D48821C-F60A-E50F-7E36-6B6103B4ECCC}"/>
          </ac:picMkLst>
        </pc:picChg>
      </pc:sldChg>
      <pc:sldChg chg="modSp add mod ord">
        <pc:chgData name="Thales Valente" userId="7e256816d4a20c6b" providerId="LiveId" clId="{A9D541BB-4630-4653-B8D6-00F9ABAE5A52}" dt="2025-10-30T05:15:20.122" v="660"/>
        <pc:sldMkLst>
          <pc:docMk/>
          <pc:sldMk cId="1407969874" sldId="550"/>
        </pc:sldMkLst>
        <pc:graphicFrameChg chg="mod modGraphic">
          <ac:chgData name="Thales Valente" userId="7e256816d4a20c6b" providerId="LiveId" clId="{A9D541BB-4630-4653-B8D6-00F9ABAE5A52}" dt="2025-10-30T05:15:13.068" v="658" actId="108"/>
          <ac:graphicFrameMkLst>
            <pc:docMk/>
            <pc:sldMk cId="1407969874" sldId="550"/>
            <ac:graphicFrameMk id="7" creationId="{69A8C35E-9358-5596-E449-D1BB8E7D1A9F}"/>
          </ac:graphicFrameMkLst>
        </pc:graphicFrameChg>
      </pc:sldChg>
      <pc:sldChg chg="modSp add mod">
        <pc:chgData name="Thales Valente" userId="7e256816d4a20c6b" providerId="LiveId" clId="{A9D541BB-4630-4653-B8D6-00F9ABAE5A52}" dt="2025-10-30T05:17:26.006" v="719" actId="20577"/>
        <pc:sldMkLst>
          <pc:docMk/>
          <pc:sldMk cId="1830282861" sldId="551"/>
        </pc:sldMkLst>
        <pc:graphicFrameChg chg="mod modGraphic">
          <ac:chgData name="Thales Valente" userId="7e256816d4a20c6b" providerId="LiveId" clId="{A9D541BB-4630-4653-B8D6-00F9ABAE5A52}" dt="2025-10-30T05:17:26.006" v="719" actId="20577"/>
          <ac:graphicFrameMkLst>
            <pc:docMk/>
            <pc:sldMk cId="1830282861" sldId="551"/>
            <ac:graphicFrameMk id="7" creationId="{443E5017-14FD-A288-6EC4-EEDBB42BDDD6}"/>
          </ac:graphicFrameMkLst>
        </pc:graphicFrameChg>
      </pc:sldChg>
      <pc:sldChg chg="modSp add mod">
        <pc:chgData name="Thales Valente" userId="7e256816d4a20c6b" providerId="LiveId" clId="{A9D541BB-4630-4653-B8D6-00F9ABAE5A52}" dt="2025-10-30T05:26:27.893" v="818"/>
        <pc:sldMkLst>
          <pc:docMk/>
          <pc:sldMk cId="2413414286" sldId="552"/>
        </pc:sldMkLst>
        <pc:graphicFrameChg chg="mod modGraphic">
          <ac:chgData name="Thales Valente" userId="7e256816d4a20c6b" providerId="LiveId" clId="{A9D541BB-4630-4653-B8D6-00F9ABAE5A52}" dt="2025-10-30T05:26:27.893" v="818"/>
          <ac:graphicFrameMkLst>
            <pc:docMk/>
            <pc:sldMk cId="2413414286" sldId="552"/>
            <ac:graphicFrameMk id="7" creationId="{A3226A4A-07A7-6795-E9F5-01285CE5B450}"/>
          </ac:graphicFrameMkLst>
        </pc:graphicFrameChg>
      </pc:sldChg>
      <pc:sldChg chg="delSp modSp add mod setBg delDesignElem">
        <pc:chgData name="Thales Valente" userId="7e256816d4a20c6b" providerId="LiveId" clId="{A9D541BB-4630-4653-B8D6-00F9ABAE5A52}" dt="2025-10-30T05:28:34.662" v="874" actId="113"/>
        <pc:sldMkLst>
          <pc:docMk/>
          <pc:sldMk cId="2934715700" sldId="553"/>
        </pc:sldMkLst>
        <pc:spChg chg="mod">
          <ac:chgData name="Thales Valente" userId="7e256816d4a20c6b" providerId="LiveId" clId="{A9D541BB-4630-4653-B8D6-00F9ABAE5A52}" dt="2025-10-30T05:28:34.662" v="874" actId="113"/>
          <ac:spMkLst>
            <pc:docMk/>
            <pc:sldMk cId="2934715700" sldId="553"/>
            <ac:spMk id="2" creationId="{934B6B3E-BBD9-548C-B4D4-52012B7E20CC}"/>
          </ac:spMkLst>
        </pc:spChg>
        <pc:spChg chg="del">
          <ac:chgData name="Thales Valente" userId="7e256816d4a20c6b" providerId="LiveId" clId="{A9D541BB-4630-4653-B8D6-00F9ABAE5A52}" dt="2025-10-30T05:28:04.851" v="843"/>
          <ac:spMkLst>
            <pc:docMk/>
            <pc:sldMk cId="2934715700" sldId="553"/>
            <ac:spMk id="15402" creationId="{59504BCB-1E7A-A3D7-B04A-26FCCAFB1630}"/>
          </ac:spMkLst>
        </pc:spChg>
        <pc:spChg chg="del">
          <ac:chgData name="Thales Valente" userId="7e256816d4a20c6b" providerId="LiveId" clId="{A9D541BB-4630-4653-B8D6-00F9ABAE5A52}" dt="2025-10-30T05:28:04.851" v="843"/>
          <ac:spMkLst>
            <pc:docMk/>
            <pc:sldMk cId="2934715700" sldId="553"/>
            <ac:spMk id="15404" creationId="{74FBE0CB-FAE3-A4C4-1E7A-6CEC8BAFF735}"/>
          </ac:spMkLst>
        </pc:spChg>
        <pc:spChg chg="del">
          <ac:chgData name="Thales Valente" userId="7e256816d4a20c6b" providerId="LiveId" clId="{A9D541BB-4630-4653-B8D6-00F9ABAE5A52}" dt="2025-10-30T05:28:04.851" v="843"/>
          <ac:spMkLst>
            <pc:docMk/>
            <pc:sldMk cId="2934715700" sldId="553"/>
            <ac:spMk id="15406" creationId="{B5886AE7-AE4F-9797-DB4B-19C5B9D3EF21}"/>
          </ac:spMkLst>
        </pc:spChg>
        <pc:spChg chg="del">
          <ac:chgData name="Thales Valente" userId="7e256816d4a20c6b" providerId="LiveId" clId="{A9D541BB-4630-4653-B8D6-00F9ABAE5A52}" dt="2025-10-30T05:28:04.851" v="843"/>
          <ac:spMkLst>
            <pc:docMk/>
            <pc:sldMk cId="2934715700" sldId="553"/>
            <ac:spMk id="15408" creationId="{646F4F8E-E54F-A2D7-3360-91834CD7DF96}"/>
          </ac:spMkLst>
        </pc:spChg>
      </pc:sldChg>
    </pc:docChg>
  </pc:docChgLst>
  <pc:docChgLst>
    <pc:chgData name="Thales Valente" userId="7e256816d4a20c6b" providerId="LiveId" clId="{3A9FA0EE-1084-4C28-B2F7-52639275FD32}"/>
    <pc:docChg chg="undo custSel addSld delSld modSld sldOrd">
      <pc:chgData name="Thales Valente" userId="7e256816d4a20c6b" providerId="LiveId" clId="{3A9FA0EE-1084-4C28-B2F7-52639275FD32}" dt="2025-04-08T21:30:27.192" v="3456" actId="27636"/>
      <pc:docMkLst>
        <pc:docMk/>
      </pc:docMkLst>
      <pc:sldChg chg="addSp modSp mod">
        <pc:chgData name="Thales Valente" userId="7e256816d4a20c6b" providerId="LiveId" clId="{3A9FA0EE-1084-4C28-B2F7-52639275FD32}" dt="2025-04-08T20:26:00.336" v="2724" actId="1076"/>
        <pc:sldMkLst>
          <pc:docMk/>
          <pc:sldMk cId="146567238" sldId="256"/>
        </pc:sldMkLst>
      </pc:sldChg>
      <pc:sldChg chg="ord">
        <pc:chgData name="Thales Valente" userId="7e256816d4a20c6b" providerId="LiveId" clId="{3A9FA0EE-1084-4C28-B2F7-52639275FD32}" dt="2025-04-08T18:20:01.981" v="112"/>
        <pc:sldMkLst>
          <pc:docMk/>
          <pc:sldMk cId="3357541262" sldId="260"/>
        </pc:sldMkLst>
      </pc:sldChg>
      <pc:sldChg chg="modSp mod ord">
        <pc:chgData name="Thales Valente" userId="7e256816d4a20c6b" providerId="LiveId" clId="{3A9FA0EE-1084-4C28-B2F7-52639275FD32}" dt="2025-04-08T20:24:41.935" v="2699" actId="20577"/>
        <pc:sldMkLst>
          <pc:docMk/>
          <pc:sldMk cId="4025355943" sldId="261"/>
        </pc:sldMkLst>
      </pc:sldChg>
      <pc:sldChg chg="addSp delSp modSp del mod">
        <pc:chgData name="Thales Valente" userId="7e256816d4a20c6b" providerId="LiveId" clId="{3A9FA0EE-1084-4C28-B2F7-52639275FD32}" dt="2025-04-08T19:40:42.383" v="1885" actId="47"/>
        <pc:sldMkLst>
          <pc:docMk/>
          <pc:sldMk cId="2095168883" sldId="263"/>
        </pc:sldMkLst>
      </pc:sldChg>
      <pc:sldChg chg="addSp modSp mod">
        <pc:chgData name="Thales Valente" userId="7e256816d4a20c6b" providerId="LiveId" clId="{3A9FA0EE-1084-4C28-B2F7-52639275FD32}" dt="2025-04-08T20:25:49.249" v="2721" actId="1076"/>
        <pc:sldMkLst>
          <pc:docMk/>
          <pc:sldMk cId="279697405" sldId="293"/>
        </pc:sldMkLst>
      </pc:sldChg>
      <pc:sldChg chg="modSp mod">
        <pc:chgData name="Thales Valente" userId="7e256816d4a20c6b" providerId="LiveId" clId="{3A9FA0EE-1084-4C28-B2F7-52639275FD32}" dt="2025-04-08T19:56:55.327" v="2502" actId="20577"/>
        <pc:sldMkLst>
          <pc:docMk/>
          <pc:sldMk cId="4047755493" sldId="349"/>
        </pc:sldMkLst>
      </pc:sldChg>
      <pc:sldChg chg="addSp delSp modSp mod">
        <pc:chgData name="Thales Valente" userId="7e256816d4a20c6b" providerId="LiveId" clId="{3A9FA0EE-1084-4C28-B2F7-52639275FD32}" dt="2025-04-08T21:15:32.119" v="3014" actId="3626"/>
        <pc:sldMkLst>
          <pc:docMk/>
          <pc:sldMk cId="4099180749" sldId="424"/>
        </pc:sldMkLst>
      </pc:sldChg>
      <pc:sldChg chg="modSp del mod">
        <pc:chgData name="Thales Valente" userId="7e256816d4a20c6b" providerId="LiveId" clId="{3A9FA0EE-1084-4C28-B2F7-52639275FD32}" dt="2025-04-08T19:50:26.801" v="2366" actId="47"/>
        <pc:sldMkLst>
          <pc:docMk/>
          <pc:sldMk cId="445160363" sldId="425"/>
        </pc:sldMkLst>
      </pc:sldChg>
      <pc:sldChg chg="modSp mod">
        <pc:chgData name="Thales Valente" userId="7e256816d4a20c6b" providerId="LiveId" clId="{3A9FA0EE-1084-4C28-B2F7-52639275FD32}" dt="2025-04-08T19:48:38.196" v="2362" actId="113"/>
        <pc:sldMkLst>
          <pc:docMk/>
          <pc:sldMk cId="2665070142" sldId="426"/>
        </pc:sldMkLst>
      </pc:sldChg>
      <pc:sldChg chg="modSp mod">
        <pc:chgData name="Thales Valente" userId="7e256816d4a20c6b" providerId="LiveId" clId="{3A9FA0EE-1084-4C28-B2F7-52639275FD32}" dt="2025-04-08T19:50:39.735" v="2368" actId="20577"/>
        <pc:sldMkLst>
          <pc:docMk/>
          <pc:sldMk cId="3844916783" sldId="427"/>
        </pc:sldMkLst>
      </pc:sldChg>
      <pc:sldChg chg="addSp modSp mod">
        <pc:chgData name="Thales Valente" userId="7e256816d4a20c6b" providerId="LiveId" clId="{3A9FA0EE-1084-4C28-B2F7-52639275FD32}" dt="2025-04-08T18:57:21.500" v="654" actId="113"/>
        <pc:sldMkLst>
          <pc:docMk/>
          <pc:sldMk cId="2922108334" sldId="428"/>
        </pc:sldMkLst>
      </pc:sldChg>
      <pc:sldChg chg="modSp mod">
        <pc:chgData name="Thales Valente" userId="7e256816d4a20c6b" providerId="LiveId" clId="{3A9FA0EE-1084-4C28-B2F7-52639275FD32}" dt="2025-04-08T19:07:48.552" v="1367" actId="20577"/>
        <pc:sldMkLst>
          <pc:docMk/>
          <pc:sldMk cId="726598556" sldId="429"/>
        </pc:sldMkLst>
      </pc:sldChg>
      <pc:sldChg chg="modSp mod">
        <pc:chgData name="Thales Valente" userId="7e256816d4a20c6b" providerId="LiveId" clId="{3A9FA0EE-1084-4C28-B2F7-52639275FD32}" dt="2025-04-08T21:30:27.192" v="3456" actId="27636"/>
        <pc:sldMkLst>
          <pc:docMk/>
          <pc:sldMk cId="2160935967" sldId="430"/>
        </pc:sldMkLst>
      </pc:sldChg>
      <pc:sldChg chg="modSp mod">
        <pc:chgData name="Thales Valente" userId="7e256816d4a20c6b" providerId="LiveId" clId="{3A9FA0EE-1084-4C28-B2F7-52639275FD32}" dt="2025-04-08T19:55:34.909" v="2403" actId="113"/>
        <pc:sldMkLst>
          <pc:docMk/>
          <pc:sldMk cId="125977415" sldId="431"/>
        </pc:sldMkLst>
      </pc:sldChg>
      <pc:sldChg chg="modSp mod">
        <pc:chgData name="Thales Valente" userId="7e256816d4a20c6b" providerId="LiveId" clId="{3A9FA0EE-1084-4C28-B2F7-52639275FD32}" dt="2025-04-08T19:56:13.458" v="2412" actId="14100"/>
        <pc:sldMkLst>
          <pc:docMk/>
          <pc:sldMk cId="123506976" sldId="432"/>
        </pc:sldMkLst>
      </pc:sldChg>
      <pc:sldChg chg="modSp mod">
        <pc:chgData name="Thales Valente" userId="7e256816d4a20c6b" providerId="LiveId" clId="{3A9FA0EE-1084-4C28-B2F7-52639275FD32}" dt="2025-04-08T19:48:08.491" v="2343" actId="113"/>
        <pc:sldMkLst>
          <pc:docMk/>
          <pc:sldMk cId="3987831369" sldId="433"/>
        </pc:sldMkLst>
      </pc:sldChg>
      <pc:sldChg chg="addSp delSp modSp mod">
        <pc:chgData name="Thales Valente" userId="7e256816d4a20c6b" providerId="LiveId" clId="{3A9FA0EE-1084-4C28-B2F7-52639275FD32}" dt="2025-04-08T21:08:18.922" v="3010" actId="478"/>
        <pc:sldMkLst>
          <pc:docMk/>
          <pc:sldMk cId="166748941" sldId="435"/>
        </pc:sldMkLst>
      </pc:sldChg>
      <pc:sldChg chg="modSp add mod ord">
        <pc:chgData name="Thales Valente" userId="7e256816d4a20c6b" providerId="LiveId" clId="{3A9FA0EE-1084-4C28-B2F7-52639275FD32}" dt="2025-04-08T19:05:38.953" v="1170"/>
        <pc:sldMkLst>
          <pc:docMk/>
          <pc:sldMk cId="445578999" sldId="436"/>
        </pc:sldMkLst>
      </pc:sldChg>
      <pc:sldChg chg="modSp add mod">
        <pc:chgData name="Thales Valente" userId="7e256816d4a20c6b" providerId="LiveId" clId="{3A9FA0EE-1084-4C28-B2F7-52639275FD32}" dt="2025-04-08T19:41:55.083" v="1933" actId="20577"/>
        <pc:sldMkLst>
          <pc:docMk/>
          <pc:sldMk cId="1834855528" sldId="437"/>
        </pc:sldMkLst>
      </pc:sldChg>
      <pc:sldChg chg="modSp add mod">
        <pc:chgData name="Thales Valente" userId="7e256816d4a20c6b" providerId="LiveId" clId="{3A9FA0EE-1084-4C28-B2F7-52639275FD32}" dt="2025-04-08T19:41:52.390" v="1932" actId="20577"/>
        <pc:sldMkLst>
          <pc:docMk/>
          <pc:sldMk cId="42509142" sldId="438"/>
        </pc:sldMkLst>
      </pc:sldChg>
      <pc:sldChg chg="add ord">
        <pc:chgData name="Thales Valente" userId="7e256816d4a20c6b" providerId="LiveId" clId="{3A9FA0EE-1084-4C28-B2F7-52639275FD32}" dt="2025-04-08T19:44:18.073" v="1990"/>
        <pc:sldMkLst>
          <pc:docMk/>
          <pc:sldMk cId="2834760825" sldId="439"/>
        </pc:sldMkLst>
      </pc:sldChg>
      <pc:sldChg chg="modSp add mod">
        <pc:chgData name="Thales Valente" userId="7e256816d4a20c6b" providerId="LiveId" clId="{3A9FA0EE-1084-4C28-B2F7-52639275FD32}" dt="2025-04-08T19:44:57.956" v="2020" actId="14100"/>
        <pc:sldMkLst>
          <pc:docMk/>
          <pc:sldMk cId="149893613" sldId="440"/>
        </pc:sldMkLst>
      </pc:sldChg>
      <pc:sldChg chg="modSp add mod">
        <pc:chgData name="Thales Valente" userId="7e256816d4a20c6b" providerId="LiveId" clId="{3A9FA0EE-1084-4C28-B2F7-52639275FD32}" dt="2025-04-08T19:47:52.846" v="2342" actId="15"/>
        <pc:sldMkLst>
          <pc:docMk/>
          <pc:sldMk cId="3111126422" sldId="441"/>
        </pc:sldMkLst>
      </pc:sldChg>
      <pc:sldChg chg="addSp delSp modSp add mod">
        <pc:chgData name="Thales Valente" userId="7e256816d4a20c6b" providerId="LiveId" clId="{3A9FA0EE-1084-4C28-B2F7-52639275FD32}" dt="2025-04-08T20:57:47.167" v="2939"/>
        <pc:sldMkLst>
          <pc:docMk/>
          <pc:sldMk cId="1235185897" sldId="442"/>
        </pc:sldMkLst>
      </pc:sldChg>
      <pc:sldChg chg="delSp modSp add del mod setBg delDesignElem">
        <pc:chgData name="Thales Valente" userId="7e256816d4a20c6b" providerId="LiveId" clId="{3A9FA0EE-1084-4C28-B2F7-52639275FD32}" dt="2025-04-08T21:20:38.286" v="3021" actId="47"/>
        <pc:sldMkLst>
          <pc:docMk/>
          <pc:sldMk cId="3488592325" sldId="443"/>
        </pc:sldMkLst>
      </pc:sldChg>
      <pc:sldChg chg="modSp add mod">
        <pc:chgData name="Thales Valente" userId="7e256816d4a20c6b" providerId="LiveId" clId="{3A9FA0EE-1084-4C28-B2F7-52639275FD32}" dt="2025-04-08T21:29:09.161" v="3446" actId="27636"/>
        <pc:sldMkLst>
          <pc:docMk/>
          <pc:sldMk cId="892500702" sldId="444"/>
        </pc:sldMkLst>
      </pc:sldChg>
    </pc:docChg>
  </pc:docChgLst>
  <pc:docChgLst>
    <pc:chgData name="Thales Valente" userId="7e256816d4a20c6b" providerId="LiveId" clId="{D2AC350F-F6EB-4FA2-8DCC-D88D739A9147}"/>
    <pc:docChg chg="undo custSel delSld modSld sldOrd">
      <pc:chgData name="Thales Valente" userId="7e256816d4a20c6b" providerId="LiveId" clId="{D2AC350F-F6EB-4FA2-8DCC-D88D739A9147}" dt="2023-10-03T18:16:19.787" v="176" actId="1076"/>
      <pc:docMkLst>
        <pc:docMk/>
      </pc:docMkLst>
      <pc:sldChg chg="modSp mod">
        <pc:chgData name="Thales Valente" userId="7e256816d4a20c6b" providerId="LiveId" clId="{D2AC350F-F6EB-4FA2-8DCC-D88D739A9147}" dt="2023-10-03T18:11:47.703" v="158" actId="20577"/>
        <pc:sldMkLst>
          <pc:docMk/>
          <pc:sldMk cId="146567238" sldId="256"/>
        </pc:sldMkLst>
      </pc:sldChg>
      <pc:sldChg chg="modSp ord">
        <pc:chgData name="Thales Valente" userId="7e256816d4a20c6b" providerId="LiveId" clId="{D2AC350F-F6EB-4FA2-8DCC-D88D739A9147}" dt="2023-10-01T22:25:27.278" v="151" actId="478"/>
        <pc:sldMkLst>
          <pc:docMk/>
          <pc:sldMk cId="4025355943" sldId="261"/>
        </pc:sldMkLst>
      </pc:sldChg>
      <pc:sldChg chg="del ord">
        <pc:chgData name="Thales Valente" userId="7e256816d4a20c6b" providerId="LiveId" clId="{D2AC350F-F6EB-4FA2-8DCC-D88D739A9147}" dt="2023-10-01T22:25:20.558" v="150" actId="47"/>
        <pc:sldMkLst>
          <pc:docMk/>
          <pc:sldMk cId="8438684" sldId="295"/>
        </pc:sldMkLst>
      </pc:sldChg>
      <pc:sldChg chg="modSp mod">
        <pc:chgData name="Thales Valente" userId="7e256816d4a20c6b" providerId="LiveId" clId="{D2AC350F-F6EB-4FA2-8DCC-D88D739A9147}" dt="2023-10-01T22:25:04.420" v="149" actId="1076"/>
        <pc:sldMkLst>
          <pc:docMk/>
          <pc:sldMk cId="2004869855" sldId="299"/>
        </pc:sldMkLst>
      </pc:sldChg>
      <pc:sldChg chg="modSp mod">
        <pc:chgData name="Thales Valente" userId="7e256816d4a20c6b" providerId="LiveId" clId="{D2AC350F-F6EB-4FA2-8DCC-D88D739A9147}" dt="2023-10-03T18:13:41.902" v="160" actId="14100"/>
        <pc:sldMkLst>
          <pc:docMk/>
          <pc:sldMk cId="3942103106" sldId="372"/>
        </pc:sldMkLst>
      </pc:sldChg>
      <pc:sldChg chg="modSp mod">
        <pc:chgData name="Thales Valente" userId="7e256816d4a20c6b" providerId="LiveId" clId="{D2AC350F-F6EB-4FA2-8DCC-D88D739A9147}" dt="2023-10-01T22:16:27.049" v="143"/>
        <pc:sldMkLst>
          <pc:docMk/>
          <pc:sldMk cId="2991461867" sldId="376"/>
        </pc:sldMkLst>
      </pc:sldChg>
      <pc:sldChg chg="addSp modSp mod">
        <pc:chgData name="Thales Valente" userId="7e256816d4a20c6b" providerId="LiveId" clId="{D2AC350F-F6EB-4FA2-8DCC-D88D739A9147}" dt="2023-10-01T22:07:31.045" v="18" actId="1076"/>
        <pc:sldMkLst>
          <pc:docMk/>
          <pc:sldMk cId="2618738635" sldId="392"/>
        </pc:sldMkLst>
      </pc:sldChg>
      <pc:sldChg chg="modSp">
        <pc:chgData name="Thales Valente" userId="7e256816d4a20c6b" providerId="LiveId" clId="{D2AC350F-F6EB-4FA2-8DCC-D88D739A9147}" dt="2023-10-03T18:16:19.787" v="176" actId="1076"/>
        <pc:sldMkLst>
          <pc:docMk/>
          <pc:sldMk cId="3435598731" sldId="402"/>
        </pc:sldMkLst>
      </pc:sldChg>
    </pc:docChg>
  </pc:docChgLst>
  <pc:docChgLst>
    <pc:chgData name="Thales Valente" userId="7e256816d4a20c6b" providerId="LiveId" clId="{26F28E6C-E3CD-4D6A-A457-FA48F76400DF}"/>
    <pc:docChg chg="undo custSel addSld delSld modSld sldOrd">
      <pc:chgData name="Thales Valente" userId="7e256816d4a20c6b" providerId="LiveId" clId="{26F28E6C-E3CD-4D6A-A457-FA48F76400DF}" dt="2023-10-12T01:30:07.040" v="123" actId="47"/>
      <pc:docMkLst>
        <pc:docMk/>
      </pc:docMkLst>
      <pc:sldChg chg="modSp">
        <pc:chgData name="Thales Valente" userId="7e256816d4a20c6b" providerId="LiveId" clId="{26F28E6C-E3CD-4D6A-A457-FA48F76400DF}" dt="2023-10-12T01:21:31.292" v="3" actId="20577"/>
        <pc:sldMkLst>
          <pc:docMk/>
          <pc:sldMk cId="2095168883" sldId="263"/>
        </pc:sldMkLst>
      </pc:sldChg>
      <pc:sldChg chg="addSp delSp modSp add del mod setBg delDesignElem">
        <pc:chgData name="Thales Valente" userId="7e256816d4a20c6b" providerId="LiveId" clId="{26F28E6C-E3CD-4D6A-A457-FA48F76400DF}" dt="2023-10-12T01:30:07.040" v="123" actId="47"/>
        <pc:sldMkLst>
          <pc:docMk/>
          <pc:sldMk cId="8438684" sldId="295"/>
        </pc:sldMkLst>
      </pc:sldChg>
      <pc:sldChg chg="ord">
        <pc:chgData name="Thales Valente" userId="7e256816d4a20c6b" providerId="LiveId" clId="{26F28E6C-E3CD-4D6A-A457-FA48F76400DF}" dt="2023-10-12T01:22:54.640" v="5"/>
        <pc:sldMkLst>
          <pc:docMk/>
          <pc:sldMk cId="2004869855" sldId="299"/>
        </pc:sldMkLst>
      </pc:sldChg>
      <pc:sldChg chg="add del">
        <pc:chgData name="Thales Valente" userId="7e256816d4a20c6b" providerId="LiveId" clId="{26F28E6C-E3CD-4D6A-A457-FA48F76400DF}" dt="2023-10-12T01:30:05.774" v="122" actId="47"/>
        <pc:sldMkLst>
          <pc:docMk/>
          <pc:sldMk cId="1305895752" sldId="418"/>
        </pc:sldMkLst>
      </pc:sldChg>
      <pc:sldChg chg="addSp delSp modSp add mod setBg delDesignElem">
        <pc:chgData name="Thales Valente" userId="7e256816d4a20c6b" providerId="LiveId" clId="{26F28E6C-E3CD-4D6A-A457-FA48F76400DF}" dt="2023-10-12T01:29:54.960" v="121" actId="26606"/>
        <pc:sldMkLst>
          <pc:docMk/>
          <pc:sldMk cId="3347631587" sldId="419"/>
        </pc:sldMkLst>
      </pc:sldChg>
    </pc:docChg>
  </pc:docChgLst>
  <pc:docChgLst>
    <pc:chgData name="Thales Valente" userId="7e256816d4a20c6b" providerId="LiveId" clId="{10EF5C46-B8FB-4AF0-A0C2-7FEA2C8FE05E}"/>
    <pc:docChg chg="custSel addSld delSld modSld sldOrd">
      <pc:chgData name="Thales Valente" userId="7e256816d4a20c6b" providerId="LiveId" clId="{10EF5C46-B8FB-4AF0-A0C2-7FEA2C8FE05E}" dt="2024-03-17T21:08:12.381" v="89" actId="1076"/>
      <pc:docMkLst>
        <pc:docMk/>
      </pc:docMkLst>
      <pc:sldChg chg="new del ord">
        <pc:chgData name="Thales Valente" userId="7e256816d4a20c6b" providerId="LiveId" clId="{10EF5C46-B8FB-4AF0-A0C2-7FEA2C8FE05E}" dt="2024-03-16T23:47:07.072" v="3" actId="2696"/>
        <pc:sldMkLst>
          <pc:docMk/>
          <pc:sldMk cId="2839337236" sldId="420"/>
        </pc:sldMkLst>
      </pc:sldChg>
      <pc:sldChg chg="addSp delSp modSp add mod">
        <pc:chgData name="Thales Valente" userId="7e256816d4a20c6b" providerId="LiveId" clId="{10EF5C46-B8FB-4AF0-A0C2-7FEA2C8FE05E}" dt="2024-03-17T21:08:12.381" v="89" actId="1076"/>
        <pc:sldMkLst>
          <pc:docMk/>
          <pc:sldMk cId="3358380399" sldId="420"/>
        </pc:sldMkLst>
      </pc:sldChg>
    </pc:docChg>
  </pc:docChgLst>
  <pc:docChgLst>
    <pc:chgData name="Thales Valente" userId="7e256816d4a20c6b" providerId="LiveId" clId="{B4EA43BA-6303-4D70-96C1-4B4E7CC0B725}"/>
    <pc:docChg chg="undo redo custSel addSld delSld modSld sldOrd">
      <pc:chgData name="Thales Valente" userId="7e256816d4a20c6b" providerId="LiveId" clId="{B4EA43BA-6303-4D70-96C1-4B4E7CC0B725}" dt="2023-08-17T01:12:39.110" v="5683"/>
      <pc:docMkLst>
        <pc:docMk/>
      </pc:docMkLst>
      <pc:sldChg chg="addSp delSp modSp mod delDesignElem">
        <pc:chgData name="Thales Valente" userId="7e256816d4a20c6b" providerId="LiveId" clId="{B4EA43BA-6303-4D70-96C1-4B4E7CC0B725}" dt="2023-08-10T18:44:02.371" v="470"/>
        <pc:sldMkLst>
          <pc:docMk/>
          <pc:sldMk cId="146567238" sldId="256"/>
        </pc:sldMkLst>
      </pc:sldChg>
      <pc:sldChg chg="addSp delSp delDesignElem">
        <pc:chgData name="Thales Valente" userId="7e256816d4a20c6b" providerId="LiveId" clId="{B4EA43BA-6303-4D70-96C1-4B4E7CC0B725}" dt="2023-08-10T18:44:02.371" v="470"/>
        <pc:sldMkLst>
          <pc:docMk/>
          <pc:sldMk cId="1103406491" sldId="257"/>
        </pc:sldMkLst>
      </pc:sldChg>
      <pc:sldChg chg="modSp">
        <pc:chgData name="Thales Valente" userId="7e256816d4a20c6b" providerId="LiveId" clId="{B4EA43BA-6303-4D70-96C1-4B4E7CC0B725}" dt="2023-08-17T00:38:03.534" v="5548"/>
        <pc:sldMkLst>
          <pc:docMk/>
          <pc:sldMk cId="784382647" sldId="258"/>
        </pc:sldMkLst>
      </pc:sldChg>
      <pc:sldChg chg="modSp">
        <pc:chgData name="Thales Valente" userId="7e256816d4a20c6b" providerId="LiveId" clId="{B4EA43BA-6303-4D70-96C1-4B4E7CC0B725}" dt="2023-08-17T00:51:03.758" v="5681"/>
        <pc:sldMkLst>
          <pc:docMk/>
          <pc:sldMk cId="3357541262" sldId="260"/>
        </pc:sldMkLst>
      </pc:sldChg>
      <pc:sldChg chg="addSp delSp modSp mod setBg setClrOvrMap delDesignElem">
        <pc:chgData name="Thales Valente" userId="7e256816d4a20c6b" providerId="LiveId" clId="{B4EA43BA-6303-4D70-96C1-4B4E7CC0B725}" dt="2023-08-17T00:00:44.721" v="4970" actId="20577"/>
        <pc:sldMkLst>
          <pc:docMk/>
          <pc:sldMk cId="4025355943" sldId="261"/>
        </pc:sldMkLst>
      </pc:sldChg>
      <pc:sldChg chg="addSp delSp modSp mod delDesignElem">
        <pc:chgData name="Thales Valente" userId="7e256816d4a20c6b" providerId="LiveId" clId="{B4EA43BA-6303-4D70-96C1-4B4E7CC0B725}" dt="2023-08-16T18:15:57.028" v="2094" actId="1076"/>
        <pc:sldMkLst>
          <pc:docMk/>
          <pc:sldMk cId="632582432" sldId="262"/>
        </pc:sldMkLst>
      </pc:sldChg>
      <pc:sldChg chg="modSp">
        <pc:chgData name="Thales Valente" userId="7e256816d4a20c6b" providerId="LiveId" clId="{B4EA43BA-6303-4D70-96C1-4B4E7CC0B725}" dt="2023-08-10T18:44:02.371" v="470"/>
        <pc:sldMkLst>
          <pc:docMk/>
          <pc:sldMk cId="2095168883" sldId="263"/>
        </pc:sldMkLst>
      </pc:sldChg>
      <pc:sldChg chg="addSp delSp modSp mod delDesignElem">
        <pc:chgData name="Thales Valente" userId="7e256816d4a20c6b" providerId="LiveId" clId="{B4EA43BA-6303-4D70-96C1-4B4E7CC0B725}" dt="2023-08-17T00:47:40.459" v="5674" actId="1076"/>
        <pc:sldMkLst>
          <pc:docMk/>
          <pc:sldMk cId="3561553720" sldId="264"/>
        </pc:sldMkLst>
      </pc:sldChg>
      <pc:sldChg chg="addSp delSp del delDesignElem">
        <pc:chgData name="Thales Valente" userId="7e256816d4a20c6b" providerId="LiveId" clId="{B4EA43BA-6303-4D70-96C1-4B4E7CC0B725}" dt="2023-08-16T23:41:35.781" v="4308" actId="47"/>
        <pc:sldMkLst>
          <pc:docMk/>
          <pc:sldMk cId="2673687986" sldId="268"/>
        </pc:sldMkLst>
      </pc:sldChg>
      <pc:sldChg chg="addSp delSp del delDesignElem">
        <pc:chgData name="Thales Valente" userId="7e256816d4a20c6b" providerId="LiveId" clId="{B4EA43BA-6303-4D70-96C1-4B4E7CC0B725}" dt="2023-08-16T23:35:35.779" v="4270" actId="47"/>
        <pc:sldMkLst>
          <pc:docMk/>
          <pc:sldMk cId="264539907" sldId="269"/>
        </pc:sldMkLst>
      </pc:sldChg>
      <pc:sldChg chg="addSp delSp del delDesignElem">
        <pc:chgData name="Thales Valente" userId="7e256816d4a20c6b" providerId="LiveId" clId="{B4EA43BA-6303-4D70-96C1-4B4E7CC0B725}" dt="2023-08-16T23:35:34.297" v="4269" actId="47"/>
        <pc:sldMkLst>
          <pc:docMk/>
          <pc:sldMk cId="3595986795" sldId="271"/>
        </pc:sldMkLst>
      </pc:sldChg>
      <pc:sldChg chg="addSp delSp del delDesignElem">
        <pc:chgData name="Thales Valente" userId="7e256816d4a20c6b" providerId="LiveId" clId="{B4EA43BA-6303-4D70-96C1-4B4E7CC0B725}" dt="2023-08-16T23:35:28.959" v="4266" actId="47"/>
        <pc:sldMkLst>
          <pc:docMk/>
          <pc:sldMk cId="3479035304" sldId="272"/>
        </pc:sldMkLst>
      </pc:sldChg>
      <pc:sldChg chg="addSp delSp del delDesignElem">
        <pc:chgData name="Thales Valente" userId="7e256816d4a20c6b" providerId="LiveId" clId="{B4EA43BA-6303-4D70-96C1-4B4E7CC0B725}" dt="2023-08-16T23:35:32.184" v="4267" actId="47"/>
        <pc:sldMkLst>
          <pc:docMk/>
          <pc:sldMk cId="1015075966" sldId="273"/>
        </pc:sldMkLst>
      </pc:sldChg>
      <pc:sldChg chg="addSp delSp del delDesignElem">
        <pc:chgData name="Thales Valente" userId="7e256816d4a20c6b" providerId="LiveId" clId="{B4EA43BA-6303-4D70-96C1-4B4E7CC0B725}" dt="2023-08-16T23:35:33.263" v="4268" actId="47"/>
        <pc:sldMkLst>
          <pc:docMk/>
          <pc:sldMk cId="889619402" sldId="274"/>
        </pc:sldMkLst>
      </pc:sldChg>
      <pc:sldChg chg="addSp delSp del delDesignElem">
        <pc:chgData name="Thales Valente" userId="7e256816d4a20c6b" providerId="LiveId" clId="{B4EA43BA-6303-4D70-96C1-4B4E7CC0B725}" dt="2023-08-16T23:35:27.789" v="4265" actId="47"/>
        <pc:sldMkLst>
          <pc:docMk/>
          <pc:sldMk cId="3865081691" sldId="278"/>
        </pc:sldMkLst>
      </pc:sldChg>
      <pc:sldChg chg="addSp delSp del delDesignElem">
        <pc:chgData name="Thales Valente" userId="7e256816d4a20c6b" providerId="LiveId" clId="{B4EA43BA-6303-4D70-96C1-4B4E7CC0B725}" dt="2023-08-16T23:35:25.500" v="4263" actId="47"/>
        <pc:sldMkLst>
          <pc:docMk/>
          <pc:sldMk cId="100487206" sldId="279"/>
        </pc:sldMkLst>
      </pc:sldChg>
      <pc:sldChg chg="addSp delSp del delDesignElem">
        <pc:chgData name="Thales Valente" userId="7e256816d4a20c6b" providerId="LiveId" clId="{B4EA43BA-6303-4D70-96C1-4B4E7CC0B725}" dt="2023-08-16T23:35:23.618" v="4262" actId="47"/>
        <pc:sldMkLst>
          <pc:docMk/>
          <pc:sldMk cId="1323061197" sldId="281"/>
        </pc:sldMkLst>
      </pc:sldChg>
      <pc:sldChg chg="addSp delSp del delDesignElem">
        <pc:chgData name="Thales Valente" userId="7e256816d4a20c6b" providerId="LiveId" clId="{B4EA43BA-6303-4D70-96C1-4B4E7CC0B725}" dt="2023-08-16T23:35:26.705" v="4264" actId="47"/>
        <pc:sldMkLst>
          <pc:docMk/>
          <pc:sldMk cId="887076255" sldId="282"/>
        </pc:sldMkLst>
      </pc:sldChg>
      <pc:sldChg chg="addSp delSp del delDesignElem">
        <pc:chgData name="Thales Valente" userId="7e256816d4a20c6b" providerId="LiveId" clId="{B4EA43BA-6303-4D70-96C1-4B4E7CC0B725}" dt="2023-08-16T23:35:21.296" v="4261" actId="47"/>
        <pc:sldMkLst>
          <pc:docMk/>
          <pc:sldMk cId="342671312" sldId="283"/>
        </pc:sldMkLst>
      </pc:sldChg>
      <pc:sldChg chg="addSp delSp del delDesignElem">
        <pc:chgData name="Thales Valente" userId="7e256816d4a20c6b" providerId="LiveId" clId="{B4EA43BA-6303-4D70-96C1-4B4E7CC0B725}" dt="2023-08-16T23:35:20.344" v="4260" actId="47"/>
        <pc:sldMkLst>
          <pc:docMk/>
          <pc:sldMk cId="2402569795" sldId="285"/>
        </pc:sldMkLst>
      </pc:sldChg>
      <pc:sldChg chg="addSp delSp del delDesignElem">
        <pc:chgData name="Thales Valente" userId="7e256816d4a20c6b" providerId="LiveId" clId="{B4EA43BA-6303-4D70-96C1-4B4E7CC0B725}" dt="2023-08-16T23:35:19.308" v="4259" actId="47"/>
        <pc:sldMkLst>
          <pc:docMk/>
          <pc:sldMk cId="664589602" sldId="286"/>
        </pc:sldMkLst>
      </pc:sldChg>
      <pc:sldChg chg="addSp delSp del delDesignElem">
        <pc:chgData name="Thales Valente" userId="7e256816d4a20c6b" providerId="LiveId" clId="{B4EA43BA-6303-4D70-96C1-4B4E7CC0B725}" dt="2023-08-16T23:35:16.076" v="4256" actId="47"/>
        <pc:sldMkLst>
          <pc:docMk/>
          <pc:sldMk cId="449550222" sldId="287"/>
        </pc:sldMkLst>
      </pc:sldChg>
      <pc:sldChg chg="addSp delSp del delDesignElem">
        <pc:chgData name="Thales Valente" userId="7e256816d4a20c6b" providerId="LiveId" clId="{B4EA43BA-6303-4D70-96C1-4B4E7CC0B725}" dt="2023-08-16T23:35:18.213" v="4258" actId="47"/>
        <pc:sldMkLst>
          <pc:docMk/>
          <pc:sldMk cId="1054821387" sldId="289"/>
        </pc:sldMkLst>
      </pc:sldChg>
      <pc:sldChg chg="addSp delSp del delDesignElem">
        <pc:chgData name="Thales Valente" userId="7e256816d4a20c6b" providerId="LiveId" clId="{B4EA43BA-6303-4D70-96C1-4B4E7CC0B725}" dt="2023-08-16T23:35:17.158" v="4257" actId="47"/>
        <pc:sldMkLst>
          <pc:docMk/>
          <pc:sldMk cId="3621916710" sldId="290"/>
        </pc:sldMkLst>
      </pc:sldChg>
      <pc:sldChg chg="addSp delSp del delDesignElem">
        <pc:chgData name="Thales Valente" userId="7e256816d4a20c6b" providerId="LiveId" clId="{B4EA43BA-6303-4D70-96C1-4B4E7CC0B725}" dt="2023-08-16T23:35:14.315" v="4255" actId="47"/>
        <pc:sldMkLst>
          <pc:docMk/>
          <pc:sldMk cId="3254959563" sldId="292"/>
        </pc:sldMkLst>
      </pc:sldChg>
      <pc:sldChg chg="addSp delSp delDesignElem">
        <pc:chgData name="Thales Valente" userId="7e256816d4a20c6b" providerId="LiveId" clId="{B4EA43BA-6303-4D70-96C1-4B4E7CC0B725}" dt="2023-08-10T18:44:02.371" v="470"/>
        <pc:sldMkLst>
          <pc:docMk/>
          <pc:sldMk cId="279697405" sldId="293"/>
        </pc:sldMkLst>
      </pc:sldChg>
      <pc:sldChg chg="addSp delSp modSp delDesignElem">
        <pc:chgData name="Thales Valente" userId="7e256816d4a20c6b" providerId="LiveId" clId="{B4EA43BA-6303-4D70-96C1-4B4E7CC0B725}" dt="2023-08-17T00:15:01.069" v="5245" actId="12100"/>
        <pc:sldMkLst>
          <pc:docMk/>
          <pc:sldMk cId="8438684" sldId="295"/>
        </pc:sldMkLst>
      </pc:sldChg>
      <pc:sldChg chg="addSp delSp ord delDesignElem">
        <pc:chgData name="Thales Valente" userId="7e256816d4a20c6b" providerId="LiveId" clId="{B4EA43BA-6303-4D70-96C1-4B4E7CC0B725}" dt="2023-08-17T00:48:23.097" v="5680"/>
        <pc:sldMkLst>
          <pc:docMk/>
          <pc:sldMk cId="1019057592" sldId="296"/>
        </pc:sldMkLst>
      </pc:sldChg>
      <pc:sldChg chg="addSp delSp modSp mod delDesignElem">
        <pc:chgData name="Thales Valente" userId="7e256816d4a20c6b" providerId="LiveId" clId="{B4EA43BA-6303-4D70-96C1-4B4E7CC0B725}" dt="2023-08-17T00:44:32.222" v="5621" actId="21"/>
        <pc:sldMkLst>
          <pc:docMk/>
          <pc:sldMk cId="3781067253" sldId="297"/>
        </pc:sldMkLst>
      </pc:sldChg>
      <pc:sldChg chg="addSp delSp delDesignElem">
        <pc:chgData name="Thales Valente" userId="7e256816d4a20c6b" providerId="LiveId" clId="{B4EA43BA-6303-4D70-96C1-4B4E7CC0B725}" dt="2023-08-10T18:44:02.371" v="470"/>
        <pc:sldMkLst>
          <pc:docMk/>
          <pc:sldMk cId="1241679381" sldId="298"/>
        </pc:sldMkLst>
      </pc:sldChg>
      <pc:sldChg chg="addSp delSp modSp mod ord delDesignElem">
        <pc:chgData name="Thales Valente" userId="7e256816d4a20c6b" providerId="LiveId" clId="{B4EA43BA-6303-4D70-96C1-4B4E7CC0B725}" dt="2023-08-17T01:12:39.110" v="5683"/>
        <pc:sldMkLst>
          <pc:docMk/>
          <pc:sldMk cId="2004869855" sldId="299"/>
        </pc:sldMkLst>
      </pc:sldChg>
      <pc:sldChg chg="modSp">
        <pc:chgData name="Thales Valente" userId="7e256816d4a20c6b" providerId="LiveId" clId="{B4EA43BA-6303-4D70-96C1-4B4E7CC0B725}" dt="2023-08-10T18:44:02.371" v="470"/>
        <pc:sldMkLst>
          <pc:docMk/>
          <pc:sldMk cId="4047755493" sldId="349"/>
        </pc:sldMkLst>
      </pc:sldChg>
      <pc:sldChg chg="delSp add del setBg delDesignElem">
        <pc:chgData name="Thales Valente" userId="7e256816d4a20c6b" providerId="LiveId" clId="{B4EA43BA-6303-4D70-96C1-4B4E7CC0B725}" dt="2023-08-10T19:40:18.491" v="1026" actId="2696"/>
        <pc:sldMkLst>
          <pc:docMk/>
          <pc:sldMk cId="1299224017" sldId="350"/>
        </pc:sldMkLst>
      </pc:sldChg>
      <pc:sldChg chg="addSp delSp modSp add mod">
        <pc:chgData name="Thales Valente" userId="7e256816d4a20c6b" providerId="LiveId" clId="{B4EA43BA-6303-4D70-96C1-4B4E7CC0B725}" dt="2023-08-16T18:08:44.684" v="1982" actId="1076"/>
        <pc:sldMkLst>
          <pc:docMk/>
          <pc:sldMk cId="3290875993" sldId="351"/>
        </pc:sldMkLst>
      </pc:sldChg>
      <pc:sldChg chg="addSp delSp modSp add mod ord addAnim delAnim">
        <pc:chgData name="Thales Valente" userId="7e256816d4a20c6b" providerId="LiveId" clId="{B4EA43BA-6303-4D70-96C1-4B4E7CC0B725}" dt="2023-08-10T19:50:35.976" v="1775" actId="26606"/>
        <pc:sldMkLst>
          <pc:docMk/>
          <pc:sldMk cId="3519321362" sldId="352"/>
        </pc:sldMkLst>
      </pc:sldChg>
      <pc:sldChg chg="addSp delSp add del setBg delDesignElem">
        <pc:chgData name="Thales Valente" userId="7e256816d4a20c6b" providerId="LiveId" clId="{B4EA43BA-6303-4D70-96C1-4B4E7CC0B725}" dt="2023-08-16T18:12:21.923" v="2004"/>
        <pc:sldMkLst>
          <pc:docMk/>
          <pc:sldMk cId="210378498" sldId="353"/>
        </pc:sldMkLst>
      </pc:sldChg>
      <pc:sldChg chg="addSp delSp modSp add mod ord">
        <pc:chgData name="Thales Valente" userId="7e256816d4a20c6b" providerId="LiveId" clId="{B4EA43BA-6303-4D70-96C1-4B4E7CC0B725}" dt="2023-08-16T23:15:45.534" v="3741" actId="20577"/>
        <pc:sldMkLst>
          <pc:docMk/>
          <pc:sldMk cId="3301425813" sldId="353"/>
        </pc:sldMkLst>
      </pc:sldChg>
      <pc:sldChg chg="modSp add del mod">
        <pc:chgData name="Thales Valente" userId="7e256816d4a20c6b" providerId="LiveId" clId="{B4EA43BA-6303-4D70-96C1-4B4E7CC0B725}" dt="2023-08-16T23:10:36.937" v="3660" actId="47"/>
        <pc:sldMkLst>
          <pc:docMk/>
          <pc:sldMk cId="941157352" sldId="354"/>
        </pc:sldMkLst>
      </pc:sldChg>
      <pc:sldChg chg="addSp delSp modSp add mod">
        <pc:chgData name="Thales Valente" userId="7e256816d4a20c6b" providerId="LiveId" clId="{B4EA43BA-6303-4D70-96C1-4B4E7CC0B725}" dt="2023-08-16T22:21:11.253" v="3016" actId="14100"/>
        <pc:sldMkLst>
          <pc:docMk/>
          <pc:sldMk cId="3469101655" sldId="355"/>
        </pc:sldMkLst>
      </pc:sldChg>
      <pc:sldChg chg="addSp delSp modSp add mod">
        <pc:chgData name="Thales Valente" userId="7e256816d4a20c6b" providerId="LiveId" clId="{B4EA43BA-6303-4D70-96C1-4B4E7CC0B725}" dt="2023-08-16T23:15:34.608" v="3719" actId="1076"/>
        <pc:sldMkLst>
          <pc:docMk/>
          <pc:sldMk cId="968687143" sldId="356"/>
        </pc:sldMkLst>
      </pc:sldChg>
      <pc:sldChg chg="addSp delSp modSp add mod ord">
        <pc:chgData name="Thales Valente" userId="7e256816d4a20c6b" providerId="LiveId" clId="{B4EA43BA-6303-4D70-96C1-4B4E7CC0B725}" dt="2023-08-16T23:46:47.304" v="4310" actId="20577"/>
        <pc:sldMkLst>
          <pc:docMk/>
          <pc:sldMk cId="2375180836" sldId="357"/>
        </pc:sldMkLst>
      </pc:sldChg>
      <pc:sldChg chg="addSp delSp modSp add mod ord">
        <pc:chgData name="Thales Valente" userId="7e256816d4a20c6b" providerId="LiveId" clId="{B4EA43BA-6303-4D70-96C1-4B4E7CC0B725}" dt="2023-08-16T22:37:07.142" v="3320" actId="20577"/>
        <pc:sldMkLst>
          <pc:docMk/>
          <pc:sldMk cId="4095552117" sldId="358"/>
        </pc:sldMkLst>
      </pc:sldChg>
      <pc:sldChg chg="addSp delSp modSp add mod ord">
        <pc:chgData name="Thales Valente" userId="7e256816d4a20c6b" providerId="LiveId" clId="{B4EA43BA-6303-4D70-96C1-4B4E7CC0B725}" dt="2023-08-16T22:46:13.295" v="3400" actId="1076"/>
        <pc:sldMkLst>
          <pc:docMk/>
          <pc:sldMk cId="3594065552" sldId="359"/>
        </pc:sldMkLst>
      </pc:sldChg>
      <pc:sldChg chg="add">
        <pc:chgData name="Thales Valente" userId="7e256816d4a20c6b" providerId="LiveId" clId="{B4EA43BA-6303-4D70-96C1-4B4E7CC0B725}" dt="2023-08-16T22:33:36.932" v="3269" actId="2890"/>
        <pc:sldMkLst>
          <pc:docMk/>
          <pc:sldMk cId="1800010305" sldId="360"/>
        </pc:sldMkLst>
      </pc:sldChg>
      <pc:sldChg chg="addSp delSp modSp add mod">
        <pc:chgData name="Thales Valente" userId="7e256816d4a20c6b" providerId="LiveId" clId="{B4EA43BA-6303-4D70-96C1-4B4E7CC0B725}" dt="2023-08-16T22:44:45.121" v="3394" actId="1076"/>
        <pc:sldMkLst>
          <pc:docMk/>
          <pc:sldMk cId="4266301246" sldId="361"/>
        </pc:sldMkLst>
      </pc:sldChg>
      <pc:sldChg chg="addSp delSp modSp add mod ord">
        <pc:chgData name="Thales Valente" userId="7e256816d4a20c6b" providerId="LiveId" clId="{B4EA43BA-6303-4D70-96C1-4B4E7CC0B725}" dt="2023-08-16T23:03:51.954" v="3539" actId="1076"/>
        <pc:sldMkLst>
          <pc:docMk/>
          <pc:sldMk cId="1638029171" sldId="362"/>
        </pc:sldMkLst>
      </pc:sldChg>
      <pc:sldChg chg="addSp delSp modSp add mod">
        <pc:chgData name="Thales Valente" userId="7e256816d4a20c6b" providerId="LiveId" clId="{B4EA43BA-6303-4D70-96C1-4B4E7CC0B725}" dt="2023-08-16T23:20:44.375" v="3870" actId="1076"/>
        <pc:sldMkLst>
          <pc:docMk/>
          <pc:sldMk cId="3915022351" sldId="363"/>
        </pc:sldMkLst>
      </pc:sldChg>
      <pc:sldChg chg="addSp delSp modSp add mod ord addAnim delAnim">
        <pc:chgData name="Thales Valente" userId="7e256816d4a20c6b" providerId="LiveId" clId="{B4EA43BA-6303-4D70-96C1-4B4E7CC0B725}" dt="2023-08-16T23:15:02.362" v="3717"/>
        <pc:sldMkLst>
          <pc:docMk/>
          <pc:sldMk cId="1739425398" sldId="364"/>
        </pc:sldMkLst>
      </pc:sldChg>
      <pc:sldChg chg="addSp delSp modSp add del mod ord">
        <pc:chgData name="Thales Valente" userId="7e256816d4a20c6b" providerId="LiveId" clId="{B4EA43BA-6303-4D70-96C1-4B4E7CC0B725}" dt="2023-08-16T23:36:08.850" v="4272" actId="47"/>
        <pc:sldMkLst>
          <pc:docMk/>
          <pc:sldMk cId="2546145530" sldId="365"/>
        </pc:sldMkLst>
      </pc:sldChg>
      <pc:sldChg chg="addSp delSp modSp add mod ord">
        <pc:chgData name="Thales Valente" userId="7e256816d4a20c6b" providerId="LiveId" clId="{B4EA43BA-6303-4D70-96C1-4B4E7CC0B725}" dt="2023-08-17T00:44:50.173" v="5626" actId="207"/>
        <pc:sldMkLst>
          <pc:docMk/>
          <pc:sldMk cId="1604775833" sldId="366"/>
        </pc:sldMkLst>
      </pc:sldChg>
      <pc:sldChg chg="addSp delSp modSp add mod">
        <pc:chgData name="Thales Valente" userId="7e256816d4a20c6b" providerId="LiveId" clId="{B4EA43BA-6303-4D70-96C1-4B4E7CC0B725}" dt="2023-08-17T00:36:47.899" v="5518"/>
        <pc:sldMkLst>
          <pc:docMk/>
          <pc:sldMk cId="2191640342" sldId="367"/>
        </pc:sldMkLst>
      </pc:sldChg>
      <pc:sldChg chg="addSp modSp add mod">
        <pc:chgData name="Thales Valente" userId="7e256816d4a20c6b" providerId="LiveId" clId="{B4EA43BA-6303-4D70-96C1-4B4E7CC0B725}" dt="2023-08-16T23:54:05.835" v="4775" actId="20577"/>
        <pc:sldMkLst>
          <pc:docMk/>
          <pc:sldMk cId="2535018801" sldId="368"/>
        </pc:sldMkLst>
      </pc:sldChg>
      <pc:sldChg chg="addSp delSp modSp add mod">
        <pc:chgData name="Thales Valente" userId="7e256816d4a20c6b" providerId="LiveId" clId="{B4EA43BA-6303-4D70-96C1-4B4E7CC0B725}" dt="2023-08-17T00:46:12.928" v="5652" actId="1076"/>
        <pc:sldMkLst>
          <pc:docMk/>
          <pc:sldMk cId="3349255594" sldId="369"/>
        </pc:sldMkLst>
      </pc:sldChg>
      <pc:sldChg chg="addSp delSp modSp add mod setBg addAnim delDesignElem">
        <pc:chgData name="Thales Valente" userId="7e256816d4a20c6b" providerId="LiveId" clId="{B4EA43BA-6303-4D70-96C1-4B4E7CC0B725}" dt="2023-08-17T00:47:51.694" v="5676"/>
        <pc:sldMkLst>
          <pc:docMk/>
          <pc:sldMk cId="2709877614" sldId="370"/>
        </pc:sldMkLst>
      </pc:sldChg>
    </pc:docChg>
  </pc:docChgLst>
  <pc:docChgLst>
    <pc:chgData name="Thales Valente" userId="7e256816d4a20c6b" providerId="LiveId" clId="{30A8B758-BB70-4BE2-B63D-14D1AED57059}"/>
    <pc:docChg chg="undo custSel addSld delSld modSld sldOrd">
      <pc:chgData name="Thales Valente" userId="7e256816d4a20c6b" providerId="LiveId" clId="{30A8B758-BB70-4BE2-B63D-14D1AED57059}" dt="2024-10-27T15:41:41.291" v="1260" actId="47"/>
      <pc:docMkLst>
        <pc:docMk/>
      </pc:docMkLst>
      <pc:sldChg chg="modSp mod">
        <pc:chgData name="Thales Valente" userId="7e256816d4a20c6b" providerId="LiveId" clId="{30A8B758-BB70-4BE2-B63D-14D1AED57059}" dt="2024-08-05T20:54:17.210" v="23" actId="20577"/>
        <pc:sldMkLst>
          <pc:docMk/>
          <pc:sldMk cId="146567238" sldId="256"/>
        </pc:sldMkLst>
      </pc:sldChg>
      <pc:sldChg chg="modSp">
        <pc:chgData name="Thales Valente" userId="7e256816d4a20c6b" providerId="LiveId" clId="{30A8B758-BB70-4BE2-B63D-14D1AED57059}" dt="2024-08-05T20:55:26.331" v="153" actId="20577"/>
        <pc:sldMkLst>
          <pc:docMk/>
          <pc:sldMk cId="3357541262" sldId="260"/>
        </pc:sldMkLst>
      </pc:sldChg>
      <pc:sldChg chg="modSp">
        <pc:chgData name="Thales Valente" userId="7e256816d4a20c6b" providerId="LiveId" clId="{30A8B758-BB70-4BE2-B63D-14D1AED57059}" dt="2024-08-05T21:01:19.639" v="278" actId="478"/>
        <pc:sldMkLst>
          <pc:docMk/>
          <pc:sldMk cId="4025355943" sldId="261"/>
        </pc:sldMkLst>
      </pc:sldChg>
      <pc:sldChg chg="addSp delSp modSp del mod">
        <pc:chgData name="Thales Valente" userId="7e256816d4a20c6b" providerId="LiveId" clId="{30A8B758-BB70-4BE2-B63D-14D1AED57059}" dt="2024-08-05T21:26:36.501" v="568" actId="47"/>
        <pc:sldMkLst>
          <pc:docMk/>
          <pc:sldMk cId="632582432" sldId="262"/>
        </pc:sldMkLst>
      </pc:sldChg>
      <pc:sldChg chg="add del">
        <pc:chgData name="Thales Valente" userId="7e256816d4a20c6b" providerId="LiveId" clId="{30A8B758-BB70-4BE2-B63D-14D1AED57059}" dt="2024-10-27T15:41:24.429" v="1258" actId="47"/>
        <pc:sldMkLst>
          <pc:docMk/>
          <pc:sldMk cId="1019057592" sldId="296"/>
        </pc:sldMkLst>
      </pc:sldChg>
      <pc:sldChg chg="add del">
        <pc:chgData name="Thales Valente" userId="7e256816d4a20c6b" providerId="LiveId" clId="{30A8B758-BB70-4BE2-B63D-14D1AED57059}" dt="2024-10-27T15:41:37.489" v="1259" actId="47"/>
        <pc:sldMkLst>
          <pc:docMk/>
          <pc:sldMk cId="2004869855" sldId="299"/>
        </pc:sldMkLst>
      </pc:sldChg>
      <pc:sldChg chg="add del">
        <pc:chgData name="Thales Valente" userId="7e256816d4a20c6b" providerId="LiveId" clId="{30A8B758-BB70-4BE2-B63D-14D1AED57059}" dt="2024-10-27T15:41:37.489" v="1259" actId="47"/>
        <pc:sldMkLst>
          <pc:docMk/>
          <pc:sldMk cId="2709877614" sldId="370"/>
        </pc:sldMkLst>
      </pc:sldChg>
      <pc:sldChg chg="add del">
        <pc:chgData name="Thales Valente" userId="7e256816d4a20c6b" providerId="LiveId" clId="{30A8B758-BB70-4BE2-B63D-14D1AED57059}" dt="2024-10-27T15:41:37.489" v="1259" actId="47"/>
        <pc:sldMkLst>
          <pc:docMk/>
          <pc:sldMk cId="3887661396" sldId="371"/>
        </pc:sldMkLst>
      </pc:sldChg>
      <pc:sldChg chg="add del">
        <pc:chgData name="Thales Valente" userId="7e256816d4a20c6b" providerId="LiveId" clId="{30A8B758-BB70-4BE2-B63D-14D1AED57059}" dt="2024-10-27T15:41:37.489" v="1259" actId="47"/>
        <pc:sldMkLst>
          <pc:docMk/>
          <pc:sldMk cId="3942103106" sldId="372"/>
        </pc:sldMkLst>
      </pc:sldChg>
      <pc:sldChg chg="add del">
        <pc:chgData name="Thales Valente" userId="7e256816d4a20c6b" providerId="LiveId" clId="{30A8B758-BB70-4BE2-B63D-14D1AED57059}" dt="2024-10-27T15:41:37.489" v="1259" actId="47"/>
        <pc:sldMkLst>
          <pc:docMk/>
          <pc:sldMk cId="695737909" sldId="373"/>
        </pc:sldMkLst>
      </pc:sldChg>
      <pc:sldChg chg="add del">
        <pc:chgData name="Thales Valente" userId="7e256816d4a20c6b" providerId="LiveId" clId="{30A8B758-BB70-4BE2-B63D-14D1AED57059}" dt="2024-10-27T15:41:37.489" v="1259" actId="47"/>
        <pc:sldMkLst>
          <pc:docMk/>
          <pc:sldMk cId="3585160284" sldId="374"/>
        </pc:sldMkLst>
      </pc:sldChg>
      <pc:sldChg chg="add del">
        <pc:chgData name="Thales Valente" userId="7e256816d4a20c6b" providerId="LiveId" clId="{30A8B758-BB70-4BE2-B63D-14D1AED57059}" dt="2024-10-27T15:41:37.489" v="1259" actId="47"/>
        <pc:sldMkLst>
          <pc:docMk/>
          <pc:sldMk cId="2302635428" sldId="375"/>
        </pc:sldMkLst>
      </pc:sldChg>
      <pc:sldChg chg="add del">
        <pc:chgData name="Thales Valente" userId="7e256816d4a20c6b" providerId="LiveId" clId="{30A8B758-BB70-4BE2-B63D-14D1AED57059}" dt="2024-10-27T15:41:37.489" v="1259" actId="47"/>
        <pc:sldMkLst>
          <pc:docMk/>
          <pc:sldMk cId="2991461867" sldId="376"/>
        </pc:sldMkLst>
      </pc:sldChg>
      <pc:sldChg chg="add del">
        <pc:chgData name="Thales Valente" userId="7e256816d4a20c6b" providerId="LiveId" clId="{30A8B758-BB70-4BE2-B63D-14D1AED57059}" dt="2024-10-27T15:41:37.489" v="1259" actId="47"/>
        <pc:sldMkLst>
          <pc:docMk/>
          <pc:sldMk cId="3504197660" sldId="377"/>
        </pc:sldMkLst>
      </pc:sldChg>
      <pc:sldChg chg="add del">
        <pc:chgData name="Thales Valente" userId="7e256816d4a20c6b" providerId="LiveId" clId="{30A8B758-BB70-4BE2-B63D-14D1AED57059}" dt="2024-10-27T15:41:37.489" v="1259" actId="47"/>
        <pc:sldMkLst>
          <pc:docMk/>
          <pc:sldMk cId="2500143998" sldId="378"/>
        </pc:sldMkLst>
      </pc:sldChg>
      <pc:sldChg chg="add del">
        <pc:chgData name="Thales Valente" userId="7e256816d4a20c6b" providerId="LiveId" clId="{30A8B758-BB70-4BE2-B63D-14D1AED57059}" dt="2024-10-27T15:41:37.489" v="1259" actId="47"/>
        <pc:sldMkLst>
          <pc:docMk/>
          <pc:sldMk cId="1518724473" sldId="388"/>
        </pc:sldMkLst>
      </pc:sldChg>
      <pc:sldChg chg="add del">
        <pc:chgData name="Thales Valente" userId="7e256816d4a20c6b" providerId="LiveId" clId="{30A8B758-BB70-4BE2-B63D-14D1AED57059}" dt="2024-10-27T15:41:37.489" v="1259" actId="47"/>
        <pc:sldMkLst>
          <pc:docMk/>
          <pc:sldMk cId="260779715" sldId="389"/>
        </pc:sldMkLst>
      </pc:sldChg>
      <pc:sldChg chg="add del">
        <pc:chgData name="Thales Valente" userId="7e256816d4a20c6b" providerId="LiveId" clId="{30A8B758-BB70-4BE2-B63D-14D1AED57059}" dt="2024-10-27T15:41:37.489" v="1259" actId="47"/>
        <pc:sldMkLst>
          <pc:docMk/>
          <pc:sldMk cId="2001132903" sldId="390"/>
        </pc:sldMkLst>
      </pc:sldChg>
      <pc:sldChg chg="add del">
        <pc:chgData name="Thales Valente" userId="7e256816d4a20c6b" providerId="LiveId" clId="{30A8B758-BB70-4BE2-B63D-14D1AED57059}" dt="2024-10-27T15:41:37.489" v="1259" actId="47"/>
        <pc:sldMkLst>
          <pc:docMk/>
          <pc:sldMk cId="3561747497" sldId="391"/>
        </pc:sldMkLst>
      </pc:sldChg>
      <pc:sldChg chg="add del">
        <pc:chgData name="Thales Valente" userId="7e256816d4a20c6b" providerId="LiveId" clId="{30A8B758-BB70-4BE2-B63D-14D1AED57059}" dt="2024-10-27T15:41:37.489" v="1259" actId="47"/>
        <pc:sldMkLst>
          <pc:docMk/>
          <pc:sldMk cId="2618738635" sldId="392"/>
        </pc:sldMkLst>
      </pc:sldChg>
      <pc:sldChg chg="add del">
        <pc:chgData name="Thales Valente" userId="7e256816d4a20c6b" providerId="LiveId" clId="{30A8B758-BB70-4BE2-B63D-14D1AED57059}" dt="2024-10-27T15:41:37.489" v="1259" actId="47"/>
        <pc:sldMkLst>
          <pc:docMk/>
          <pc:sldMk cId="73494978" sldId="393"/>
        </pc:sldMkLst>
      </pc:sldChg>
      <pc:sldChg chg="add del">
        <pc:chgData name="Thales Valente" userId="7e256816d4a20c6b" providerId="LiveId" clId="{30A8B758-BB70-4BE2-B63D-14D1AED57059}" dt="2024-10-27T15:41:37.489" v="1259" actId="47"/>
        <pc:sldMkLst>
          <pc:docMk/>
          <pc:sldMk cId="913358732" sldId="394"/>
        </pc:sldMkLst>
      </pc:sldChg>
      <pc:sldChg chg="add del">
        <pc:chgData name="Thales Valente" userId="7e256816d4a20c6b" providerId="LiveId" clId="{30A8B758-BB70-4BE2-B63D-14D1AED57059}" dt="2024-10-27T15:41:37.489" v="1259" actId="47"/>
        <pc:sldMkLst>
          <pc:docMk/>
          <pc:sldMk cId="3710065752" sldId="396"/>
        </pc:sldMkLst>
      </pc:sldChg>
      <pc:sldChg chg="add del">
        <pc:chgData name="Thales Valente" userId="7e256816d4a20c6b" providerId="LiveId" clId="{30A8B758-BB70-4BE2-B63D-14D1AED57059}" dt="2024-10-27T15:41:37.489" v="1259" actId="47"/>
        <pc:sldMkLst>
          <pc:docMk/>
          <pc:sldMk cId="415055257" sldId="397"/>
        </pc:sldMkLst>
      </pc:sldChg>
      <pc:sldChg chg="add del">
        <pc:chgData name="Thales Valente" userId="7e256816d4a20c6b" providerId="LiveId" clId="{30A8B758-BB70-4BE2-B63D-14D1AED57059}" dt="2024-10-27T15:41:37.489" v="1259" actId="47"/>
        <pc:sldMkLst>
          <pc:docMk/>
          <pc:sldMk cId="1372381372" sldId="398"/>
        </pc:sldMkLst>
      </pc:sldChg>
      <pc:sldChg chg="add del">
        <pc:chgData name="Thales Valente" userId="7e256816d4a20c6b" providerId="LiveId" clId="{30A8B758-BB70-4BE2-B63D-14D1AED57059}" dt="2024-10-27T15:41:37.489" v="1259" actId="47"/>
        <pc:sldMkLst>
          <pc:docMk/>
          <pc:sldMk cId="2663470757" sldId="399"/>
        </pc:sldMkLst>
      </pc:sldChg>
      <pc:sldChg chg="add del">
        <pc:chgData name="Thales Valente" userId="7e256816d4a20c6b" providerId="LiveId" clId="{30A8B758-BB70-4BE2-B63D-14D1AED57059}" dt="2024-10-27T15:41:37.489" v="1259" actId="47"/>
        <pc:sldMkLst>
          <pc:docMk/>
          <pc:sldMk cId="357855211" sldId="400"/>
        </pc:sldMkLst>
      </pc:sldChg>
      <pc:sldChg chg="add del">
        <pc:chgData name="Thales Valente" userId="7e256816d4a20c6b" providerId="LiveId" clId="{30A8B758-BB70-4BE2-B63D-14D1AED57059}" dt="2024-10-27T15:41:37.489" v="1259" actId="47"/>
        <pc:sldMkLst>
          <pc:docMk/>
          <pc:sldMk cId="4261006393" sldId="401"/>
        </pc:sldMkLst>
      </pc:sldChg>
      <pc:sldChg chg="add del">
        <pc:chgData name="Thales Valente" userId="7e256816d4a20c6b" providerId="LiveId" clId="{30A8B758-BB70-4BE2-B63D-14D1AED57059}" dt="2024-10-27T15:41:37.489" v="1259" actId="47"/>
        <pc:sldMkLst>
          <pc:docMk/>
          <pc:sldMk cId="3435598731" sldId="402"/>
        </pc:sldMkLst>
      </pc:sldChg>
      <pc:sldChg chg="add del">
        <pc:chgData name="Thales Valente" userId="7e256816d4a20c6b" providerId="LiveId" clId="{30A8B758-BB70-4BE2-B63D-14D1AED57059}" dt="2024-10-27T15:41:37.489" v="1259" actId="47"/>
        <pc:sldMkLst>
          <pc:docMk/>
          <pc:sldMk cId="3966363642" sldId="403"/>
        </pc:sldMkLst>
      </pc:sldChg>
      <pc:sldChg chg="add del">
        <pc:chgData name="Thales Valente" userId="7e256816d4a20c6b" providerId="LiveId" clId="{30A8B758-BB70-4BE2-B63D-14D1AED57059}" dt="2024-10-27T15:41:37.489" v="1259" actId="47"/>
        <pc:sldMkLst>
          <pc:docMk/>
          <pc:sldMk cId="602689249" sldId="404"/>
        </pc:sldMkLst>
      </pc:sldChg>
      <pc:sldChg chg="add del">
        <pc:chgData name="Thales Valente" userId="7e256816d4a20c6b" providerId="LiveId" clId="{30A8B758-BB70-4BE2-B63D-14D1AED57059}" dt="2024-10-27T15:41:37.489" v="1259" actId="47"/>
        <pc:sldMkLst>
          <pc:docMk/>
          <pc:sldMk cId="2408251705" sldId="405"/>
        </pc:sldMkLst>
      </pc:sldChg>
      <pc:sldChg chg="add del">
        <pc:chgData name="Thales Valente" userId="7e256816d4a20c6b" providerId="LiveId" clId="{30A8B758-BB70-4BE2-B63D-14D1AED57059}" dt="2024-10-27T15:41:37.489" v="1259" actId="47"/>
        <pc:sldMkLst>
          <pc:docMk/>
          <pc:sldMk cId="2586822053" sldId="406"/>
        </pc:sldMkLst>
      </pc:sldChg>
      <pc:sldChg chg="add del">
        <pc:chgData name="Thales Valente" userId="7e256816d4a20c6b" providerId="LiveId" clId="{30A8B758-BB70-4BE2-B63D-14D1AED57059}" dt="2024-10-27T15:41:37.489" v="1259" actId="47"/>
        <pc:sldMkLst>
          <pc:docMk/>
          <pc:sldMk cId="2668419776" sldId="407"/>
        </pc:sldMkLst>
      </pc:sldChg>
      <pc:sldChg chg="add del">
        <pc:chgData name="Thales Valente" userId="7e256816d4a20c6b" providerId="LiveId" clId="{30A8B758-BB70-4BE2-B63D-14D1AED57059}" dt="2024-10-27T15:41:37.489" v="1259" actId="47"/>
        <pc:sldMkLst>
          <pc:docMk/>
          <pc:sldMk cId="654738540" sldId="408"/>
        </pc:sldMkLst>
      </pc:sldChg>
      <pc:sldChg chg="add del">
        <pc:chgData name="Thales Valente" userId="7e256816d4a20c6b" providerId="LiveId" clId="{30A8B758-BB70-4BE2-B63D-14D1AED57059}" dt="2024-10-27T15:41:37.489" v="1259" actId="47"/>
        <pc:sldMkLst>
          <pc:docMk/>
          <pc:sldMk cId="3058139982" sldId="409"/>
        </pc:sldMkLst>
      </pc:sldChg>
      <pc:sldChg chg="add del">
        <pc:chgData name="Thales Valente" userId="7e256816d4a20c6b" providerId="LiveId" clId="{30A8B758-BB70-4BE2-B63D-14D1AED57059}" dt="2024-10-27T15:41:37.489" v="1259" actId="47"/>
        <pc:sldMkLst>
          <pc:docMk/>
          <pc:sldMk cId="4208109543" sldId="410"/>
        </pc:sldMkLst>
      </pc:sldChg>
      <pc:sldChg chg="add del">
        <pc:chgData name="Thales Valente" userId="7e256816d4a20c6b" providerId="LiveId" clId="{30A8B758-BB70-4BE2-B63D-14D1AED57059}" dt="2024-10-27T15:41:37.489" v="1259" actId="47"/>
        <pc:sldMkLst>
          <pc:docMk/>
          <pc:sldMk cId="3856802976" sldId="411"/>
        </pc:sldMkLst>
      </pc:sldChg>
      <pc:sldChg chg="add del">
        <pc:chgData name="Thales Valente" userId="7e256816d4a20c6b" providerId="LiveId" clId="{30A8B758-BB70-4BE2-B63D-14D1AED57059}" dt="2024-10-27T15:41:37.489" v="1259" actId="47"/>
        <pc:sldMkLst>
          <pc:docMk/>
          <pc:sldMk cId="1543036947" sldId="412"/>
        </pc:sldMkLst>
      </pc:sldChg>
      <pc:sldChg chg="add del">
        <pc:chgData name="Thales Valente" userId="7e256816d4a20c6b" providerId="LiveId" clId="{30A8B758-BB70-4BE2-B63D-14D1AED57059}" dt="2024-10-27T15:41:37.489" v="1259" actId="47"/>
        <pc:sldMkLst>
          <pc:docMk/>
          <pc:sldMk cId="1113773327" sldId="413"/>
        </pc:sldMkLst>
      </pc:sldChg>
      <pc:sldChg chg="add del">
        <pc:chgData name="Thales Valente" userId="7e256816d4a20c6b" providerId="LiveId" clId="{30A8B758-BB70-4BE2-B63D-14D1AED57059}" dt="2024-10-27T15:41:37.489" v="1259" actId="47"/>
        <pc:sldMkLst>
          <pc:docMk/>
          <pc:sldMk cId="3769189246" sldId="414"/>
        </pc:sldMkLst>
      </pc:sldChg>
      <pc:sldChg chg="add del">
        <pc:chgData name="Thales Valente" userId="7e256816d4a20c6b" providerId="LiveId" clId="{30A8B758-BB70-4BE2-B63D-14D1AED57059}" dt="2024-10-27T15:41:37.489" v="1259" actId="47"/>
        <pc:sldMkLst>
          <pc:docMk/>
          <pc:sldMk cId="3118077338" sldId="415"/>
        </pc:sldMkLst>
      </pc:sldChg>
      <pc:sldChg chg="add del">
        <pc:chgData name="Thales Valente" userId="7e256816d4a20c6b" providerId="LiveId" clId="{30A8B758-BB70-4BE2-B63D-14D1AED57059}" dt="2024-10-27T15:41:37.489" v="1259" actId="47"/>
        <pc:sldMkLst>
          <pc:docMk/>
          <pc:sldMk cId="2786084934" sldId="416"/>
        </pc:sldMkLst>
      </pc:sldChg>
      <pc:sldChg chg="add del">
        <pc:chgData name="Thales Valente" userId="7e256816d4a20c6b" providerId="LiveId" clId="{30A8B758-BB70-4BE2-B63D-14D1AED57059}" dt="2024-10-27T15:41:37.489" v="1259" actId="47"/>
        <pc:sldMkLst>
          <pc:docMk/>
          <pc:sldMk cId="2795173951" sldId="417"/>
        </pc:sldMkLst>
      </pc:sldChg>
      <pc:sldChg chg="add del">
        <pc:chgData name="Thales Valente" userId="7e256816d4a20c6b" providerId="LiveId" clId="{30A8B758-BB70-4BE2-B63D-14D1AED57059}" dt="2024-10-27T15:41:41.291" v="1260" actId="47"/>
        <pc:sldMkLst>
          <pc:docMk/>
          <pc:sldMk cId="3347631587" sldId="419"/>
        </pc:sldMkLst>
      </pc:sldChg>
      <pc:sldChg chg="addSp delSp modSp add del mod setBg setClrOvrMap delDesignElem">
        <pc:chgData name="Thales Valente" userId="7e256816d4a20c6b" providerId="LiveId" clId="{30A8B758-BB70-4BE2-B63D-14D1AED57059}" dt="2024-08-05T21:30:45.409" v="749" actId="47"/>
        <pc:sldMkLst>
          <pc:docMk/>
          <pc:sldMk cId="1196382801" sldId="421"/>
        </pc:sldMkLst>
      </pc:sldChg>
      <pc:sldChg chg="addSp modSp add del mod">
        <pc:chgData name="Thales Valente" userId="7e256816d4a20c6b" providerId="LiveId" clId="{30A8B758-BB70-4BE2-B63D-14D1AED57059}" dt="2024-10-27T15:20:04.804" v="750" actId="47"/>
        <pc:sldMkLst>
          <pc:docMk/>
          <pc:sldMk cId="254279905" sldId="422"/>
        </pc:sldMkLst>
      </pc:sldChg>
      <pc:sldChg chg="add del">
        <pc:chgData name="Thales Valente" userId="7e256816d4a20c6b" providerId="LiveId" clId="{30A8B758-BB70-4BE2-B63D-14D1AED57059}" dt="2024-10-27T15:20:36.717" v="751" actId="47"/>
        <pc:sldMkLst>
          <pc:docMk/>
          <pc:sldMk cId="747939537" sldId="423"/>
        </pc:sldMkLst>
      </pc:sldChg>
      <pc:sldChg chg="addSp delSp modSp add mod setBg setClrOvrMap">
        <pc:chgData name="Thales Valente" userId="7e256816d4a20c6b" providerId="LiveId" clId="{30A8B758-BB70-4BE2-B63D-14D1AED57059}" dt="2024-08-05T21:30:24.716" v="748" actId="1076"/>
        <pc:sldMkLst>
          <pc:docMk/>
          <pc:sldMk cId="4099180749" sldId="424"/>
        </pc:sldMkLst>
      </pc:sldChg>
      <pc:sldChg chg="delSp modSp add mod ord">
        <pc:chgData name="Thales Valente" userId="7e256816d4a20c6b" providerId="LiveId" clId="{30A8B758-BB70-4BE2-B63D-14D1AED57059}" dt="2024-10-27T15:24:31.459" v="766" actId="478"/>
        <pc:sldMkLst>
          <pc:docMk/>
          <pc:sldMk cId="445160363" sldId="425"/>
        </pc:sldMkLst>
      </pc:sldChg>
      <pc:sldChg chg="modSp add mod ord">
        <pc:chgData name="Thales Valente" userId="7e256816d4a20c6b" providerId="LiveId" clId="{30A8B758-BB70-4BE2-B63D-14D1AED57059}" dt="2024-10-27T15:38:54.757" v="1256" actId="20577"/>
        <pc:sldMkLst>
          <pc:docMk/>
          <pc:sldMk cId="2665070142" sldId="426"/>
        </pc:sldMkLst>
      </pc:sldChg>
      <pc:sldChg chg="modSp add mod">
        <pc:chgData name="Thales Valente" userId="7e256816d4a20c6b" providerId="LiveId" clId="{30A8B758-BB70-4BE2-B63D-14D1AED57059}" dt="2024-10-27T15:29:55.986" v="1044" actId="20577"/>
        <pc:sldMkLst>
          <pc:docMk/>
          <pc:sldMk cId="3844916783" sldId="427"/>
        </pc:sldMkLst>
      </pc:sldChg>
      <pc:sldChg chg="modSp add mod">
        <pc:chgData name="Thales Valente" userId="7e256816d4a20c6b" providerId="LiveId" clId="{30A8B758-BB70-4BE2-B63D-14D1AED57059}" dt="2024-10-27T15:30:41.288" v="1069" actId="20577"/>
        <pc:sldMkLst>
          <pc:docMk/>
          <pc:sldMk cId="2922108334" sldId="428"/>
        </pc:sldMkLst>
      </pc:sldChg>
      <pc:sldChg chg="modSp add mod">
        <pc:chgData name="Thales Valente" userId="7e256816d4a20c6b" providerId="LiveId" clId="{30A8B758-BB70-4BE2-B63D-14D1AED57059}" dt="2024-10-27T15:31:52.606" v="1103" actId="20577"/>
        <pc:sldMkLst>
          <pc:docMk/>
          <pc:sldMk cId="726598556" sldId="429"/>
        </pc:sldMkLst>
      </pc:sldChg>
      <pc:sldChg chg="modSp add mod">
        <pc:chgData name="Thales Valente" userId="7e256816d4a20c6b" providerId="LiveId" clId="{30A8B758-BB70-4BE2-B63D-14D1AED57059}" dt="2024-10-27T15:32:54.886" v="1159" actId="20577"/>
        <pc:sldMkLst>
          <pc:docMk/>
          <pc:sldMk cId="2160935967" sldId="430"/>
        </pc:sldMkLst>
      </pc:sldChg>
      <pc:sldChg chg="addSp modSp add mod">
        <pc:chgData name="Thales Valente" userId="7e256816d4a20c6b" providerId="LiveId" clId="{30A8B758-BB70-4BE2-B63D-14D1AED57059}" dt="2024-10-27T15:37:32.176" v="1247" actId="113"/>
        <pc:sldMkLst>
          <pc:docMk/>
          <pc:sldMk cId="125977415" sldId="431"/>
        </pc:sldMkLst>
      </pc:sldChg>
      <pc:sldChg chg="delSp modSp add mod">
        <pc:chgData name="Thales Valente" userId="7e256816d4a20c6b" providerId="LiveId" clId="{30A8B758-BB70-4BE2-B63D-14D1AED57059}" dt="2024-10-27T15:37:57.131" v="1254" actId="27636"/>
        <pc:sldMkLst>
          <pc:docMk/>
          <pc:sldMk cId="123506976" sldId="432"/>
        </pc:sldMkLst>
      </pc:sldChg>
    </pc:docChg>
  </pc:docChgLst>
  <pc:docChgLst>
    <pc:chgData name="Thales Valente" userId="7e256816d4a20c6b" providerId="LiveId" clId="{F4090027-B0FD-4241-9A20-B4D17DFF85F4}"/>
    <pc:docChg chg="undo custSel addSld delSld modSld sldOrd">
      <pc:chgData name="Thales Valente" userId="7e256816d4a20c6b" providerId="LiveId" clId="{F4090027-B0FD-4241-9A20-B4D17DFF85F4}" dt="2025-06-16T22:16:03.296" v="2012" actId="1076"/>
      <pc:docMkLst>
        <pc:docMk/>
      </pc:docMkLst>
      <pc:sldChg chg="modSp setBg">
        <pc:chgData name="Thales Valente" userId="7e256816d4a20c6b" providerId="LiveId" clId="{F4090027-B0FD-4241-9A20-B4D17DFF85F4}" dt="2025-06-16T01:45:19.356" v="69" actId="1076"/>
        <pc:sldMkLst>
          <pc:docMk/>
          <pc:sldMk cId="146567238" sldId="256"/>
        </pc:sldMkLst>
      </pc:sldChg>
      <pc:sldChg chg="addSp delSp modSp mod">
        <pc:chgData name="Thales Valente" userId="7e256816d4a20c6b" providerId="LiveId" clId="{F4090027-B0FD-4241-9A20-B4D17DFF85F4}" dt="2025-06-16T01:44:32.711" v="65" actId="1076"/>
        <pc:sldMkLst>
          <pc:docMk/>
          <pc:sldMk cId="1103406491" sldId="257"/>
        </pc:sldMkLst>
      </pc:sldChg>
      <pc:sldChg chg="addSp delSp modSp del mod">
        <pc:chgData name="Thales Valente" userId="7e256816d4a20c6b" providerId="LiveId" clId="{F4090027-B0FD-4241-9A20-B4D17DFF85F4}" dt="2025-06-16T01:44:45.423" v="67" actId="47"/>
        <pc:sldMkLst>
          <pc:docMk/>
          <pc:sldMk cId="784382647" sldId="258"/>
        </pc:sldMkLst>
      </pc:sldChg>
      <pc:sldChg chg="del">
        <pc:chgData name="Thales Valente" userId="7e256816d4a20c6b" providerId="LiveId" clId="{F4090027-B0FD-4241-9A20-B4D17DFF85F4}" dt="2025-06-16T22:06:58.523" v="1967" actId="47"/>
        <pc:sldMkLst>
          <pc:docMk/>
          <pc:sldMk cId="3357541262" sldId="260"/>
        </pc:sldMkLst>
      </pc:sldChg>
      <pc:sldChg chg="modSp mod">
        <pc:chgData name="Thales Valente" userId="7e256816d4a20c6b" providerId="LiveId" clId="{F4090027-B0FD-4241-9A20-B4D17DFF85F4}" dt="2025-06-16T18:24:18.494" v="470" actId="20577"/>
        <pc:sldMkLst>
          <pc:docMk/>
          <pc:sldMk cId="4025355943" sldId="261"/>
        </pc:sldMkLst>
      </pc:sldChg>
      <pc:sldChg chg="delSp">
        <pc:chgData name="Thales Valente" userId="7e256816d4a20c6b" providerId="LiveId" clId="{F4090027-B0FD-4241-9A20-B4D17DFF85F4}" dt="2025-06-16T01:51:47.203" v="216" actId="478"/>
        <pc:sldMkLst>
          <pc:docMk/>
          <pc:sldMk cId="279697405" sldId="293"/>
        </pc:sldMkLst>
      </pc:sldChg>
      <pc:sldChg chg="del">
        <pc:chgData name="Thales Valente" userId="7e256816d4a20c6b" providerId="LiveId" clId="{F4090027-B0FD-4241-9A20-B4D17DFF85F4}" dt="2025-06-16T21:00:25.085" v="1290" actId="47"/>
        <pc:sldMkLst>
          <pc:docMk/>
          <pc:sldMk cId="4099180749" sldId="424"/>
        </pc:sldMkLst>
      </pc:sldChg>
      <pc:sldChg chg="addSp delSp del mod">
        <pc:chgData name="Thales Valente" userId="7e256816d4a20c6b" providerId="LiveId" clId="{F4090027-B0FD-4241-9A20-B4D17DFF85F4}" dt="2025-06-16T21:00:26.915" v="1292" actId="47"/>
        <pc:sldMkLst>
          <pc:docMk/>
          <pc:sldMk cId="2665070142" sldId="426"/>
        </pc:sldMkLst>
      </pc:sldChg>
      <pc:sldChg chg="del">
        <pc:chgData name="Thales Valente" userId="7e256816d4a20c6b" providerId="LiveId" clId="{F4090027-B0FD-4241-9A20-B4D17DFF85F4}" dt="2025-06-16T21:00:27.205" v="1293" actId="47"/>
        <pc:sldMkLst>
          <pc:docMk/>
          <pc:sldMk cId="3844916783" sldId="427"/>
        </pc:sldMkLst>
      </pc:sldChg>
      <pc:sldChg chg="del">
        <pc:chgData name="Thales Valente" userId="7e256816d4a20c6b" providerId="LiveId" clId="{F4090027-B0FD-4241-9A20-B4D17DFF85F4}" dt="2025-06-16T21:00:27.487" v="1294" actId="47"/>
        <pc:sldMkLst>
          <pc:docMk/>
          <pc:sldMk cId="2922108334" sldId="428"/>
        </pc:sldMkLst>
      </pc:sldChg>
      <pc:sldChg chg="del">
        <pc:chgData name="Thales Valente" userId="7e256816d4a20c6b" providerId="LiveId" clId="{F4090027-B0FD-4241-9A20-B4D17DFF85F4}" dt="2025-06-16T21:00:28.575" v="1296" actId="47"/>
        <pc:sldMkLst>
          <pc:docMk/>
          <pc:sldMk cId="726598556" sldId="429"/>
        </pc:sldMkLst>
      </pc:sldChg>
      <pc:sldChg chg="del">
        <pc:chgData name="Thales Valente" userId="7e256816d4a20c6b" providerId="LiveId" clId="{F4090027-B0FD-4241-9A20-B4D17DFF85F4}" dt="2025-06-16T21:00:30.481" v="1300" actId="47"/>
        <pc:sldMkLst>
          <pc:docMk/>
          <pc:sldMk cId="2160935967" sldId="430"/>
        </pc:sldMkLst>
      </pc:sldChg>
      <pc:sldChg chg="del">
        <pc:chgData name="Thales Valente" userId="7e256816d4a20c6b" providerId="LiveId" clId="{F4090027-B0FD-4241-9A20-B4D17DFF85F4}" dt="2025-06-16T22:05:59.566" v="1873" actId="47"/>
        <pc:sldMkLst>
          <pc:docMk/>
          <pc:sldMk cId="125977415" sldId="431"/>
        </pc:sldMkLst>
      </pc:sldChg>
      <pc:sldChg chg="del">
        <pc:chgData name="Thales Valente" userId="7e256816d4a20c6b" providerId="LiveId" clId="{F4090027-B0FD-4241-9A20-B4D17DFF85F4}" dt="2025-06-16T22:06:00.598" v="1874" actId="47"/>
        <pc:sldMkLst>
          <pc:docMk/>
          <pc:sldMk cId="123506976" sldId="432"/>
        </pc:sldMkLst>
      </pc:sldChg>
      <pc:sldChg chg="del">
        <pc:chgData name="Thales Valente" userId="7e256816d4a20c6b" providerId="LiveId" clId="{F4090027-B0FD-4241-9A20-B4D17DFF85F4}" dt="2025-06-16T21:00:35.739" v="1303" actId="47"/>
        <pc:sldMkLst>
          <pc:docMk/>
          <pc:sldMk cId="3987831369" sldId="433"/>
        </pc:sldMkLst>
      </pc:sldChg>
      <pc:sldChg chg="del">
        <pc:chgData name="Thales Valente" userId="7e256816d4a20c6b" providerId="LiveId" clId="{F4090027-B0FD-4241-9A20-B4D17DFF85F4}" dt="2025-06-16T01:44:16.253" v="62" actId="47"/>
        <pc:sldMkLst>
          <pc:docMk/>
          <pc:sldMk cId="166748941" sldId="435"/>
        </pc:sldMkLst>
      </pc:sldChg>
      <pc:sldChg chg="del">
        <pc:chgData name="Thales Valente" userId="7e256816d4a20c6b" providerId="LiveId" clId="{F4090027-B0FD-4241-9A20-B4D17DFF85F4}" dt="2025-06-16T21:00:28.405" v="1295" actId="47"/>
        <pc:sldMkLst>
          <pc:docMk/>
          <pc:sldMk cId="445578999" sldId="436"/>
        </pc:sldMkLst>
      </pc:sldChg>
      <pc:sldChg chg="addSp delSp modSp del mod ord">
        <pc:chgData name="Thales Valente" userId="7e256816d4a20c6b" providerId="LiveId" clId="{F4090027-B0FD-4241-9A20-B4D17DFF85F4}" dt="2025-06-16T20:59:59.696" v="1289" actId="47"/>
        <pc:sldMkLst>
          <pc:docMk/>
          <pc:sldMk cId="1834855528" sldId="437"/>
        </pc:sldMkLst>
      </pc:sldChg>
      <pc:sldChg chg="del">
        <pc:chgData name="Thales Valente" userId="7e256816d4a20c6b" providerId="LiveId" clId="{F4090027-B0FD-4241-9A20-B4D17DFF85F4}" dt="2025-06-16T21:00:28.861" v="1298" actId="47"/>
        <pc:sldMkLst>
          <pc:docMk/>
          <pc:sldMk cId="42509142" sldId="438"/>
        </pc:sldMkLst>
      </pc:sldChg>
      <pc:sldChg chg="del">
        <pc:chgData name="Thales Valente" userId="7e256816d4a20c6b" providerId="LiveId" clId="{F4090027-B0FD-4241-9A20-B4D17DFF85F4}" dt="2025-06-16T21:00:30.344" v="1299" actId="47"/>
        <pc:sldMkLst>
          <pc:docMk/>
          <pc:sldMk cId="2834760825" sldId="439"/>
        </pc:sldMkLst>
      </pc:sldChg>
      <pc:sldChg chg="del">
        <pc:chgData name="Thales Valente" userId="7e256816d4a20c6b" providerId="LiveId" clId="{F4090027-B0FD-4241-9A20-B4D17DFF85F4}" dt="2025-06-16T21:00:30.621" v="1301" actId="47"/>
        <pc:sldMkLst>
          <pc:docMk/>
          <pc:sldMk cId="149893613" sldId="440"/>
        </pc:sldMkLst>
      </pc:sldChg>
      <pc:sldChg chg="del">
        <pc:chgData name="Thales Valente" userId="7e256816d4a20c6b" providerId="LiveId" clId="{F4090027-B0FD-4241-9A20-B4D17DFF85F4}" dt="2025-06-16T21:00:31.677" v="1302" actId="47"/>
        <pc:sldMkLst>
          <pc:docMk/>
          <pc:sldMk cId="3111126422" sldId="441"/>
        </pc:sldMkLst>
      </pc:sldChg>
      <pc:sldChg chg="del">
        <pc:chgData name="Thales Valente" userId="7e256816d4a20c6b" providerId="LiveId" clId="{F4090027-B0FD-4241-9A20-B4D17DFF85F4}" dt="2025-06-16T21:00:25.771" v="1291" actId="47"/>
        <pc:sldMkLst>
          <pc:docMk/>
          <pc:sldMk cId="1235185897" sldId="442"/>
        </pc:sldMkLst>
      </pc:sldChg>
      <pc:sldChg chg="del">
        <pc:chgData name="Thales Valente" userId="7e256816d4a20c6b" providerId="LiveId" clId="{F4090027-B0FD-4241-9A20-B4D17DFF85F4}" dt="2025-06-16T21:00:28.715" v="1297" actId="47"/>
        <pc:sldMkLst>
          <pc:docMk/>
          <pc:sldMk cId="892500702" sldId="444"/>
        </pc:sldMkLst>
      </pc:sldChg>
      <pc:sldChg chg="delSp modSp add mod">
        <pc:chgData name="Thales Valente" userId="7e256816d4a20c6b" providerId="LiveId" clId="{F4090027-B0FD-4241-9A20-B4D17DFF85F4}" dt="2025-06-16T21:03:30.014" v="1399" actId="108"/>
        <pc:sldMkLst>
          <pc:docMk/>
          <pc:sldMk cId="3531373621" sldId="445"/>
        </pc:sldMkLst>
      </pc:sldChg>
      <pc:sldChg chg="addSp delSp modSp add mod ord modNotesTx">
        <pc:chgData name="Thales Valente" userId="7e256816d4a20c6b" providerId="LiveId" clId="{F4090027-B0FD-4241-9A20-B4D17DFF85F4}" dt="2025-06-16T19:57:16.004" v="747" actId="20577"/>
        <pc:sldMkLst>
          <pc:docMk/>
          <pc:sldMk cId="2589223833" sldId="446"/>
        </pc:sldMkLst>
      </pc:sldChg>
      <pc:sldChg chg="addSp delSp modSp add mod ord modNotesTx">
        <pc:chgData name="Thales Valente" userId="7e256816d4a20c6b" providerId="LiveId" clId="{F4090027-B0FD-4241-9A20-B4D17DFF85F4}" dt="2025-06-16T19:56:25.620" v="709" actId="255"/>
        <pc:sldMkLst>
          <pc:docMk/>
          <pc:sldMk cId="2432822151" sldId="447"/>
        </pc:sldMkLst>
      </pc:sldChg>
      <pc:sldChg chg="addSp delSp modSp add mod">
        <pc:chgData name="Thales Valente" userId="7e256816d4a20c6b" providerId="LiveId" clId="{F4090027-B0FD-4241-9A20-B4D17DFF85F4}" dt="2025-06-16T20:27:05.465" v="813"/>
        <pc:sldMkLst>
          <pc:docMk/>
          <pc:sldMk cId="1936571307" sldId="448"/>
        </pc:sldMkLst>
      </pc:sldChg>
      <pc:sldChg chg="addSp delSp modSp add mod">
        <pc:chgData name="Thales Valente" userId="7e256816d4a20c6b" providerId="LiveId" clId="{F4090027-B0FD-4241-9A20-B4D17DFF85F4}" dt="2025-06-16T21:04:01.577" v="1401" actId="255"/>
        <pc:sldMkLst>
          <pc:docMk/>
          <pc:sldMk cId="2452859902" sldId="449"/>
        </pc:sldMkLst>
      </pc:sldChg>
      <pc:sldChg chg="addSp delSp modSp add mod">
        <pc:chgData name="Thales Valente" userId="7e256816d4a20c6b" providerId="LiveId" clId="{F4090027-B0FD-4241-9A20-B4D17DFF85F4}" dt="2025-06-16T21:04:10.065" v="1402" actId="255"/>
        <pc:sldMkLst>
          <pc:docMk/>
          <pc:sldMk cId="2429195455" sldId="450"/>
        </pc:sldMkLst>
      </pc:sldChg>
      <pc:sldChg chg="addSp delSp modSp add mod">
        <pc:chgData name="Thales Valente" userId="7e256816d4a20c6b" providerId="LiveId" clId="{F4090027-B0FD-4241-9A20-B4D17DFF85F4}" dt="2025-06-16T21:14:38.502" v="1502"/>
        <pc:sldMkLst>
          <pc:docMk/>
          <pc:sldMk cId="2087583797" sldId="451"/>
        </pc:sldMkLst>
      </pc:sldChg>
      <pc:sldChg chg="addSp delSp modSp add mod">
        <pc:chgData name="Thales Valente" userId="7e256816d4a20c6b" providerId="LiveId" clId="{F4090027-B0FD-4241-9A20-B4D17DFF85F4}" dt="2025-06-16T21:25:46.174" v="1835" actId="20577"/>
        <pc:sldMkLst>
          <pc:docMk/>
          <pc:sldMk cId="2124755213" sldId="452"/>
        </pc:sldMkLst>
      </pc:sldChg>
      <pc:sldChg chg="addSp delSp modSp add mod">
        <pc:chgData name="Thales Valente" userId="7e256816d4a20c6b" providerId="LiveId" clId="{F4090027-B0FD-4241-9A20-B4D17DFF85F4}" dt="2025-06-16T22:03:28.360" v="1857"/>
        <pc:sldMkLst>
          <pc:docMk/>
          <pc:sldMk cId="1734148701" sldId="453"/>
        </pc:sldMkLst>
      </pc:sldChg>
      <pc:sldChg chg="addSp delSp modSp add mod">
        <pc:chgData name="Thales Valente" userId="7e256816d4a20c6b" providerId="LiveId" clId="{F4090027-B0FD-4241-9A20-B4D17DFF85F4}" dt="2025-06-16T22:06:48.579" v="1966" actId="20577"/>
        <pc:sldMkLst>
          <pc:docMk/>
          <pc:sldMk cId="1038926284" sldId="454"/>
        </pc:sldMkLst>
      </pc:sldChg>
      <pc:sldChg chg="addSp delSp modSp add mod">
        <pc:chgData name="Thales Valente" userId="7e256816d4a20c6b" providerId="LiveId" clId="{F4090027-B0FD-4241-9A20-B4D17DFF85F4}" dt="2025-06-16T22:16:03.296" v="2012" actId="1076"/>
        <pc:sldMkLst>
          <pc:docMk/>
          <pc:sldMk cId="1401162985" sldId="455"/>
        </pc:sldMkLst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4" Type="http://schemas.openxmlformats.org/officeDocument/2006/relationships/image" Target="../media/image16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4" Type="http://schemas.openxmlformats.org/officeDocument/2006/relationships/image" Target="../media/image1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9547E8D-BEE0-46E7-85B6-308E925EDE6C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37D3281-AD24-4379-9BAF-0132D5290572}">
      <dgm:prSet custT="1"/>
      <dgm:spPr/>
      <dgm:t>
        <a:bodyPr/>
        <a:lstStyle/>
        <a:p>
          <a:pPr marL="0" lvl="0" indent="0" algn="just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5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Apresentar os principais conceitos e ferramentas relacionados a Inteligência Artificial Generativa (</a:t>
          </a:r>
          <a:r>
            <a:rPr lang="pt-BR" sz="2500" kern="1200" dirty="0" err="1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IAGen</a:t>
          </a:r>
          <a:r>
            <a:rPr lang="pt-BR" sz="25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) aplicados à produção </a:t>
          </a:r>
          <a:r>
            <a:rPr lang="pt-BR" sz="2500" kern="1200" dirty="0" err="1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ciêntífica</a:t>
          </a:r>
          <a:r>
            <a:rPr lang="pt-BR" sz="25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;</a:t>
          </a:r>
          <a:endParaRPr lang="en-US" sz="25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Calibri" panose="020F0502020204030204"/>
            <a:ea typeface="+mn-ea"/>
            <a:cs typeface="+mn-cs"/>
          </a:endParaRPr>
        </a:p>
      </dgm:t>
    </dgm:pt>
    <dgm:pt modelId="{64C812A1-4F69-4B90-8A5E-C434D46F0228}" type="parTrans" cxnId="{3D4ADD97-B7AD-419D-8C27-FE8717367FB2}">
      <dgm:prSet/>
      <dgm:spPr/>
      <dgm:t>
        <a:bodyPr/>
        <a:lstStyle/>
        <a:p>
          <a:endParaRPr lang="en-US"/>
        </a:p>
      </dgm:t>
    </dgm:pt>
    <dgm:pt modelId="{96A5F961-2F8E-4AC8-9D69-5CBD68DFAE13}" type="sibTrans" cxnId="{3D4ADD97-B7AD-419D-8C27-FE8717367FB2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1FC57F48-C230-47EB-91AD-8420CB96AC6D}">
      <dgm:prSet/>
      <dgm:spPr/>
      <dgm:t>
        <a:bodyPr/>
        <a:lstStyle/>
        <a:p>
          <a:pPr algn="just">
            <a:lnSpc>
              <a:spcPct val="100000"/>
            </a:lnSpc>
          </a:pPr>
          <a:r>
            <a:rPr lang="pt-BR" dirty="0"/>
            <a:t>Ao final da aula, os alunos serão capazes de ter uma visão geral dos principais tópicos que servirão de base para criação de prompts mais estruturados para geração de conteúdo científico.</a:t>
          </a:r>
          <a:endParaRPr lang="en-US" dirty="0"/>
        </a:p>
      </dgm:t>
    </dgm:pt>
    <dgm:pt modelId="{297F23ED-3B66-4645-935F-96145A0E6FC9}" type="parTrans" cxnId="{8B086926-3B6D-4D81-A10C-9716A211B157}">
      <dgm:prSet/>
      <dgm:spPr/>
      <dgm:t>
        <a:bodyPr/>
        <a:lstStyle/>
        <a:p>
          <a:endParaRPr lang="en-US"/>
        </a:p>
      </dgm:t>
    </dgm:pt>
    <dgm:pt modelId="{AF535DC0-92A9-47F1-8CC1-7D1111DAC5EC}" type="sibTrans" cxnId="{8B086926-3B6D-4D81-A10C-9716A211B157}">
      <dgm:prSet/>
      <dgm:spPr/>
      <dgm:t>
        <a:bodyPr/>
        <a:lstStyle/>
        <a:p>
          <a:endParaRPr lang="en-US"/>
        </a:p>
      </dgm:t>
    </dgm:pt>
    <dgm:pt modelId="{B672F4BC-6C74-4B4A-BE79-1FBF126EBA6C}" type="pres">
      <dgm:prSet presAssocID="{09547E8D-BEE0-46E7-85B6-308E925EDE6C}" presName="root" presStyleCnt="0">
        <dgm:presLayoutVars>
          <dgm:dir/>
          <dgm:resizeHandles val="exact"/>
        </dgm:presLayoutVars>
      </dgm:prSet>
      <dgm:spPr/>
    </dgm:pt>
    <dgm:pt modelId="{0FF277B1-0239-4DE4-8D7E-CCA0F57F0F3F}" type="pres">
      <dgm:prSet presAssocID="{E37D3281-AD24-4379-9BAF-0132D5290572}" presName="compNode" presStyleCnt="0"/>
      <dgm:spPr/>
    </dgm:pt>
    <dgm:pt modelId="{CE1F78CF-A432-4D17-AABF-75233B89EEE0}" type="pres">
      <dgm:prSet presAssocID="{E37D3281-AD24-4379-9BAF-0132D5290572}" presName="bgRect" presStyleLbl="bgShp" presStyleIdx="0" presStyleCnt="2"/>
      <dgm:spPr/>
    </dgm:pt>
    <dgm:pt modelId="{164618FB-C59C-46F0-9DF6-103C44F1B62A}" type="pres">
      <dgm:prSet presAssocID="{E37D3281-AD24-4379-9BAF-0132D5290572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ight Bulb and Gear"/>
        </a:ext>
      </dgm:extLst>
    </dgm:pt>
    <dgm:pt modelId="{D2115BDB-7F78-49CF-BEB1-08E76092F093}" type="pres">
      <dgm:prSet presAssocID="{E37D3281-AD24-4379-9BAF-0132D5290572}" presName="spaceRect" presStyleCnt="0"/>
      <dgm:spPr/>
    </dgm:pt>
    <dgm:pt modelId="{287AEB92-C117-4F33-AA50-D9A30D641D65}" type="pres">
      <dgm:prSet presAssocID="{E37D3281-AD24-4379-9BAF-0132D5290572}" presName="parTx" presStyleLbl="revTx" presStyleIdx="0" presStyleCnt="2">
        <dgm:presLayoutVars>
          <dgm:chMax val="0"/>
          <dgm:chPref val="0"/>
        </dgm:presLayoutVars>
      </dgm:prSet>
      <dgm:spPr/>
    </dgm:pt>
    <dgm:pt modelId="{14E0BC9B-EC09-4520-B31C-B2A3ECAC1FEF}" type="pres">
      <dgm:prSet presAssocID="{96A5F961-2F8E-4AC8-9D69-5CBD68DFAE13}" presName="sibTrans" presStyleCnt="0"/>
      <dgm:spPr/>
    </dgm:pt>
    <dgm:pt modelId="{AF84106F-79BA-4C2C-88E8-0CFDDD9F34A5}" type="pres">
      <dgm:prSet presAssocID="{1FC57F48-C230-47EB-91AD-8420CB96AC6D}" presName="compNode" presStyleCnt="0"/>
      <dgm:spPr/>
    </dgm:pt>
    <dgm:pt modelId="{88FCE93F-95E4-4349-90F9-0C2F10B3200D}" type="pres">
      <dgm:prSet presAssocID="{1FC57F48-C230-47EB-91AD-8420CB96AC6D}" presName="bgRect" presStyleLbl="bgShp" presStyleIdx="1" presStyleCnt="2"/>
      <dgm:spPr/>
    </dgm:pt>
    <dgm:pt modelId="{76D34A22-7CAA-408B-BE54-B3C5E5EDE2A7}" type="pres">
      <dgm:prSet presAssocID="{1FC57F48-C230-47EB-91AD-8420CB96AC6D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lassroom"/>
        </a:ext>
      </dgm:extLst>
    </dgm:pt>
    <dgm:pt modelId="{D69492E7-5AE8-4773-99C4-AF350DEEA955}" type="pres">
      <dgm:prSet presAssocID="{1FC57F48-C230-47EB-91AD-8420CB96AC6D}" presName="spaceRect" presStyleCnt="0"/>
      <dgm:spPr/>
    </dgm:pt>
    <dgm:pt modelId="{11702CDA-593F-459E-8413-FD1292310C2B}" type="pres">
      <dgm:prSet presAssocID="{1FC57F48-C230-47EB-91AD-8420CB96AC6D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8B086926-3B6D-4D81-A10C-9716A211B157}" srcId="{09547E8D-BEE0-46E7-85B6-308E925EDE6C}" destId="{1FC57F48-C230-47EB-91AD-8420CB96AC6D}" srcOrd="1" destOrd="0" parTransId="{297F23ED-3B66-4645-935F-96145A0E6FC9}" sibTransId="{AF535DC0-92A9-47F1-8CC1-7D1111DAC5EC}"/>
    <dgm:cxn modelId="{8833FB42-EEBC-4DC6-BBD8-C244CE4A8117}" type="presOf" srcId="{09547E8D-BEE0-46E7-85B6-308E925EDE6C}" destId="{B672F4BC-6C74-4B4A-BE79-1FBF126EBA6C}" srcOrd="0" destOrd="0" presId="urn:microsoft.com/office/officeart/2018/2/layout/IconVerticalSolidList"/>
    <dgm:cxn modelId="{4DEBFD6D-78D7-498C-8BD2-FE35D307EE39}" type="presOf" srcId="{1FC57F48-C230-47EB-91AD-8420CB96AC6D}" destId="{11702CDA-593F-459E-8413-FD1292310C2B}" srcOrd="0" destOrd="0" presId="urn:microsoft.com/office/officeart/2018/2/layout/IconVerticalSolidList"/>
    <dgm:cxn modelId="{3D4ADD97-B7AD-419D-8C27-FE8717367FB2}" srcId="{09547E8D-BEE0-46E7-85B6-308E925EDE6C}" destId="{E37D3281-AD24-4379-9BAF-0132D5290572}" srcOrd="0" destOrd="0" parTransId="{64C812A1-4F69-4B90-8A5E-C434D46F0228}" sibTransId="{96A5F961-2F8E-4AC8-9D69-5CBD68DFAE13}"/>
    <dgm:cxn modelId="{581353DB-4DA4-4CE4-8EB0-ECE9C16D29B1}" type="presOf" srcId="{E37D3281-AD24-4379-9BAF-0132D5290572}" destId="{287AEB92-C117-4F33-AA50-D9A30D641D65}" srcOrd="0" destOrd="0" presId="urn:microsoft.com/office/officeart/2018/2/layout/IconVerticalSolidList"/>
    <dgm:cxn modelId="{8F6B5E1F-1440-4191-A1CB-AF9CF447285B}" type="presParOf" srcId="{B672F4BC-6C74-4B4A-BE79-1FBF126EBA6C}" destId="{0FF277B1-0239-4DE4-8D7E-CCA0F57F0F3F}" srcOrd="0" destOrd="0" presId="urn:microsoft.com/office/officeart/2018/2/layout/IconVerticalSolidList"/>
    <dgm:cxn modelId="{150FAABB-63F8-4EA7-A78E-D00EA18749CE}" type="presParOf" srcId="{0FF277B1-0239-4DE4-8D7E-CCA0F57F0F3F}" destId="{CE1F78CF-A432-4D17-AABF-75233B89EEE0}" srcOrd="0" destOrd="0" presId="urn:microsoft.com/office/officeart/2018/2/layout/IconVerticalSolidList"/>
    <dgm:cxn modelId="{D55844AE-3661-4C51-A6D1-CA34D118F147}" type="presParOf" srcId="{0FF277B1-0239-4DE4-8D7E-CCA0F57F0F3F}" destId="{164618FB-C59C-46F0-9DF6-103C44F1B62A}" srcOrd="1" destOrd="0" presId="urn:microsoft.com/office/officeart/2018/2/layout/IconVerticalSolidList"/>
    <dgm:cxn modelId="{85E6CA95-1A7E-4EF1-B4CC-1EC3086B658D}" type="presParOf" srcId="{0FF277B1-0239-4DE4-8D7E-CCA0F57F0F3F}" destId="{D2115BDB-7F78-49CF-BEB1-08E76092F093}" srcOrd="2" destOrd="0" presId="urn:microsoft.com/office/officeart/2018/2/layout/IconVerticalSolidList"/>
    <dgm:cxn modelId="{291BEE73-EDE7-4CF1-9F08-AD0488425BAD}" type="presParOf" srcId="{0FF277B1-0239-4DE4-8D7E-CCA0F57F0F3F}" destId="{287AEB92-C117-4F33-AA50-D9A30D641D65}" srcOrd="3" destOrd="0" presId="urn:microsoft.com/office/officeart/2018/2/layout/IconVerticalSolidList"/>
    <dgm:cxn modelId="{35E3E33B-8223-4028-979A-3C404CD94B62}" type="presParOf" srcId="{B672F4BC-6C74-4B4A-BE79-1FBF126EBA6C}" destId="{14E0BC9B-EC09-4520-B31C-B2A3ECAC1FEF}" srcOrd="1" destOrd="0" presId="urn:microsoft.com/office/officeart/2018/2/layout/IconVerticalSolidList"/>
    <dgm:cxn modelId="{EFF9F985-A9E4-4359-9A3C-69E17C0BF252}" type="presParOf" srcId="{B672F4BC-6C74-4B4A-BE79-1FBF126EBA6C}" destId="{AF84106F-79BA-4C2C-88E8-0CFDDD9F34A5}" srcOrd="2" destOrd="0" presId="urn:microsoft.com/office/officeart/2018/2/layout/IconVerticalSolidList"/>
    <dgm:cxn modelId="{4A1F0DC4-1F8F-4578-A305-101DE459DF82}" type="presParOf" srcId="{AF84106F-79BA-4C2C-88E8-0CFDDD9F34A5}" destId="{88FCE93F-95E4-4349-90F9-0C2F10B3200D}" srcOrd="0" destOrd="0" presId="urn:microsoft.com/office/officeart/2018/2/layout/IconVerticalSolidList"/>
    <dgm:cxn modelId="{1F9C65C1-B395-470B-97F1-E5319C8E64D7}" type="presParOf" srcId="{AF84106F-79BA-4C2C-88E8-0CFDDD9F34A5}" destId="{76D34A22-7CAA-408B-BE54-B3C5E5EDE2A7}" srcOrd="1" destOrd="0" presId="urn:microsoft.com/office/officeart/2018/2/layout/IconVerticalSolidList"/>
    <dgm:cxn modelId="{5C7817CC-913F-4877-8595-C3D06480612D}" type="presParOf" srcId="{AF84106F-79BA-4C2C-88E8-0CFDDD9F34A5}" destId="{D69492E7-5AE8-4773-99C4-AF350DEEA955}" srcOrd="2" destOrd="0" presId="urn:microsoft.com/office/officeart/2018/2/layout/IconVerticalSolidList"/>
    <dgm:cxn modelId="{9A8068E9-3696-49F4-8EE1-B528CDED74C8}" type="presParOf" srcId="{AF84106F-79BA-4C2C-88E8-0CFDDD9F34A5}" destId="{11702CDA-593F-459E-8413-FD1292310C2B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CEFBF8C-D7B5-4F81-A80E-1BDAB0BCD300}" type="doc">
      <dgm:prSet loTypeId="urn:microsoft.com/office/officeart/2005/8/layout/bProcess4" loCatId="process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DE6781B1-EBA9-4C98-9528-F9882B9FC704}">
      <dgm:prSet custT="1"/>
      <dgm:spPr/>
      <dgm:t>
        <a:bodyPr/>
        <a:lstStyle/>
        <a:p>
          <a:r>
            <a:rPr lang="en-US" sz="2000" b="1" dirty="0" err="1"/>
            <a:t>Introdução</a:t>
          </a:r>
          <a:endParaRPr lang="en-US" sz="2000" b="1" dirty="0"/>
        </a:p>
      </dgm:t>
    </dgm:pt>
    <dgm:pt modelId="{0A8202A6-D758-44FC-88E7-A9A745DCFCCB}" type="parTrans" cxnId="{2266EDF6-0F7E-42A9-8F04-65B6BE1EF59A}">
      <dgm:prSet/>
      <dgm:spPr/>
      <dgm:t>
        <a:bodyPr/>
        <a:lstStyle/>
        <a:p>
          <a:endParaRPr lang="en-US"/>
        </a:p>
      </dgm:t>
    </dgm:pt>
    <dgm:pt modelId="{2C7C4FCF-7C41-4E5D-8E8F-03536DDCF655}" type="sibTrans" cxnId="{2266EDF6-0F7E-42A9-8F04-65B6BE1EF59A}">
      <dgm:prSet/>
      <dgm:spPr/>
      <dgm:t>
        <a:bodyPr/>
        <a:lstStyle/>
        <a:p>
          <a:endParaRPr lang="en-US"/>
        </a:p>
      </dgm:t>
    </dgm:pt>
    <dgm:pt modelId="{94550F60-244C-49A0-A50E-8FBF489B5EF4}">
      <dgm:prSet custT="1"/>
      <dgm:spPr/>
      <dgm:t>
        <a:bodyPr/>
        <a:lstStyle/>
        <a:p>
          <a:r>
            <a:rPr lang="pt-BR" sz="2000" b="1" dirty="0"/>
            <a:t>Oportunidades na Pesquisa Científica</a:t>
          </a:r>
          <a:endParaRPr lang="en-US" sz="2000" b="1" dirty="0"/>
        </a:p>
      </dgm:t>
    </dgm:pt>
    <dgm:pt modelId="{6B4B622E-07C0-4E24-91E1-25D6DB8E4C8B}" type="parTrans" cxnId="{569FB4A5-0C50-408D-9C09-25834F6C3A3C}">
      <dgm:prSet/>
      <dgm:spPr/>
      <dgm:t>
        <a:bodyPr/>
        <a:lstStyle/>
        <a:p>
          <a:endParaRPr lang="en-US"/>
        </a:p>
      </dgm:t>
    </dgm:pt>
    <dgm:pt modelId="{0290D1FC-D770-4663-A0BA-89C26C1C1C89}" type="sibTrans" cxnId="{569FB4A5-0C50-408D-9C09-25834F6C3A3C}">
      <dgm:prSet/>
      <dgm:spPr/>
      <dgm:t>
        <a:bodyPr/>
        <a:lstStyle/>
        <a:p>
          <a:endParaRPr lang="en-US"/>
        </a:p>
      </dgm:t>
    </dgm:pt>
    <dgm:pt modelId="{CEFB7472-1B9E-45D9-B004-FC16C6183179}">
      <dgm:prSet custT="1"/>
      <dgm:spPr/>
      <dgm:t>
        <a:bodyPr/>
        <a:lstStyle/>
        <a:p>
          <a:r>
            <a:rPr lang="pt-BR" sz="2000" b="1" dirty="0"/>
            <a:t>Limites e Riscos</a:t>
          </a:r>
          <a:endParaRPr lang="en-US" sz="2000" b="1" dirty="0"/>
        </a:p>
      </dgm:t>
    </dgm:pt>
    <dgm:pt modelId="{67DF3B86-E349-432D-84AC-081085846BCA}" type="parTrans" cxnId="{13AF6318-8995-4EFE-B274-3667E7852E36}">
      <dgm:prSet/>
      <dgm:spPr/>
      <dgm:t>
        <a:bodyPr/>
        <a:lstStyle/>
        <a:p>
          <a:endParaRPr lang="en-US"/>
        </a:p>
      </dgm:t>
    </dgm:pt>
    <dgm:pt modelId="{87F40B8E-9CBF-4858-88ED-A3655E9ED4CF}" type="sibTrans" cxnId="{13AF6318-8995-4EFE-B274-3667E7852E36}">
      <dgm:prSet/>
      <dgm:spPr/>
      <dgm:t>
        <a:bodyPr/>
        <a:lstStyle/>
        <a:p>
          <a:endParaRPr lang="en-US"/>
        </a:p>
      </dgm:t>
    </dgm:pt>
    <dgm:pt modelId="{E1678F9F-9F01-4E16-90E4-1B7F20AFF343}">
      <dgm:prSet custT="1"/>
      <dgm:spPr/>
      <dgm:t>
        <a:bodyPr/>
        <a:lstStyle/>
        <a:p>
          <a:r>
            <a:rPr lang="en-US" sz="2000" b="1" dirty="0"/>
            <a:t>Boa </a:t>
          </a:r>
          <a:r>
            <a:rPr lang="en-US" sz="2000" b="1" dirty="0" err="1"/>
            <a:t>Práticas</a:t>
          </a:r>
          <a:endParaRPr lang="en-US" sz="2000" b="1" dirty="0"/>
        </a:p>
      </dgm:t>
    </dgm:pt>
    <dgm:pt modelId="{0F96F17E-7033-4278-9685-72D0075E58E6}" type="parTrans" cxnId="{EF58AB83-9BBB-403B-AA12-A30E959AF545}">
      <dgm:prSet/>
      <dgm:spPr/>
      <dgm:t>
        <a:bodyPr/>
        <a:lstStyle/>
        <a:p>
          <a:endParaRPr lang="en-US"/>
        </a:p>
      </dgm:t>
    </dgm:pt>
    <dgm:pt modelId="{E95C9507-8618-4919-B73A-476E97A28E89}" type="sibTrans" cxnId="{EF58AB83-9BBB-403B-AA12-A30E959AF545}">
      <dgm:prSet/>
      <dgm:spPr/>
      <dgm:t>
        <a:bodyPr/>
        <a:lstStyle/>
        <a:p>
          <a:endParaRPr lang="en-US"/>
        </a:p>
      </dgm:t>
    </dgm:pt>
    <dgm:pt modelId="{746F9F56-729B-458F-A85B-DA7A580B1AE8}">
      <dgm:prSet custT="1"/>
      <dgm:spPr/>
      <dgm:t>
        <a:bodyPr/>
        <a:lstStyle/>
        <a:p>
          <a:r>
            <a:rPr lang="en-US" sz="2000" b="1" dirty="0"/>
            <a:t>Uso </a:t>
          </a:r>
          <a:r>
            <a:rPr lang="en-US" sz="2000" b="1" dirty="0" err="1"/>
            <a:t>Ético</a:t>
          </a:r>
          <a:r>
            <a:rPr lang="en-US" sz="2000" b="1" dirty="0"/>
            <a:t> e </a:t>
          </a:r>
          <a:r>
            <a:rPr lang="en-US" sz="2000" b="1" dirty="0" err="1"/>
            <a:t>Responsável</a:t>
          </a:r>
          <a:endParaRPr lang="en-US" sz="2000" b="1" dirty="0"/>
        </a:p>
      </dgm:t>
    </dgm:pt>
    <dgm:pt modelId="{CB3FDA73-EF8A-4F08-8ADD-CA337752D38C}" type="parTrans" cxnId="{D4C8445E-40B8-4A7D-A081-D940DAAE7F4F}">
      <dgm:prSet/>
      <dgm:spPr/>
      <dgm:t>
        <a:bodyPr/>
        <a:lstStyle/>
        <a:p>
          <a:endParaRPr lang="en-US"/>
        </a:p>
      </dgm:t>
    </dgm:pt>
    <dgm:pt modelId="{04C86483-0D2B-47E1-B412-28157F948691}" type="sibTrans" cxnId="{D4C8445E-40B8-4A7D-A081-D940DAAE7F4F}">
      <dgm:prSet/>
      <dgm:spPr/>
      <dgm:t>
        <a:bodyPr/>
        <a:lstStyle/>
        <a:p>
          <a:endParaRPr lang="en-US"/>
        </a:p>
      </dgm:t>
    </dgm:pt>
    <dgm:pt modelId="{4DFADA5A-AB4F-4431-8AFC-20A0C3F5D25D}">
      <dgm:prSet custT="1"/>
      <dgm:spPr/>
      <dgm:t>
        <a:bodyPr/>
        <a:lstStyle/>
        <a:p>
          <a:r>
            <a:rPr lang="en-US" sz="2000" b="1" dirty="0" err="1"/>
            <a:t>Exemplos</a:t>
          </a:r>
          <a:r>
            <a:rPr lang="en-US" sz="2000" b="1" dirty="0"/>
            <a:t> </a:t>
          </a:r>
          <a:r>
            <a:rPr lang="en-US" sz="2000" b="1" dirty="0" err="1"/>
            <a:t>Práticos</a:t>
          </a:r>
          <a:endParaRPr lang="en-US" sz="2000" b="1" dirty="0"/>
        </a:p>
      </dgm:t>
    </dgm:pt>
    <dgm:pt modelId="{2C52E3F7-8323-4A88-A6F3-935F90D36FB8}" type="parTrans" cxnId="{D5D729D0-ACA9-4C7E-BD9F-DA5F29972139}">
      <dgm:prSet/>
      <dgm:spPr/>
      <dgm:t>
        <a:bodyPr/>
        <a:lstStyle/>
        <a:p>
          <a:endParaRPr lang="en-US"/>
        </a:p>
      </dgm:t>
    </dgm:pt>
    <dgm:pt modelId="{F4FED6D7-73E0-43F6-9784-65F39B8A41AB}" type="sibTrans" cxnId="{D5D729D0-ACA9-4C7E-BD9F-DA5F29972139}">
      <dgm:prSet/>
      <dgm:spPr/>
      <dgm:t>
        <a:bodyPr/>
        <a:lstStyle/>
        <a:p>
          <a:endParaRPr lang="en-US"/>
        </a:p>
      </dgm:t>
    </dgm:pt>
    <dgm:pt modelId="{A8346979-7AB7-468F-89E2-226A1090C84A}">
      <dgm:prSet custT="1"/>
      <dgm:spPr/>
      <dgm:t>
        <a:bodyPr/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Bibliografias</a:t>
          </a:r>
          <a:endParaRPr lang="en-US" sz="2000" b="1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gm:t>
    </dgm:pt>
    <dgm:pt modelId="{9AD013CE-173C-4AE5-A61A-A64DEEB58603}" type="parTrans" cxnId="{65B4308E-0950-48FF-A19A-D76070CA082F}">
      <dgm:prSet/>
      <dgm:spPr/>
      <dgm:t>
        <a:bodyPr/>
        <a:lstStyle/>
        <a:p>
          <a:endParaRPr lang="en-US"/>
        </a:p>
      </dgm:t>
    </dgm:pt>
    <dgm:pt modelId="{3AA9A432-F385-4D76-8DCD-FAF55F0258BC}" type="sibTrans" cxnId="{65B4308E-0950-48FF-A19A-D76070CA082F}">
      <dgm:prSet/>
      <dgm:spPr/>
      <dgm:t>
        <a:bodyPr/>
        <a:lstStyle/>
        <a:p>
          <a:endParaRPr lang="en-US"/>
        </a:p>
      </dgm:t>
    </dgm:pt>
    <dgm:pt modelId="{F7E5532B-8A55-4498-9965-FB8DF824F5AF}">
      <dgm:prSet custT="1"/>
      <dgm:spPr/>
      <dgm:t>
        <a:bodyPr/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Conclusões</a:t>
          </a:r>
          <a:r>
            <a:rPr lang="en-US" sz="20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 e </a:t>
          </a:r>
          <a:r>
            <a:rPr lang="en-US" sz="2000" b="1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Recomendações</a:t>
          </a:r>
          <a:endParaRPr lang="en-US" sz="2000" b="1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gm:t>
    </dgm:pt>
    <dgm:pt modelId="{0047B1E7-439B-4D84-885E-FF4BC0F05F3D}" type="parTrans" cxnId="{936569E4-DDFC-433B-B980-ED37F80F8FE3}">
      <dgm:prSet/>
      <dgm:spPr/>
      <dgm:t>
        <a:bodyPr/>
        <a:lstStyle/>
        <a:p>
          <a:endParaRPr lang="pt-BR"/>
        </a:p>
      </dgm:t>
    </dgm:pt>
    <dgm:pt modelId="{DD5D4351-760E-4191-A35F-298302CB9694}" type="sibTrans" cxnId="{936569E4-DDFC-433B-B980-ED37F80F8FE3}">
      <dgm:prSet/>
      <dgm:spPr/>
      <dgm:t>
        <a:bodyPr/>
        <a:lstStyle/>
        <a:p>
          <a:endParaRPr lang="pt-BR"/>
        </a:p>
      </dgm:t>
    </dgm:pt>
    <dgm:pt modelId="{B0A10EAA-4F6C-406A-A989-1FEDC5FB4585}">
      <dgm:prSet/>
      <dgm:spPr/>
      <dgm:t>
        <a:bodyPr/>
        <a:lstStyle/>
        <a:p>
          <a:pPr>
            <a:buNone/>
          </a:pPr>
          <a:r>
            <a:rPr lang="en-US" b="1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Tira-</a:t>
          </a:r>
          <a:r>
            <a:rPr lang="en-US" b="1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Dúvidas</a:t>
          </a:r>
          <a:endParaRPr lang="en-US" b="1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gm:t>
    </dgm:pt>
    <dgm:pt modelId="{43631EDF-DDDA-4F71-A59A-457918E2F922}" type="parTrans" cxnId="{9704AE57-7550-4A1E-9C11-8902D2DB2651}">
      <dgm:prSet/>
      <dgm:spPr/>
      <dgm:t>
        <a:bodyPr/>
        <a:lstStyle/>
        <a:p>
          <a:endParaRPr lang="pt-BR"/>
        </a:p>
      </dgm:t>
    </dgm:pt>
    <dgm:pt modelId="{507E2B50-BC90-40B9-86F7-C2B56F20FD34}" type="sibTrans" cxnId="{9704AE57-7550-4A1E-9C11-8902D2DB2651}">
      <dgm:prSet/>
      <dgm:spPr/>
      <dgm:t>
        <a:bodyPr/>
        <a:lstStyle/>
        <a:p>
          <a:endParaRPr lang="pt-BR"/>
        </a:p>
      </dgm:t>
    </dgm:pt>
    <dgm:pt modelId="{81AC581B-B5F2-4C48-8989-B91F278D7EEF}" type="pres">
      <dgm:prSet presAssocID="{7CEFBF8C-D7B5-4F81-A80E-1BDAB0BCD300}" presName="Name0" presStyleCnt="0">
        <dgm:presLayoutVars>
          <dgm:dir/>
          <dgm:resizeHandles/>
        </dgm:presLayoutVars>
      </dgm:prSet>
      <dgm:spPr/>
    </dgm:pt>
    <dgm:pt modelId="{7D3B3DD4-F9E5-4902-9378-D2831CC20684}" type="pres">
      <dgm:prSet presAssocID="{DE6781B1-EBA9-4C98-9528-F9882B9FC704}" presName="compNode" presStyleCnt="0"/>
      <dgm:spPr/>
    </dgm:pt>
    <dgm:pt modelId="{610667E4-31D0-432F-BE0E-CDD090555E15}" type="pres">
      <dgm:prSet presAssocID="{DE6781B1-EBA9-4C98-9528-F9882B9FC704}" presName="dummyConnPt" presStyleCnt="0"/>
      <dgm:spPr/>
    </dgm:pt>
    <dgm:pt modelId="{F2048F17-571D-442D-BC98-D8911739235F}" type="pres">
      <dgm:prSet presAssocID="{DE6781B1-EBA9-4C98-9528-F9882B9FC704}" presName="node" presStyleLbl="node1" presStyleIdx="0" presStyleCnt="9" custScaleX="132698" custLinFactNeighborX="-275" custLinFactNeighborY="328">
        <dgm:presLayoutVars>
          <dgm:bulletEnabled val="1"/>
        </dgm:presLayoutVars>
      </dgm:prSet>
      <dgm:spPr/>
    </dgm:pt>
    <dgm:pt modelId="{827BD1A5-CE5F-4106-A22F-B6BDA4FB95E6}" type="pres">
      <dgm:prSet presAssocID="{2C7C4FCF-7C41-4E5D-8E8F-03536DDCF655}" presName="sibTrans" presStyleLbl="bgSibTrans2D1" presStyleIdx="0" presStyleCnt="8"/>
      <dgm:spPr/>
    </dgm:pt>
    <dgm:pt modelId="{AE031C79-382E-4C80-843B-8836B0D7CCD7}" type="pres">
      <dgm:prSet presAssocID="{94550F60-244C-49A0-A50E-8FBF489B5EF4}" presName="compNode" presStyleCnt="0"/>
      <dgm:spPr/>
    </dgm:pt>
    <dgm:pt modelId="{9747FC2F-6DFB-4592-BD0F-AD184B635DF4}" type="pres">
      <dgm:prSet presAssocID="{94550F60-244C-49A0-A50E-8FBF489B5EF4}" presName="dummyConnPt" presStyleCnt="0"/>
      <dgm:spPr/>
    </dgm:pt>
    <dgm:pt modelId="{15D766C1-7AE8-4385-A19C-7A893BE76431}" type="pres">
      <dgm:prSet presAssocID="{94550F60-244C-49A0-A50E-8FBF489B5EF4}" presName="node" presStyleLbl="node1" presStyleIdx="1" presStyleCnt="9" custScaleX="159801" custScaleY="134151">
        <dgm:presLayoutVars>
          <dgm:bulletEnabled val="1"/>
        </dgm:presLayoutVars>
      </dgm:prSet>
      <dgm:spPr/>
    </dgm:pt>
    <dgm:pt modelId="{13555182-6B94-41BC-9B81-4D7EA7BD9AAC}" type="pres">
      <dgm:prSet presAssocID="{0290D1FC-D770-4663-A0BA-89C26C1C1C89}" presName="sibTrans" presStyleLbl="bgSibTrans2D1" presStyleIdx="1" presStyleCnt="8"/>
      <dgm:spPr/>
    </dgm:pt>
    <dgm:pt modelId="{C2C90017-4A41-4B4F-9A3C-CB79EF666B73}" type="pres">
      <dgm:prSet presAssocID="{CEFB7472-1B9E-45D9-B004-FC16C6183179}" presName="compNode" presStyleCnt="0"/>
      <dgm:spPr/>
    </dgm:pt>
    <dgm:pt modelId="{7273BA9E-29B1-4185-A915-F248459247F8}" type="pres">
      <dgm:prSet presAssocID="{CEFB7472-1B9E-45D9-B004-FC16C6183179}" presName="dummyConnPt" presStyleCnt="0"/>
      <dgm:spPr/>
    </dgm:pt>
    <dgm:pt modelId="{14D8D49C-7F6C-4621-BBFA-721389466CD8}" type="pres">
      <dgm:prSet presAssocID="{CEFB7472-1B9E-45D9-B004-FC16C6183179}" presName="node" presStyleLbl="node1" presStyleIdx="2" presStyleCnt="9">
        <dgm:presLayoutVars>
          <dgm:bulletEnabled val="1"/>
        </dgm:presLayoutVars>
      </dgm:prSet>
      <dgm:spPr/>
    </dgm:pt>
    <dgm:pt modelId="{EBBB8339-28FD-480E-8C8B-A5799DA3A5ED}" type="pres">
      <dgm:prSet presAssocID="{87F40B8E-9CBF-4858-88ED-A3655E9ED4CF}" presName="sibTrans" presStyleLbl="bgSibTrans2D1" presStyleIdx="2" presStyleCnt="8"/>
      <dgm:spPr/>
    </dgm:pt>
    <dgm:pt modelId="{8051E062-EDB9-43FB-B84E-2E403121EE78}" type="pres">
      <dgm:prSet presAssocID="{E1678F9F-9F01-4E16-90E4-1B7F20AFF343}" presName="compNode" presStyleCnt="0"/>
      <dgm:spPr/>
    </dgm:pt>
    <dgm:pt modelId="{E9CE2D0E-DAC7-49AC-B101-C680D58014BD}" type="pres">
      <dgm:prSet presAssocID="{E1678F9F-9F01-4E16-90E4-1B7F20AFF343}" presName="dummyConnPt" presStyleCnt="0"/>
      <dgm:spPr/>
    </dgm:pt>
    <dgm:pt modelId="{865FF864-9495-4DC9-B2C2-DF60BCBC2D2A}" type="pres">
      <dgm:prSet presAssocID="{E1678F9F-9F01-4E16-90E4-1B7F20AFF343}" presName="node" presStyleLbl="node1" presStyleIdx="3" presStyleCnt="9" custScaleX="119657">
        <dgm:presLayoutVars>
          <dgm:bulletEnabled val="1"/>
        </dgm:presLayoutVars>
      </dgm:prSet>
      <dgm:spPr/>
    </dgm:pt>
    <dgm:pt modelId="{394D6AA3-B97E-4AE8-AB0F-3DEE5BE38C74}" type="pres">
      <dgm:prSet presAssocID="{E95C9507-8618-4919-B73A-476E97A28E89}" presName="sibTrans" presStyleLbl="bgSibTrans2D1" presStyleIdx="3" presStyleCnt="8"/>
      <dgm:spPr/>
    </dgm:pt>
    <dgm:pt modelId="{C05991CB-4572-4836-893C-F09414513A67}" type="pres">
      <dgm:prSet presAssocID="{746F9F56-729B-458F-A85B-DA7A580B1AE8}" presName="compNode" presStyleCnt="0"/>
      <dgm:spPr/>
    </dgm:pt>
    <dgm:pt modelId="{1ED8C015-01B6-4C4C-9672-A4F90FD447CE}" type="pres">
      <dgm:prSet presAssocID="{746F9F56-729B-458F-A85B-DA7A580B1AE8}" presName="dummyConnPt" presStyleCnt="0"/>
      <dgm:spPr/>
    </dgm:pt>
    <dgm:pt modelId="{109277E1-4BDF-4339-8DB1-3B1469A4B242}" type="pres">
      <dgm:prSet presAssocID="{746F9F56-729B-458F-A85B-DA7A580B1AE8}" presName="node" presStyleLbl="node1" presStyleIdx="4" presStyleCnt="9" custScaleX="121699">
        <dgm:presLayoutVars>
          <dgm:bulletEnabled val="1"/>
        </dgm:presLayoutVars>
      </dgm:prSet>
      <dgm:spPr/>
    </dgm:pt>
    <dgm:pt modelId="{EDC6EB2D-2D48-49FF-92D7-7670B06BB36B}" type="pres">
      <dgm:prSet presAssocID="{04C86483-0D2B-47E1-B412-28157F948691}" presName="sibTrans" presStyleLbl="bgSibTrans2D1" presStyleIdx="4" presStyleCnt="8"/>
      <dgm:spPr/>
    </dgm:pt>
    <dgm:pt modelId="{5489B5F0-E17C-4AB8-83AF-5CDF935CB40F}" type="pres">
      <dgm:prSet presAssocID="{4DFADA5A-AB4F-4431-8AFC-20A0C3F5D25D}" presName="compNode" presStyleCnt="0"/>
      <dgm:spPr/>
    </dgm:pt>
    <dgm:pt modelId="{2F85686C-4D33-4DE8-8DA8-030911882195}" type="pres">
      <dgm:prSet presAssocID="{4DFADA5A-AB4F-4431-8AFC-20A0C3F5D25D}" presName="dummyConnPt" presStyleCnt="0"/>
      <dgm:spPr/>
    </dgm:pt>
    <dgm:pt modelId="{F600AB30-81E3-4AD8-A118-09FB6D7C9D31}" type="pres">
      <dgm:prSet presAssocID="{4DFADA5A-AB4F-4431-8AFC-20A0C3F5D25D}" presName="node" presStyleLbl="node1" presStyleIdx="5" presStyleCnt="9" custScaleX="117167">
        <dgm:presLayoutVars>
          <dgm:bulletEnabled val="1"/>
        </dgm:presLayoutVars>
      </dgm:prSet>
      <dgm:spPr/>
    </dgm:pt>
    <dgm:pt modelId="{2AD57CCF-6943-432D-A7B3-65FF48AD0648}" type="pres">
      <dgm:prSet presAssocID="{F4FED6D7-73E0-43F6-9784-65F39B8A41AB}" presName="sibTrans" presStyleLbl="bgSibTrans2D1" presStyleIdx="5" presStyleCnt="8"/>
      <dgm:spPr/>
    </dgm:pt>
    <dgm:pt modelId="{7C6F8846-4531-4CF4-AF8C-9CCF38D80F3C}" type="pres">
      <dgm:prSet presAssocID="{F7E5532B-8A55-4498-9965-FB8DF824F5AF}" presName="compNode" presStyleCnt="0"/>
      <dgm:spPr/>
    </dgm:pt>
    <dgm:pt modelId="{221A8CC2-EFCA-4063-B10D-B0EBE1DDBCF7}" type="pres">
      <dgm:prSet presAssocID="{F7E5532B-8A55-4498-9965-FB8DF824F5AF}" presName="dummyConnPt" presStyleCnt="0"/>
      <dgm:spPr/>
    </dgm:pt>
    <dgm:pt modelId="{C94FD1E4-5ECF-40BF-AE95-D6EBFAB4A3B2}" type="pres">
      <dgm:prSet presAssocID="{F7E5532B-8A55-4498-9965-FB8DF824F5AF}" presName="node" presStyleLbl="node1" presStyleIdx="6" presStyleCnt="9" custScaleX="160048" custScaleY="96524" custLinFactNeighborX="9441" custLinFactNeighborY="653">
        <dgm:presLayoutVars>
          <dgm:bulletEnabled val="1"/>
        </dgm:presLayoutVars>
      </dgm:prSet>
      <dgm:spPr/>
    </dgm:pt>
    <dgm:pt modelId="{55E54F8D-B868-48E5-8872-BE29119BD56B}" type="pres">
      <dgm:prSet presAssocID="{DD5D4351-760E-4191-A35F-298302CB9694}" presName="sibTrans" presStyleLbl="bgSibTrans2D1" presStyleIdx="6" presStyleCnt="8"/>
      <dgm:spPr/>
    </dgm:pt>
    <dgm:pt modelId="{3A3E35CA-4641-41A9-8277-39F53D5AF81F}" type="pres">
      <dgm:prSet presAssocID="{A8346979-7AB7-468F-89E2-226A1090C84A}" presName="compNode" presStyleCnt="0"/>
      <dgm:spPr/>
    </dgm:pt>
    <dgm:pt modelId="{1D4BB427-706B-47B2-8F2E-2380533E580D}" type="pres">
      <dgm:prSet presAssocID="{A8346979-7AB7-468F-89E2-226A1090C84A}" presName="dummyConnPt" presStyleCnt="0"/>
      <dgm:spPr/>
    </dgm:pt>
    <dgm:pt modelId="{E39F3B2D-FC56-4DB5-B5AE-4AB6A0669F9B}" type="pres">
      <dgm:prSet presAssocID="{A8346979-7AB7-468F-89E2-226A1090C84A}" presName="node" presStyleLbl="node1" presStyleIdx="7" presStyleCnt="9" custScaleX="117708">
        <dgm:presLayoutVars>
          <dgm:bulletEnabled val="1"/>
        </dgm:presLayoutVars>
      </dgm:prSet>
      <dgm:spPr/>
    </dgm:pt>
    <dgm:pt modelId="{D233EDD8-0B07-4DDB-A12F-97CE4720ED17}" type="pres">
      <dgm:prSet presAssocID="{3AA9A432-F385-4D76-8DCD-FAF55F0258BC}" presName="sibTrans" presStyleLbl="bgSibTrans2D1" presStyleIdx="7" presStyleCnt="8"/>
      <dgm:spPr/>
    </dgm:pt>
    <dgm:pt modelId="{C6CAC2A6-E5EE-437B-9F67-0F93131CBBCD}" type="pres">
      <dgm:prSet presAssocID="{B0A10EAA-4F6C-406A-A989-1FEDC5FB4585}" presName="compNode" presStyleCnt="0"/>
      <dgm:spPr/>
    </dgm:pt>
    <dgm:pt modelId="{CE17BDC6-B7DE-4F4A-93AD-A83BFF09C532}" type="pres">
      <dgm:prSet presAssocID="{B0A10EAA-4F6C-406A-A989-1FEDC5FB4585}" presName="dummyConnPt" presStyleCnt="0"/>
      <dgm:spPr/>
    </dgm:pt>
    <dgm:pt modelId="{81245E17-8EB2-49A7-B853-F1C9F252DEEA}" type="pres">
      <dgm:prSet presAssocID="{B0A10EAA-4F6C-406A-A989-1FEDC5FB4585}" presName="node" presStyleLbl="node1" presStyleIdx="8" presStyleCnt="9" custScaleX="117708">
        <dgm:presLayoutVars>
          <dgm:bulletEnabled val="1"/>
        </dgm:presLayoutVars>
      </dgm:prSet>
      <dgm:spPr/>
    </dgm:pt>
  </dgm:ptLst>
  <dgm:cxnLst>
    <dgm:cxn modelId="{1F03FF03-12CB-4E23-88F1-1C3D22B920BD}" type="presOf" srcId="{87F40B8E-9CBF-4858-88ED-A3655E9ED4CF}" destId="{EBBB8339-28FD-480E-8C8B-A5799DA3A5ED}" srcOrd="0" destOrd="0" presId="urn:microsoft.com/office/officeart/2005/8/layout/bProcess4"/>
    <dgm:cxn modelId="{0C2B7508-9B4A-4EFE-85DC-01C2DEC6CFA4}" type="presOf" srcId="{7CEFBF8C-D7B5-4F81-A80E-1BDAB0BCD300}" destId="{81AC581B-B5F2-4C48-8989-B91F278D7EEF}" srcOrd="0" destOrd="0" presId="urn:microsoft.com/office/officeart/2005/8/layout/bProcess4"/>
    <dgm:cxn modelId="{038A0E09-87D1-4484-9A8F-068AE6170E33}" type="presOf" srcId="{E1678F9F-9F01-4E16-90E4-1B7F20AFF343}" destId="{865FF864-9495-4DC9-B2C2-DF60BCBC2D2A}" srcOrd="0" destOrd="0" presId="urn:microsoft.com/office/officeart/2005/8/layout/bProcess4"/>
    <dgm:cxn modelId="{939F6B0C-B81D-42D6-9288-E341599EAA2E}" type="presOf" srcId="{2C7C4FCF-7C41-4E5D-8E8F-03536DDCF655}" destId="{827BD1A5-CE5F-4106-A22F-B6BDA4FB95E6}" srcOrd="0" destOrd="0" presId="urn:microsoft.com/office/officeart/2005/8/layout/bProcess4"/>
    <dgm:cxn modelId="{13AF6318-8995-4EFE-B274-3667E7852E36}" srcId="{7CEFBF8C-D7B5-4F81-A80E-1BDAB0BCD300}" destId="{CEFB7472-1B9E-45D9-B004-FC16C6183179}" srcOrd="2" destOrd="0" parTransId="{67DF3B86-E349-432D-84AC-081085846BCA}" sibTransId="{87F40B8E-9CBF-4858-88ED-A3655E9ED4CF}"/>
    <dgm:cxn modelId="{157AA71A-E1AC-4F2C-8AB8-444210879DFD}" type="presOf" srcId="{746F9F56-729B-458F-A85B-DA7A580B1AE8}" destId="{109277E1-4BDF-4339-8DB1-3B1469A4B242}" srcOrd="0" destOrd="0" presId="urn:microsoft.com/office/officeart/2005/8/layout/bProcess4"/>
    <dgm:cxn modelId="{8249001F-111B-42DB-B48B-03B85EC87CAC}" type="presOf" srcId="{94550F60-244C-49A0-A50E-8FBF489B5EF4}" destId="{15D766C1-7AE8-4385-A19C-7A893BE76431}" srcOrd="0" destOrd="0" presId="urn:microsoft.com/office/officeart/2005/8/layout/bProcess4"/>
    <dgm:cxn modelId="{50C92720-9406-4570-91FA-3D51DC6A3CE9}" type="presOf" srcId="{CEFB7472-1B9E-45D9-B004-FC16C6183179}" destId="{14D8D49C-7F6C-4621-BBFA-721389466CD8}" srcOrd="0" destOrd="0" presId="urn:microsoft.com/office/officeart/2005/8/layout/bProcess4"/>
    <dgm:cxn modelId="{7D5F1B29-D3DF-44B8-83B7-A7215F61BE36}" type="presOf" srcId="{F7E5532B-8A55-4498-9965-FB8DF824F5AF}" destId="{C94FD1E4-5ECF-40BF-AE95-D6EBFAB4A3B2}" srcOrd="0" destOrd="0" presId="urn:microsoft.com/office/officeart/2005/8/layout/bProcess4"/>
    <dgm:cxn modelId="{6C523A31-006F-442A-9DCB-2C2DBA197628}" type="presOf" srcId="{4DFADA5A-AB4F-4431-8AFC-20A0C3F5D25D}" destId="{F600AB30-81E3-4AD8-A118-09FB6D7C9D31}" srcOrd="0" destOrd="0" presId="urn:microsoft.com/office/officeart/2005/8/layout/bProcess4"/>
    <dgm:cxn modelId="{C0C75F32-9C0E-42F4-89A1-50B7E718E401}" type="presOf" srcId="{A8346979-7AB7-468F-89E2-226A1090C84A}" destId="{E39F3B2D-FC56-4DB5-B5AE-4AB6A0669F9B}" srcOrd="0" destOrd="0" presId="urn:microsoft.com/office/officeart/2005/8/layout/bProcess4"/>
    <dgm:cxn modelId="{D4C8445E-40B8-4A7D-A081-D940DAAE7F4F}" srcId="{7CEFBF8C-D7B5-4F81-A80E-1BDAB0BCD300}" destId="{746F9F56-729B-458F-A85B-DA7A580B1AE8}" srcOrd="4" destOrd="0" parTransId="{CB3FDA73-EF8A-4F08-8ADD-CA337752D38C}" sibTransId="{04C86483-0D2B-47E1-B412-28157F948691}"/>
    <dgm:cxn modelId="{20BA9260-8E5D-4994-80E0-8C618836635E}" type="presOf" srcId="{0290D1FC-D770-4663-A0BA-89C26C1C1C89}" destId="{13555182-6B94-41BC-9B81-4D7EA7BD9AAC}" srcOrd="0" destOrd="0" presId="urn:microsoft.com/office/officeart/2005/8/layout/bProcess4"/>
    <dgm:cxn modelId="{9704AE57-7550-4A1E-9C11-8902D2DB2651}" srcId="{7CEFBF8C-D7B5-4F81-A80E-1BDAB0BCD300}" destId="{B0A10EAA-4F6C-406A-A989-1FEDC5FB4585}" srcOrd="8" destOrd="0" parTransId="{43631EDF-DDDA-4F71-A59A-457918E2F922}" sibTransId="{507E2B50-BC90-40B9-86F7-C2B56F20FD34}"/>
    <dgm:cxn modelId="{EF58AB83-9BBB-403B-AA12-A30E959AF545}" srcId="{7CEFBF8C-D7B5-4F81-A80E-1BDAB0BCD300}" destId="{E1678F9F-9F01-4E16-90E4-1B7F20AFF343}" srcOrd="3" destOrd="0" parTransId="{0F96F17E-7033-4278-9685-72D0075E58E6}" sibTransId="{E95C9507-8618-4919-B73A-476E97A28E89}"/>
    <dgm:cxn modelId="{65B4308E-0950-48FF-A19A-D76070CA082F}" srcId="{7CEFBF8C-D7B5-4F81-A80E-1BDAB0BCD300}" destId="{A8346979-7AB7-468F-89E2-226A1090C84A}" srcOrd="7" destOrd="0" parTransId="{9AD013CE-173C-4AE5-A61A-A64DEEB58603}" sibTransId="{3AA9A432-F385-4D76-8DCD-FAF55F0258BC}"/>
    <dgm:cxn modelId="{E78E6CA5-88C3-45E6-AB68-E4B8DBEB4EF3}" type="presOf" srcId="{E95C9507-8618-4919-B73A-476E97A28E89}" destId="{394D6AA3-B97E-4AE8-AB0F-3DEE5BE38C74}" srcOrd="0" destOrd="0" presId="urn:microsoft.com/office/officeart/2005/8/layout/bProcess4"/>
    <dgm:cxn modelId="{569FB4A5-0C50-408D-9C09-25834F6C3A3C}" srcId="{7CEFBF8C-D7B5-4F81-A80E-1BDAB0BCD300}" destId="{94550F60-244C-49A0-A50E-8FBF489B5EF4}" srcOrd="1" destOrd="0" parTransId="{6B4B622E-07C0-4E24-91E1-25D6DB8E4C8B}" sibTransId="{0290D1FC-D770-4663-A0BA-89C26C1C1C89}"/>
    <dgm:cxn modelId="{7E786CB2-3991-4CE5-85F0-D0FBE91D29E3}" type="presOf" srcId="{04C86483-0D2B-47E1-B412-28157F948691}" destId="{EDC6EB2D-2D48-49FF-92D7-7670B06BB36B}" srcOrd="0" destOrd="0" presId="urn:microsoft.com/office/officeart/2005/8/layout/bProcess4"/>
    <dgm:cxn modelId="{D5D729D0-ACA9-4C7E-BD9F-DA5F29972139}" srcId="{7CEFBF8C-D7B5-4F81-A80E-1BDAB0BCD300}" destId="{4DFADA5A-AB4F-4431-8AFC-20A0C3F5D25D}" srcOrd="5" destOrd="0" parTransId="{2C52E3F7-8323-4A88-A6F3-935F90D36FB8}" sibTransId="{F4FED6D7-73E0-43F6-9784-65F39B8A41AB}"/>
    <dgm:cxn modelId="{936569E4-DDFC-433B-B980-ED37F80F8FE3}" srcId="{7CEFBF8C-D7B5-4F81-A80E-1BDAB0BCD300}" destId="{F7E5532B-8A55-4498-9965-FB8DF824F5AF}" srcOrd="6" destOrd="0" parTransId="{0047B1E7-439B-4D84-885E-FF4BC0F05F3D}" sibTransId="{DD5D4351-760E-4191-A35F-298302CB9694}"/>
    <dgm:cxn modelId="{CA36A4E7-5768-4B48-BF5D-482DF51A6548}" type="presOf" srcId="{B0A10EAA-4F6C-406A-A989-1FEDC5FB4585}" destId="{81245E17-8EB2-49A7-B853-F1C9F252DEEA}" srcOrd="0" destOrd="0" presId="urn:microsoft.com/office/officeart/2005/8/layout/bProcess4"/>
    <dgm:cxn modelId="{D65E3DEC-E1B7-47C2-BDD5-656608017750}" type="presOf" srcId="{DD5D4351-760E-4191-A35F-298302CB9694}" destId="{55E54F8D-B868-48E5-8872-BE29119BD56B}" srcOrd="0" destOrd="0" presId="urn:microsoft.com/office/officeart/2005/8/layout/bProcess4"/>
    <dgm:cxn modelId="{FBA5D1EC-3835-4AC3-B8ED-4CF7D85C494C}" type="presOf" srcId="{DE6781B1-EBA9-4C98-9528-F9882B9FC704}" destId="{F2048F17-571D-442D-BC98-D8911739235F}" srcOrd="0" destOrd="0" presId="urn:microsoft.com/office/officeart/2005/8/layout/bProcess4"/>
    <dgm:cxn modelId="{1A2F22F6-D009-4425-88BC-0BB7B1330205}" type="presOf" srcId="{3AA9A432-F385-4D76-8DCD-FAF55F0258BC}" destId="{D233EDD8-0B07-4DDB-A12F-97CE4720ED17}" srcOrd="0" destOrd="0" presId="urn:microsoft.com/office/officeart/2005/8/layout/bProcess4"/>
    <dgm:cxn modelId="{2266EDF6-0F7E-42A9-8F04-65B6BE1EF59A}" srcId="{7CEFBF8C-D7B5-4F81-A80E-1BDAB0BCD300}" destId="{DE6781B1-EBA9-4C98-9528-F9882B9FC704}" srcOrd="0" destOrd="0" parTransId="{0A8202A6-D758-44FC-88E7-A9A745DCFCCB}" sibTransId="{2C7C4FCF-7C41-4E5D-8E8F-03536DDCF655}"/>
    <dgm:cxn modelId="{39F315F8-EE3A-45F3-AE49-165587C2DC78}" type="presOf" srcId="{F4FED6D7-73E0-43F6-9784-65F39B8A41AB}" destId="{2AD57CCF-6943-432D-A7B3-65FF48AD0648}" srcOrd="0" destOrd="0" presId="urn:microsoft.com/office/officeart/2005/8/layout/bProcess4"/>
    <dgm:cxn modelId="{0E056EA4-7482-4599-8F79-79708A4A096D}" type="presParOf" srcId="{81AC581B-B5F2-4C48-8989-B91F278D7EEF}" destId="{7D3B3DD4-F9E5-4902-9378-D2831CC20684}" srcOrd="0" destOrd="0" presId="urn:microsoft.com/office/officeart/2005/8/layout/bProcess4"/>
    <dgm:cxn modelId="{D19A7A80-3C48-4CC2-9B44-FBC9D8EA0315}" type="presParOf" srcId="{7D3B3DD4-F9E5-4902-9378-D2831CC20684}" destId="{610667E4-31D0-432F-BE0E-CDD090555E15}" srcOrd="0" destOrd="0" presId="urn:microsoft.com/office/officeart/2005/8/layout/bProcess4"/>
    <dgm:cxn modelId="{B932A41D-B280-4E15-B212-3C2550D5478B}" type="presParOf" srcId="{7D3B3DD4-F9E5-4902-9378-D2831CC20684}" destId="{F2048F17-571D-442D-BC98-D8911739235F}" srcOrd="1" destOrd="0" presId="urn:microsoft.com/office/officeart/2005/8/layout/bProcess4"/>
    <dgm:cxn modelId="{24A6778E-D866-4BD8-86A8-49274FF5687B}" type="presParOf" srcId="{81AC581B-B5F2-4C48-8989-B91F278D7EEF}" destId="{827BD1A5-CE5F-4106-A22F-B6BDA4FB95E6}" srcOrd="1" destOrd="0" presId="urn:microsoft.com/office/officeart/2005/8/layout/bProcess4"/>
    <dgm:cxn modelId="{3C7B3027-A127-4B47-A489-E9EF3D0A880C}" type="presParOf" srcId="{81AC581B-B5F2-4C48-8989-B91F278D7EEF}" destId="{AE031C79-382E-4C80-843B-8836B0D7CCD7}" srcOrd="2" destOrd="0" presId="urn:microsoft.com/office/officeart/2005/8/layout/bProcess4"/>
    <dgm:cxn modelId="{DD90DBBC-8836-4856-A664-55334EABBF53}" type="presParOf" srcId="{AE031C79-382E-4C80-843B-8836B0D7CCD7}" destId="{9747FC2F-6DFB-4592-BD0F-AD184B635DF4}" srcOrd="0" destOrd="0" presId="urn:microsoft.com/office/officeart/2005/8/layout/bProcess4"/>
    <dgm:cxn modelId="{6E1B0350-CB96-43D6-B8B1-66DAF969D5AB}" type="presParOf" srcId="{AE031C79-382E-4C80-843B-8836B0D7CCD7}" destId="{15D766C1-7AE8-4385-A19C-7A893BE76431}" srcOrd="1" destOrd="0" presId="urn:microsoft.com/office/officeart/2005/8/layout/bProcess4"/>
    <dgm:cxn modelId="{EE14C92B-A652-4F3D-84A4-266C1649E2E5}" type="presParOf" srcId="{81AC581B-B5F2-4C48-8989-B91F278D7EEF}" destId="{13555182-6B94-41BC-9B81-4D7EA7BD9AAC}" srcOrd="3" destOrd="0" presId="urn:microsoft.com/office/officeart/2005/8/layout/bProcess4"/>
    <dgm:cxn modelId="{BD1DC5A6-A5E9-411C-AA4E-CEC7FB5C17D1}" type="presParOf" srcId="{81AC581B-B5F2-4C48-8989-B91F278D7EEF}" destId="{C2C90017-4A41-4B4F-9A3C-CB79EF666B73}" srcOrd="4" destOrd="0" presId="urn:microsoft.com/office/officeart/2005/8/layout/bProcess4"/>
    <dgm:cxn modelId="{89CC13E6-3474-493E-B6DB-17BA52E05E23}" type="presParOf" srcId="{C2C90017-4A41-4B4F-9A3C-CB79EF666B73}" destId="{7273BA9E-29B1-4185-A915-F248459247F8}" srcOrd="0" destOrd="0" presId="urn:microsoft.com/office/officeart/2005/8/layout/bProcess4"/>
    <dgm:cxn modelId="{9BCB6A21-DC0A-4915-8DB3-19C2F288A57F}" type="presParOf" srcId="{C2C90017-4A41-4B4F-9A3C-CB79EF666B73}" destId="{14D8D49C-7F6C-4621-BBFA-721389466CD8}" srcOrd="1" destOrd="0" presId="urn:microsoft.com/office/officeart/2005/8/layout/bProcess4"/>
    <dgm:cxn modelId="{E395BA21-7162-41A9-A162-6844CBA3C52C}" type="presParOf" srcId="{81AC581B-B5F2-4C48-8989-B91F278D7EEF}" destId="{EBBB8339-28FD-480E-8C8B-A5799DA3A5ED}" srcOrd="5" destOrd="0" presId="urn:microsoft.com/office/officeart/2005/8/layout/bProcess4"/>
    <dgm:cxn modelId="{E4454A89-6A39-497B-A804-B47B6EDEF633}" type="presParOf" srcId="{81AC581B-B5F2-4C48-8989-B91F278D7EEF}" destId="{8051E062-EDB9-43FB-B84E-2E403121EE78}" srcOrd="6" destOrd="0" presId="urn:microsoft.com/office/officeart/2005/8/layout/bProcess4"/>
    <dgm:cxn modelId="{45F32E4F-6DA2-4B74-A2DF-70CE01440FE8}" type="presParOf" srcId="{8051E062-EDB9-43FB-B84E-2E403121EE78}" destId="{E9CE2D0E-DAC7-49AC-B101-C680D58014BD}" srcOrd="0" destOrd="0" presId="urn:microsoft.com/office/officeart/2005/8/layout/bProcess4"/>
    <dgm:cxn modelId="{B05EE2DF-91FA-4088-8D28-8BFEEDEA6C1C}" type="presParOf" srcId="{8051E062-EDB9-43FB-B84E-2E403121EE78}" destId="{865FF864-9495-4DC9-B2C2-DF60BCBC2D2A}" srcOrd="1" destOrd="0" presId="urn:microsoft.com/office/officeart/2005/8/layout/bProcess4"/>
    <dgm:cxn modelId="{B73023D7-C89C-4BF0-8A11-B8601537E202}" type="presParOf" srcId="{81AC581B-B5F2-4C48-8989-B91F278D7EEF}" destId="{394D6AA3-B97E-4AE8-AB0F-3DEE5BE38C74}" srcOrd="7" destOrd="0" presId="urn:microsoft.com/office/officeart/2005/8/layout/bProcess4"/>
    <dgm:cxn modelId="{05BC762E-CA79-4C80-B284-DB67BDFD7F51}" type="presParOf" srcId="{81AC581B-B5F2-4C48-8989-B91F278D7EEF}" destId="{C05991CB-4572-4836-893C-F09414513A67}" srcOrd="8" destOrd="0" presId="urn:microsoft.com/office/officeart/2005/8/layout/bProcess4"/>
    <dgm:cxn modelId="{A832D34C-F65A-4010-893D-130AE3C55AF8}" type="presParOf" srcId="{C05991CB-4572-4836-893C-F09414513A67}" destId="{1ED8C015-01B6-4C4C-9672-A4F90FD447CE}" srcOrd="0" destOrd="0" presId="urn:microsoft.com/office/officeart/2005/8/layout/bProcess4"/>
    <dgm:cxn modelId="{D125C3B2-75F1-438B-87CA-D24861EFF5D9}" type="presParOf" srcId="{C05991CB-4572-4836-893C-F09414513A67}" destId="{109277E1-4BDF-4339-8DB1-3B1469A4B242}" srcOrd="1" destOrd="0" presId="urn:microsoft.com/office/officeart/2005/8/layout/bProcess4"/>
    <dgm:cxn modelId="{FDF0D3CD-3B4A-41AC-ACD8-376ECA283F71}" type="presParOf" srcId="{81AC581B-B5F2-4C48-8989-B91F278D7EEF}" destId="{EDC6EB2D-2D48-49FF-92D7-7670B06BB36B}" srcOrd="9" destOrd="0" presId="urn:microsoft.com/office/officeart/2005/8/layout/bProcess4"/>
    <dgm:cxn modelId="{D13073A2-125E-42FD-8F2C-BF7FFBECA5D0}" type="presParOf" srcId="{81AC581B-B5F2-4C48-8989-B91F278D7EEF}" destId="{5489B5F0-E17C-4AB8-83AF-5CDF935CB40F}" srcOrd="10" destOrd="0" presId="urn:microsoft.com/office/officeart/2005/8/layout/bProcess4"/>
    <dgm:cxn modelId="{4BB79AD5-673A-49F2-BE6B-5F27F7B72BD6}" type="presParOf" srcId="{5489B5F0-E17C-4AB8-83AF-5CDF935CB40F}" destId="{2F85686C-4D33-4DE8-8DA8-030911882195}" srcOrd="0" destOrd="0" presId="urn:microsoft.com/office/officeart/2005/8/layout/bProcess4"/>
    <dgm:cxn modelId="{808877A6-87C7-4B89-8D53-71F508E2014F}" type="presParOf" srcId="{5489B5F0-E17C-4AB8-83AF-5CDF935CB40F}" destId="{F600AB30-81E3-4AD8-A118-09FB6D7C9D31}" srcOrd="1" destOrd="0" presId="urn:microsoft.com/office/officeart/2005/8/layout/bProcess4"/>
    <dgm:cxn modelId="{F108B9CB-08B4-4FB5-865A-0061D7602F9A}" type="presParOf" srcId="{81AC581B-B5F2-4C48-8989-B91F278D7EEF}" destId="{2AD57CCF-6943-432D-A7B3-65FF48AD0648}" srcOrd="11" destOrd="0" presId="urn:microsoft.com/office/officeart/2005/8/layout/bProcess4"/>
    <dgm:cxn modelId="{AC085070-3C3F-4624-A17F-8302C807C510}" type="presParOf" srcId="{81AC581B-B5F2-4C48-8989-B91F278D7EEF}" destId="{7C6F8846-4531-4CF4-AF8C-9CCF38D80F3C}" srcOrd="12" destOrd="0" presId="urn:microsoft.com/office/officeart/2005/8/layout/bProcess4"/>
    <dgm:cxn modelId="{B95552B9-CE98-4EA0-A237-242392612A2E}" type="presParOf" srcId="{7C6F8846-4531-4CF4-AF8C-9CCF38D80F3C}" destId="{221A8CC2-EFCA-4063-B10D-B0EBE1DDBCF7}" srcOrd="0" destOrd="0" presId="urn:microsoft.com/office/officeart/2005/8/layout/bProcess4"/>
    <dgm:cxn modelId="{3F98C73A-DD32-47D0-9DBD-1FD324DA764C}" type="presParOf" srcId="{7C6F8846-4531-4CF4-AF8C-9CCF38D80F3C}" destId="{C94FD1E4-5ECF-40BF-AE95-D6EBFAB4A3B2}" srcOrd="1" destOrd="0" presId="urn:microsoft.com/office/officeart/2005/8/layout/bProcess4"/>
    <dgm:cxn modelId="{BC49A8B2-527E-42DF-BB6C-D248726A0EDB}" type="presParOf" srcId="{81AC581B-B5F2-4C48-8989-B91F278D7EEF}" destId="{55E54F8D-B868-48E5-8872-BE29119BD56B}" srcOrd="13" destOrd="0" presId="urn:microsoft.com/office/officeart/2005/8/layout/bProcess4"/>
    <dgm:cxn modelId="{3E7119FA-DC7D-4CA6-A2A7-3877BE147AC7}" type="presParOf" srcId="{81AC581B-B5F2-4C48-8989-B91F278D7EEF}" destId="{3A3E35CA-4641-41A9-8277-39F53D5AF81F}" srcOrd="14" destOrd="0" presId="urn:microsoft.com/office/officeart/2005/8/layout/bProcess4"/>
    <dgm:cxn modelId="{9012C3A8-5C55-496D-8F63-C4ED765207C4}" type="presParOf" srcId="{3A3E35CA-4641-41A9-8277-39F53D5AF81F}" destId="{1D4BB427-706B-47B2-8F2E-2380533E580D}" srcOrd="0" destOrd="0" presId="urn:microsoft.com/office/officeart/2005/8/layout/bProcess4"/>
    <dgm:cxn modelId="{BBA08323-A1A8-437D-91C8-7263F5B415F2}" type="presParOf" srcId="{3A3E35CA-4641-41A9-8277-39F53D5AF81F}" destId="{E39F3B2D-FC56-4DB5-B5AE-4AB6A0669F9B}" srcOrd="1" destOrd="0" presId="urn:microsoft.com/office/officeart/2005/8/layout/bProcess4"/>
    <dgm:cxn modelId="{D0E8FA03-9EB3-4F41-AB9B-8E9821B0EEDD}" type="presParOf" srcId="{81AC581B-B5F2-4C48-8989-B91F278D7EEF}" destId="{D233EDD8-0B07-4DDB-A12F-97CE4720ED17}" srcOrd="15" destOrd="0" presId="urn:microsoft.com/office/officeart/2005/8/layout/bProcess4"/>
    <dgm:cxn modelId="{ACEA23B7-1331-4A0E-886E-F427BE98F8DB}" type="presParOf" srcId="{81AC581B-B5F2-4C48-8989-B91F278D7EEF}" destId="{C6CAC2A6-E5EE-437B-9F67-0F93131CBBCD}" srcOrd="16" destOrd="0" presId="urn:microsoft.com/office/officeart/2005/8/layout/bProcess4"/>
    <dgm:cxn modelId="{F5731AC2-F49B-4318-90D8-FF33B6B1C6A2}" type="presParOf" srcId="{C6CAC2A6-E5EE-437B-9F67-0F93131CBBCD}" destId="{CE17BDC6-B7DE-4F4A-93AD-A83BFF09C532}" srcOrd="0" destOrd="0" presId="urn:microsoft.com/office/officeart/2005/8/layout/bProcess4"/>
    <dgm:cxn modelId="{A1DC894B-966B-4DCA-B441-44DD2BFBFEC7}" type="presParOf" srcId="{C6CAC2A6-E5EE-437B-9F67-0F93131CBBCD}" destId="{81245E17-8EB2-49A7-B853-F1C9F252DEEA}" srcOrd="1" destOrd="0" presId="urn:microsoft.com/office/officeart/2005/8/layout/b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E1F78CF-A432-4D17-AABF-75233B89EEE0}">
      <dsp:nvSpPr>
        <dsp:cNvPr id="0" name=""/>
        <dsp:cNvSpPr/>
      </dsp:nvSpPr>
      <dsp:spPr>
        <a:xfrm>
          <a:off x="0" y="503123"/>
          <a:ext cx="10515600" cy="150937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64618FB-C59C-46F0-9DF6-103C44F1B62A}">
      <dsp:nvSpPr>
        <dsp:cNvPr id="0" name=""/>
        <dsp:cNvSpPr/>
      </dsp:nvSpPr>
      <dsp:spPr>
        <a:xfrm>
          <a:off x="456584" y="842731"/>
          <a:ext cx="830153" cy="83015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7AEB92-C117-4F33-AA50-D9A30D641D65}">
      <dsp:nvSpPr>
        <dsp:cNvPr id="0" name=""/>
        <dsp:cNvSpPr/>
      </dsp:nvSpPr>
      <dsp:spPr>
        <a:xfrm>
          <a:off x="1743322" y="503123"/>
          <a:ext cx="8772277" cy="15093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9742" tIns="159742" rIns="159742" bIns="159742" numCol="1" spcCol="1270" anchor="ctr" anchorCtr="0">
          <a:noAutofit/>
        </a:bodyPr>
        <a:lstStyle/>
        <a:p>
          <a:pPr marL="0" lvl="0" indent="0" algn="just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5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Apresentar os principais conceitos e ferramentas relacionados a Inteligência Artificial Generativa (</a:t>
          </a:r>
          <a:r>
            <a:rPr lang="pt-BR" sz="2500" kern="1200" dirty="0" err="1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IAGen</a:t>
          </a:r>
          <a:r>
            <a:rPr lang="pt-BR" sz="25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) aplicados à produção </a:t>
          </a:r>
          <a:r>
            <a:rPr lang="pt-BR" sz="2500" kern="1200" dirty="0" err="1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ciêntífica</a:t>
          </a:r>
          <a:r>
            <a:rPr lang="pt-BR" sz="25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;</a:t>
          </a:r>
          <a:endParaRPr lang="en-US" sz="25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Calibri" panose="020F0502020204030204"/>
            <a:ea typeface="+mn-ea"/>
            <a:cs typeface="+mn-cs"/>
          </a:endParaRPr>
        </a:p>
      </dsp:txBody>
      <dsp:txXfrm>
        <a:off x="1743322" y="503123"/>
        <a:ext cx="8772277" cy="1509370"/>
      </dsp:txXfrm>
    </dsp:sp>
    <dsp:sp modelId="{88FCE93F-95E4-4349-90F9-0C2F10B3200D}">
      <dsp:nvSpPr>
        <dsp:cNvPr id="0" name=""/>
        <dsp:cNvSpPr/>
      </dsp:nvSpPr>
      <dsp:spPr>
        <a:xfrm>
          <a:off x="0" y="2338844"/>
          <a:ext cx="10515600" cy="150937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6D34A22-7CAA-408B-BE54-B3C5E5EDE2A7}">
      <dsp:nvSpPr>
        <dsp:cNvPr id="0" name=""/>
        <dsp:cNvSpPr/>
      </dsp:nvSpPr>
      <dsp:spPr>
        <a:xfrm>
          <a:off x="456584" y="2678452"/>
          <a:ext cx="830153" cy="83015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702CDA-593F-459E-8413-FD1292310C2B}">
      <dsp:nvSpPr>
        <dsp:cNvPr id="0" name=""/>
        <dsp:cNvSpPr/>
      </dsp:nvSpPr>
      <dsp:spPr>
        <a:xfrm>
          <a:off x="1743322" y="2338844"/>
          <a:ext cx="8772277" cy="15093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9742" tIns="159742" rIns="159742" bIns="159742" numCol="1" spcCol="1270" anchor="ctr" anchorCtr="0">
          <a:noAutofit/>
        </a:bodyPr>
        <a:lstStyle/>
        <a:p>
          <a:pPr marL="0" lvl="0" indent="0" algn="just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500" kern="1200" dirty="0"/>
            <a:t>Ao final da aula, os alunos serão capazes de ter uma visão geral dos principais tópicos que servirão de base para criação de prompts mais estruturados para geração de conteúdo científico.</a:t>
          </a:r>
          <a:endParaRPr lang="en-US" sz="2500" kern="1200" dirty="0"/>
        </a:p>
      </dsp:txBody>
      <dsp:txXfrm>
        <a:off x="1743322" y="2338844"/>
        <a:ext cx="8772277" cy="150937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27BD1A5-CE5F-4106-A22F-B6BDA4FB95E6}">
      <dsp:nvSpPr>
        <dsp:cNvPr id="0" name=""/>
        <dsp:cNvSpPr/>
      </dsp:nvSpPr>
      <dsp:spPr>
        <a:xfrm rot="5388799">
          <a:off x="101117" y="1308009"/>
          <a:ext cx="1088505" cy="116065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2048F17-571D-442D-BC98-D8911739235F}">
      <dsp:nvSpPr>
        <dsp:cNvPr id="0" name=""/>
        <dsp:cNvSpPr/>
      </dsp:nvSpPr>
      <dsp:spPr>
        <a:xfrm>
          <a:off x="171286" y="627704"/>
          <a:ext cx="1711302" cy="77377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 err="1"/>
            <a:t>Introdução</a:t>
          </a:r>
          <a:endParaRPr lang="en-US" sz="2000" b="1" kern="1200" dirty="0"/>
        </a:p>
      </dsp:txBody>
      <dsp:txXfrm>
        <a:off x="193949" y="650367"/>
        <a:ext cx="1665976" cy="728447"/>
      </dsp:txXfrm>
    </dsp:sp>
    <dsp:sp modelId="{13555182-6B94-41BC-9B81-4D7EA7BD9AAC}">
      <dsp:nvSpPr>
        <dsp:cNvPr id="0" name=""/>
        <dsp:cNvSpPr/>
      </dsp:nvSpPr>
      <dsp:spPr>
        <a:xfrm rot="5400000">
          <a:off x="101625" y="2407293"/>
          <a:ext cx="1091038" cy="116065"/>
        </a:xfrm>
        <a:prstGeom prst="rect">
          <a:avLst/>
        </a:prstGeom>
        <a:gradFill rotWithShape="0">
          <a:gsLst>
            <a:gs pos="0">
              <a:schemeClr val="accent2">
                <a:hueOff val="-207909"/>
                <a:satOff val="-11990"/>
                <a:lumOff val="123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207909"/>
                <a:satOff val="-11990"/>
                <a:lumOff val="123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207909"/>
                <a:satOff val="-11990"/>
                <a:lumOff val="123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5D766C1-7AE8-4385-A19C-7A893BE76431}">
      <dsp:nvSpPr>
        <dsp:cNvPr id="0" name=""/>
        <dsp:cNvSpPr/>
      </dsp:nvSpPr>
      <dsp:spPr>
        <a:xfrm>
          <a:off x="70" y="1592382"/>
          <a:ext cx="2060828" cy="103802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-181920"/>
                <a:satOff val="-10491"/>
                <a:lumOff val="107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181920"/>
                <a:satOff val="-10491"/>
                <a:lumOff val="107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181920"/>
                <a:satOff val="-10491"/>
                <a:lumOff val="107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b="1" kern="1200" dirty="0"/>
            <a:t>Oportunidades na Pesquisa Científica</a:t>
          </a:r>
          <a:endParaRPr lang="en-US" sz="2000" b="1" kern="1200" dirty="0"/>
        </a:p>
      </dsp:txBody>
      <dsp:txXfrm>
        <a:off x="30473" y="1622785"/>
        <a:ext cx="2000022" cy="977218"/>
      </dsp:txXfrm>
    </dsp:sp>
    <dsp:sp modelId="{EBBB8339-28FD-480E-8C8B-A5799DA3A5ED}">
      <dsp:nvSpPr>
        <dsp:cNvPr id="0" name=""/>
        <dsp:cNvSpPr/>
      </dsp:nvSpPr>
      <dsp:spPr>
        <a:xfrm>
          <a:off x="650690" y="2956359"/>
          <a:ext cx="2232928" cy="116065"/>
        </a:xfrm>
        <a:prstGeom prst="rect">
          <a:avLst/>
        </a:prstGeom>
        <a:gradFill rotWithShape="0">
          <a:gsLst>
            <a:gs pos="0">
              <a:schemeClr val="accent2">
                <a:hueOff val="-415818"/>
                <a:satOff val="-23979"/>
                <a:lumOff val="24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415818"/>
                <a:satOff val="-23979"/>
                <a:lumOff val="24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415818"/>
                <a:satOff val="-23979"/>
                <a:lumOff val="24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4D8D49C-7F6C-4621-BBFA-721389466CD8}">
      <dsp:nvSpPr>
        <dsp:cNvPr id="0" name=""/>
        <dsp:cNvSpPr/>
      </dsp:nvSpPr>
      <dsp:spPr>
        <a:xfrm>
          <a:off x="385673" y="2823850"/>
          <a:ext cx="1289621" cy="77377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-363841"/>
                <a:satOff val="-20982"/>
                <a:lumOff val="215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363841"/>
                <a:satOff val="-20982"/>
                <a:lumOff val="215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363841"/>
                <a:satOff val="-20982"/>
                <a:lumOff val="215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b="1" kern="1200" dirty="0"/>
            <a:t>Limites e Riscos</a:t>
          </a:r>
          <a:endParaRPr lang="en-US" sz="2000" b="1" kern="1200" dirty="0"/>
        </a:p>
      </dsp:txBody>
      <dsp:txXfrm>
        <a:off x="408336" y="2846513"/>
        <a:ext cx="1244295" cy="728447"/>
      </dsp:txXfrm>
    </dsp:sp>
    <dsp:sp modelId="{394D6AA3-B97E-4AE8-AB0F-3DEE5BE38C74}">
      <dsp:nvSpPr>
        <dsp:cNvPr id="0" name=""/>
        <dsp:cNvSpPr/>
      </dsp:nvSpPr>
      <dsp:spPr>
        <a:xfrm rot="16200000">
          <a:off x="2407800" y="2472750"/>
          <a:ext cx="960123" cy="116065"/>
        </a:xfrm>
        <a:prstGeom prst="rect">
          <a:avLst/>
        </a:prstGeom>
        <a:gradFill rotWithShape="0">
          <a:gsLst>
            <a:gs pos="0">
              <a:schemeClr val="accent2">
                <a:hueOff val="-623727"/>
                <a:satOff val="-35969"/>
                <a:lumOff val="369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623727"/>
                <a:satOff val="-35969"/>
                <a:lumOff val="369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623727"/>
                <a:satOff val="-35969"/>
                <a:lumOff val="369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65FF864-9495-4DC9-B2C2-DF60BCBC2D2A}">
      <dsp:nvSpPr>
        <dsp:cNvPr id="0" name=""/>
        <dsp:cNvSpPr/>
      </dsp:nvSpPr>
      <dsp:spPr>
        <a:xfrm>
          <a:off x="2499640" y="2823850"/>
          <a:ext cx="1543122" cy="77377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-545761"/>
                <a:satOff val="-31473"/>
                <a:lumOff val="323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545761"/>
                <a:satOff val="-31473"/>
                <a:lumOff val="323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545761"/>
                <a:satOff val="-31473"/>
                <a:lumOff val="323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Boa </a:t>
          </a:r>
          <a:r>
            <a:rPr lang="en-US" sz="2000" b="1" kern="1200" dirty="0" err="1"/>
            <a:t>Práticas</a:t>
          </a:r>
          <a:endParaRPr lang="en-US" sz="2000" b="1" kern="1200" dirty="0"/>
        </a:p>
      </dsp:txBody>
      <dsp:txXfrm>
        <a:off x="2522303" y="2846513"/>
        <a:ext cx="1497796" cy="728447"/>
      </dsp:txXfrm>
    </dsp:sp>
    <dsp:sp modelId="{EDC6EB2D-2D48-49FF-92D7-7670B06BB36B}">
      <dsp:nvSpPr>
        <dsp:cNvPr id="0" name=""/>
        <dsp:cNvSpPr/>
      </dsp:nvSpPr>
      <dsp:spPr>
        <a:xfrm rot="16200000">
          <a:off x="2407800" y="1505534"/>
          <a:ext cx="960123" cy="116065"/>
        </a:xfrm>
        <a:prstGeom prst="rect">
          <a:avLst/>
        </a:prstGeom>
        <a:gradFill rotWithShape="0">
          <a:gsLst>
            <a:gs pos="0">
              <a:schemeClr val="accent2">
                <a:hueOff val="-831636"/>
                <a:satOff val="-47959"/>
                <a:lumOff val="493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831636"/>
                <a:satOff val="-47959"/>
                <a:lumOff val="493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831636"/>
                <a:satOff val="-47959"/>
                <a:lumOff val="493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09277E1-4BDF-4339-8DB1-3B1469A4B242}">
      <dsp:nvSpPr>
        <dsp:cNvPr id="0" name=""/>
        <dsp:cNvSpPr/>
      </dsp:nvSpPr>
      <dsp:spPr>
        <a:xfrm>
          <a:off x="2486473" y="1856634"/>
          <a:ext cx="1569456" cy="77377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-727682"/>
                <a:satOff val="-41964"/>
                <a:lumOff val="431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727682"/>
                <a:satOff val="-41964"/>
                <a:lumOff val="431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727682"/>
                <a:satOff val="-41964"/>
                <a:lumOff val="431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Uso </a:t>
          </a:r>
          <a:r>
            <a:rPr lang="en-US" sz="2000" b="1" kern="1200" dirty="0" err="1"/>
            <a:t>Ético</a:t>
          </a:r>
          <a:r>
            <a:rPr lang="en-US" sz="2000" b="1" kern="1200" dirty="0"/>
            <a:t> e </a:t>
          </a:r>
          <a:r>
            <a:rPr lang="en-US" sz="2000" b="1" kern="1200" dirty="0" err="1"/>
            <a:t>Responsável</a:t>
          </a:r>
          <a:endParaRPr lang="en-US" sz="2000" b="1" kern="1200" dirty="0"/>
        </a:p>
      </dsp:txBody>
      <dsp:txXfrm>
        <a:off x="2509136" y="1879297"/>
        <a:ext cx="1524130" cy="728447"/>
      </dsp:txXfrm>
    </dsp:sp>
    <dsp:sp modelId="{2AD57CCF-6943-432D-A7B3-65FF48AD0648}">
      <dsp:nvSpPr>
        <dsp:cNvPr id="0" name=""/>
        <dsp:cNvSpPr/>
      </dsp:nvSpPr>
      <dsp:spPr>
        <a:xfrm rot="21587073">
          <a:off x="2892009" y="1017728"/>
          <a:ext cx="2232565" cy="116065"/>
        </a:xfrm>
        <a:prstGeom prst="rect">
          <a:avLst/>
        </a:prstGeom>
        <a:gradFill rotWithShape="0">
          <a:gsLst>
            <a:gs pos="0">
              <a:schemeClr val="accent2">
                <a:hueOff val="-1039545"/>
                <a:satOff val="-59949"/>
                <a:lumOff val="616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1039545"/>
                <a:satOff val="-59949"/>
                <a:lumOff val="616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1039545"/>
                <a:satOff val="-59949"/>
                <a:lumOff val="616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600AB30-81E3-4AD8-A118-09FB6D7C9D31}">
      <dsp:nvSpPr>
        <dsp:cNvPr id="0" name=""/>
        <dsp:cNvSpPr/>
      </dsp:nvSpPr>
      <dsp:spPr>
        <a:xfrm>
          <a:off x="2515696" y="889417"/>
          <a:ext cx="1511011" cy="77377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-909602"/>
                <a:satOff val="-52455"/>
                <a:lumOff val="539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909602"/>
                <a:satOff val="-52455"/>
                <a:lumOff val="539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909602"/>
                <a:satOff val="-52455"/>
                <a:lumOff val="539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 err="1"/>
            <a:t>Exemplos</a:t>
          </a:r>
          <a:r>
            <a:rPr lang="en-US" sz="2000" b="1" kern="1200" dirty="0"/>
            <a:t> </a:t>
          </a:r>
          <a:r>
            <a:rPr lang="en-US" sz="2000" b="1" kern="1200" dirty="0" err="1"/>
            <a:t>Práticos</a:t>
          </a:r>
          <a:endParaRPr lang="en-US" sz="2000" b="1" kern="1200" dirty="0"/>
        </a:p>
      </dsp:txBody>
      <dsp:txXfrm>
        <a:off x="2538359" y="912080"/>
        <a:ext cx="1465685" cy="728447"/>
      </dsp:txXfrm>
    </dsp:sp>
    <dsp:sp modelId="{55E54F8D-B868-48E5-8872-BE29119BD56B}">
      <dsp:nvSpPr>
        <dsp:cNvPr id="0" name=""/>
        <dsp:cNvSpPr/>
      </dsp:nvSpPr>
      <dsp:spPr>
        <a:xfrm rot="5400256">
          <a:off x="4659334" y="1487826"/>
          <a:ext cx="941745" cy="116065"/>
        </a:xfrm>
        <a:prstGeom prst="rect">
          <a:avLst/>
        </a:prstGeom>
        <a:gradFill rotWithShape="0">
          <a:gsLst>
            <a:gs pos="0">
              <a:schemeClr val="accent2">
                <a:hueOff val="-1247454"/>
                <a:satOff val="-71938"/>
                <a:lumOff val="739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1247454"/>
                <a:satOff val="-71938"/>
                <a:lumOff val="739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1247454"/>
                <a:satOff val="-71938"/>
                <a:lumOff val="739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94FD1E4-5ECF-40BF-AE95-D6EBFAB4A3B2}">
      <dsp:nvSpPr>
        <dsp:cNvPr id="0" name=""/>
        <dsp:cNvSpPr/>
      </dsp:nvSpPr>
      <dsp:spPr>
        <a:xfrm>
          <a:off x="4481576" y="894470"/>
          <a:ext cx="2064013" cy="74687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-1091522"/>
                <a:satOff val="-62946"/>
                <a:lumOff val="647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1091522"/>
                <a:satOff val="-62946"/>
                <a:lumOff val="647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1091522"/>
                <a:satOff val="-62946"/>
                <a:lumOff val="647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Conclusões</a:t>
          </a:r>
          <a:r>
            <a:rPr lang="en-US" sz="20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 e </a:t>
          </a:r>
          <a:r>
            <a:rPr lang="en-US" sz="2000" b="1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Recomendações</a:t>
          </a:r>
          <a:endParaRPr lang="en-US" sz="2000" b="1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sp:txBody>
      <dsp:txXfrm>
        <a:off x="4503451" y="916345"/>
        <a:ext cx="2020263" cy="703126"/>
      </dsp:txXfrm>
    </dsp:sp>
    <dsp:sp modelId="{D233EDD8-0B07-4DDB-A12F-97CE4720ED17}">
      <dsp:nvSpPr>
        <dsp:cNvPr id="0" name=""/>
        <dsp:cNvSpPr/>
      </dsp:nvSpPr>
      <dsp:spPr>
        <a:xfrm rot="5400000">
          <a:off x="4650110" y="2445854"/>
          <a:ext cx="960123" cy="116065"/>
        </a:xfrm>
        <a:prstGeom prst="rect">
          <a:avLst/>
        </a:prstGeom>
        <a:gradFill rotWithShape="0">
          <a:gsLst>
            <a:gs pos="0">
              <a:schemeClr val="accent2">
                <a:hueOff val="-1455363"/>
                <a:satOff val="-83928"/>
                <a:lumOff val="862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1455363"/>
                <a:satOff val="-83928"/>
                <a:lumOff val="862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1455363"/>
                <a:satOff val="-83928"/>
                <a:lumOff val="862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39F3B2D-FC56-4DB5-B5AE-4AB6A0669F9B}">
      <dsp:nvSpPr>
        <dsp:cNvPr id="0" name=""/>
        <dsp:cNvSpPr/>
      </dsp:nvSpPr>
      <dsp:spPr>
        <a:xfrm>
          <a:off x="4754518" y="1829737"/>
          <a:ext cx="1517988" cy="77377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-1273443"/>
                <a:satOff val="-73437"/>
                <a:lumOff val="754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1273443"/>
                <a:satOff val="-73437"/>
                <a:lumOff val="754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1273443"/>
                <a:satOff val="-73437"/>
                <a:lumOff val="754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Bibliografias</a:t>
          </a:r>
          <a:endParaRPr lang="en-US" sz="2000" b="1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sp:txBody>
      <dsp:txXfrm>
        <a:off x="4777181" y="1852400"/>
        <a:ext cx="1472662" cy="728447"/>
      </dsp:txXfrm>
    </dsp:sp>
    <dsp:sp modelId="{81245E17-8EB2-49A7-B853-F1C9F252DEEA}">
      <dsp:nvSpPr>
        <dsp:cNvPr id="0" name=""/>
        <dsp:cNvSpPr/>
      </dsp:nvSpPr>
      <dsp:spPr>
        <a:xfrm>
          <a:off x="4754518" y="2796954"/>
          <a:ext cx="1517988" cy="77377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-1455363"/>
                <a:satOff val="-83928"/>
                <a:lumOff val="862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1455363"/>
                <a:satOff val="-83928"/>
                <a:lumOff val="862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1455363"/>
                <a:satOff val="-83928"/>
                <a:lumOff val="862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Tira-</a:t>
          </a:r>
          <a:r>
            <a:rPr lang="en-US" sz="2000" b="1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Dúvidas</a:t>
          </a:r>
          <a:endParaRPr lang="en-US" sz="2000" b="1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sp:txBody>
      <dsp:txXfrm>
        <a:off x="4777181" y="2819617"/>
        <a:ext cx="1472662" cy="72844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bProcess4">
  <dgm:title val=""/>
  <dgm:desc val=""/>
  <dgm:catLst>
    <dgm:cat type="process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/>
    </dgm:varLst>
    <dgm:choose name="Name1">
      <dgm:if name="Name2" func="var" arg="dir" op="equ" val="norm">
        <dgm:alg type="snake">
          <dgm:param type="grDir" val="tL"/>
          <dgm:param type="flowDir" val="col"/>
          <dgm:param type="contDir" val="revDir"/>
          <dgm:param type="bkpt" val="bal"/>
        </dgm:alg>
      </dgm:if>
      <dgm:else name="Name3">
        <dgm:alg type="snake">
          <dgm:param type="grDir" val="tR"/>
          <dgm:param type="flowDir" val="col"/>
          <dgm:param type="contDir" val="revDir"/>
          <dgm:param type="bkpt" val="bal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fact="0.6"/>
      <dgm:constr type="h" for="ch" forName="sibTrans" refType="h" refFor="ch" refForName="compNode" op="equ" fact="0.25"/>
      <dgm:constr type="sp" refType="w" fact="0.33"/>
      <dgm:constr type="primFontSz" for="des" forName="node" op="equ" val="65"/>
    </dgm:constrLst>
    <dgm:ruleLst/>
    <dgm:forEach name="nodes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axis="self" func="var" arg="dir" op="equ" val="norm">
            <dgm:constrLst>
              <dgm:constr type="l" for="ch" forName="dummyConnPt" refType="w" fact="0.2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if>
          <dgm:else name="Name6">
            <dgm:constrLst>
              <dgm:constr type="l" for="ch" forName="dummyConnPt" refType="w" fact="0.8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else>
        </dgm:choose>
        <dgm:ruleLst/>
        <dgm:layoutNode name="dummyConnPt" styleLbl="node1" moveWith="node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node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  <dgm:constr type="primFontSz" val="65"/>
          </dgm:constrLst>
          <dgm:ruleLst>
            <dgm:rule type="primFontSz" val="5" fact="NaN" max="NaN"/>
          </dgm:ruleLst>
        </dgm:layoutNode>
      </dgm:layoutNode>
      <dgm:forEach name="sibTransForEach" axis="followSib" cnt="1">
        <dgm:layoutNode name="sibTrans" styleLbl="bgSibTrans2D1">
          <dgm:choose name="Name7">
            <dgm:if name="Name8" axis="self" func="var" arg="dir" op="equ" val="norm">
              <dgm:alg type="conn">
                <dgm:param type="srcNode" val="dummyConnPt"/>
                <dgm:param type="dstNode" val="dummyConnPt"/>
                <dgm:param type="begPts" val="bCtr, midR, tCtr"/>
                <dgm:param type="endPts" val="tCtr, midL, bCtr"/>
                <dgm:param type="begSty" val="noArr"/>
                <dgm:param type="endSty" val="noArr"/>
              </dgm:alg>
            </dgm:if>
            <dgm:else name="Name9">
              <dgm:alg type="conn">
                <dgm:param type="srcNode" val="dummyConnPt"/>
                <dgm:param type="dstNode" val="dummyConnPt"/>
                <dgm:param type="begPts" val="bCtr, midL, tCtr"/>
                <dgm:param type="endPts" val="tCtr, midR, bCtr"/>
                <dgm:param type="begSty" val="noArr"/>
                <dgm:param type="endSty" val="noAr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/>
            <dgm:constr type="endPad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282157-C421-494B-816F-FCAF0DFA6CAC}" type="datetimeFigureOut">
              <a:rPr lang="pt-BR" smtClean="0"/>
              <a:t>29/10/2025</a:t>
            </a:fld>
            <a:endParaRPr lang="pt-B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B555EF-4F05-43E3-A3A9-E9E4883E7C9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086163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1" dirty="0"/>
              <a:t>Marvin Minsky (1927–2016)</a:t>
            </a:r>
            <a:r>
              <a:rPr lang="pt-BR" dirty="0"/>
              <a:t> foi um dos pioneiros da </a:t>
            </a:r>
            <a:r>
              <a:rPr lang="pt-BR" b="1" dirty="0"/>
              <a:t>Inteligência Artificial (IA)</a:t>
            </a:r>
            <a:r>
              <a:rPr lang="pt-BR" dirty="0"/>
              <a:t> e cofundador do </a:t>
            </a:r>
            <a:r>
              <a:rPr lang="pt-BR" b="1" dirty="0"/>
              <a:t>Laboratório de IA do MIT (Massachusetts Institute of Technology)</a:t>
            </a:r>
            <a:r>
              <a:rPr lang="pt-BR" dirty="0"/>
              <a:t>. </a:t>
            </a:r>
          </a:p>
          <a:p>
            <a:r>
              <a:rPr lang="pt-BR" dirty="0"/>
              <a:t>Ele era matemático, cientista cognitivo, filósofo e inventor, e seu trabalho ajudou a moldar os primeiros fundamentos da IA moderna.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B555EF-4F05-43E3-A3A9-E9E4883E7C9D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868413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427649-68A7-91D9-4ACB-F16EB4E19E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E6FD558-999B-10FF-BC26-C37058F199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2A05F4A-4F35-C05B-606A-1517C9F198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LLM é uma ferramenta dentro do campo de IA Generativa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C5B126-68B6-B9E9-61D0-E00A1432593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B555EF-4F05-43E3-A3A9-E9E4883E7C9D}" type="slidenum">
              <a:rPr lang="pt-BR" smtClean="0"/>
              <a:t>30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51289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B555EF-4F05-43E3-A3A9-E9E4883E7C9D}" type="slidenum">
              <a:rPr lang="pt-BR" smtClean="0"/>
              <a:t>35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211557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49AA96-EA2C-991C-B995-3BBDDC53F5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5749FDB-FF36-58F4-5FE4-21602309AD9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65E907C-0D2A-F4E3-DD08-0F88D69856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AEF9FA-26AA-4B4A-5600-F5521355E7C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B555EF-4F05-43E3-A3A9-E9E4883E7C9D}" type="slidenum">
              <a:rPr lang="pt-BR" smtClean="0"/>
              <a:t>36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180511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858A36-1FA9-85B3-574A-ADD618D49E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E4EEAA1-F856-BB76-F319-CDC4428ECFA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5FEFE99-784E-9353-D57E-116C073692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DE7578-EA16-F51E-31A8-B9362FA5FD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B555EF-4F05-43E3-A3A9-E9E4883E7C9D}" type="slidenum">
              <a:rPr lang="pt-BR" smtClean="0"/>
              <a:t>37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424424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7495E0-DE92-23A0-0D73-A931AF6CAC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F89B39-CBD8-5320-4595-FEF2336B70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F4B56A6-10AA-CC18-74AE-6B55C20FCE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19CE61-C6E8-C876-7D49-8B25F242E6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B555EF-4F05-43E3-A3A9-E9E4883E7C9D}" type="slidenum">
              <a:rPr lang="pt-BR" smtClean="0"/>
              <a:t>38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89997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B1F495-2F46-3974-CA9D-DCD0664D38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C9F0939-8C42-239B-A086-A49DB00682E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CF8255D-F8A3-1FE9-6A9A-BA23508934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EB82CD-6D99-EC78-9D94-08778863687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B555EF-4F05-43E3-A3A9-E9E4883E7C9D}" type="slidenum">
              <a:rPr lang="pt-BR" smtClean="0"/>
              <a:t>39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082822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10C1E3-16C4-3D12-442D-A8A2E07C48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0ECB85D-3476-F23D-CEC9-B3B2F9CB6E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4410EA2-2554-2558-79DC-F3BCEB15D2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DEA167-6CA7-63D5-A06F-71C7B7FEAB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B555EF-4F05-43E3-A3A9-E9E4883E7C9D}" type="slidenum">
              <a:rPr lang="pt-BR" smtClean="0"/>
              <a:t>40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1184874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ABD8A5-AECF-1333-2EDB-BA0C524483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6CAA9C7-1EBE-A6FE-A854-4D9DF9568AA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EE1FE84-BDE8-4D1C-89C5-F30D8EF372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B5E633-EF12-7078-DEC3-4E0A3D86418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B555EF-4F05-43E3-A3A9-E9E4883E7C9D}" type="slidenum">
              <a:rPr lang="pt-BR" smtClean="0"/>
              <a:t>41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48674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789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  <p:sp>
        <p:nvSpPr>
          <p:cNvPr id="3789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1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31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31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31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31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1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1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1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1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E5CDBE3C-9625-4971-8B57-8CDED045ED66}" type="slidenum">
              <a:rPr lang="en-US" altLang="en-US" sz="1200" b="0" smtClean="0">
                <a:solidFill>
                  <a:schemeClr val="tx1"/>
                </a:solidFill>
                <a:latin typeface="Times New Roman" panose="02020603050405020304" pitchFamily="18" charset="0"/>
              </a:rPr>
              <a:pPr/>
              <a:t>45</a:t>
            </a:fld>
            <a:endParaRPr lang="en-US" altLang="en-US" sz="1200" b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11723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60B992-0BA2-49F5-1CD5-0A8D7903F0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51D4AF8-5F67-16D6-A208-6E22B0293F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CCE39CD-A9F0-C016-28BF-1D0A731422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1" dirty="0"/>
              <a:t>Marvin Minsky (1927–2016)</a:t>
            </a:r>
            <a:r>
              <a:rPr lang="pt-BR" dirty="0"/>
              <a:t> foi um dos pioneiros da </a:t>
            </a:r>
            <a:r>
              <a:rPr lang="pt-BR" b="1" dirty="0"/>
              <a:t>Inteligência Artificial (IA)</a:t>
            </a:r>
            <a:r>
              <a:rPr lang="pt-BR" dirty="0"/>
              <a:t> e cofundador do </a:t>
            </a:r>
            <a:r>
              <a:rPr lang="pt-BR" b="1" dirty="0"/>
              <a:t>Laboratório de IA do MIT (Massachusetts Institute of Technology)</a:t>
            </a:r>
            <a:r>
              <a:rPr lang="pt-BR" dirty="0"/>
              <a:t>. </a:t>
            </a:r>
          </a:p>
          <a:p>
            <a:r>
              <a:rPr lang="pt-BR" dirty="0"/>
              <a:t>Ele era matemático, cientista cognitivo, filósofo e inventor, e seu trabalho ajudou a moldar os primeiros fundamentos da IA moderna.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9235A9-C049-0352-AAB0-FFACC92831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B555EF-4F05-43E3-A3A9-E9E4883E7C9D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342486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24D782-1E9E-AA39-646C-5328C53953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3322DA0-667E-4467-D0B9-7C24066201E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76365F1-1B02-978F-6FCF-EAD681D715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1" dirty="0"/>
              <a:t>Marvin Minsky (1927–2016)</a:t>
            </a:r>
            <a:r>
              <a:rPr lang="pt-BR" dirty="0"/>
              <a:t> foi um dos pioneiros da </a:t>
            </a:r>
            <a:r>
              <a:rPr lang="pt-BR" b="1" dirty="0"/>
              <a:t>Inteligência Artificial (IA)</a:t>
            </a:r>
            <a:r>
              <a:rPr lang="pt-BR" dirty="0"/>
              <a:t> e cofundador do </a:t>
            </a:r>
            <a:r>
              <a:rPr lang="pt-BR" b="1" dirty="0"/>
              <a:t>Laboratório de IA do MIT (Massachusetts Institute of Technology)</a:t>
            </a:r>
            <a:r>
              <a:rPr lang="pt-BR" dirty="0"/>
              <a:t>. </a:t>
            </a:r>
          </a:p>
          <a:p>
            <a:r>
              <a:rPr lang="pt-BR" dirty="0"/>
              <a:t>Ele era matemático, cientista cognitivo, filósofo e inventor, e seu trabalho ajudou a moldar os primeiros fundamentos da IA moderna.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C1D870-64E8-590A-8D50-979F66D134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B555EF-4F05-43E3-A3A9-E9E4883E7C9D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353650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0052E2-8A2A-AF4F-69ED-14321FD276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1633FC3-F3B9-8E8C-A82A-68D66851D5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403155C-56B5-A972-C6C6-E33EE4CABE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1" dirty="0"/>
              <a:t>Marvin Minsky (1927–2016)</a:t>
            </a:r>
            <a:r>
              <a:rPr lang="pt-BR" dirty="0"/>
              <a:t> foi um dos pioneiros da </a:t>
            </a:r>
            <a:r>
              <a:rPr lang="pt-BR" b="1" dirty="0"/>
              <a:t>Inteligência Artificial (IA)</a:t>
            </a:r>
            <a:r>
              <a:rPr lang="pt-BR" dirty="0"/>
              <a:t> e cofundador do </a:t>
            </a:r>
            <a:r>
              <a:rPr lang="pt-BR" b="1" dirty="0"/>
              <a:t>Laboratório de IA do MIT (Massachusetts Institute of Technology)</a:t>
            </a:r>
            <a:r>
              <a:rPr lang="pt-BR" dirty="0"/>
              <a:t>. </a:t>
            </a:r>
          </a:p>
          <a:p>
            <a:r>
              <a:rPr lang="pt-BR" dirty="0"/>
              <a:t>Ele era matemático, cientista cognitivo, filósofo e inventor, e seu trabalho ajudou a moldar os primeiros fundamentos da IA moderna.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052353-5EF0-E2F6-4AFD-C6EE5004AA2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B555EF-4F05-43E3-A3A9-E9E4883E7C9D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468102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9C91EA-A0E5-4F6D-FD8B-CE5D6A243E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EFBEE82-5CED-E49F-E0CC-25C7C0B770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EE48B3B-B1F3-B304-D4E8-75B6559488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1" dirty="0"/>
              <a:t>Marvin Minsky (1927–2016)</a:t>
            </a:r>
            <a:r>
              <a:rPr lang="pt-BR" dirty="0"/>
              <a:t> foi um dos pioneiros da </a:t>
            </a:r>
            <a:r>
              <a:rPr lang="pt-BR" b="1" dirty="0"/>
              <a:t>Inteligência Artificial (IA)</a:t>
            </a:r>
            <a:r>
              <a:rPr lang="pt-BR" dirty="0"/>
              <a:t> e cofundador do </a:t>
            </a:r>
            <a:r>
              <a:rPr lang="pt-BR" b="1" dirty="0"/>
              <a:t>Laboratório de IA do MIT (Massachusetts Institute of Technology)</a:t>
            </a:r>
            <a:r>
              <a:rPr lang="pt-BR" dirty="0"/>
              <a:t>. </a:t>
            </a:r>
          </a:p>
          <a:p>
            <a:r>
              <a:rPr lang="pt-BR" dirty="0"/>
              <a:t>Ele era matemático, cientista cognitivo, filósofo e inventor, e seu trabalho ajudou a moldar os primeiros fundamentos da IA moderna.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89251C-8F94-E112-718E-79FFB60FCE6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B555EF-4F05-43E3-A3A9-E9E4883E7C9D}" type="slidenum">
              <a:rPr lang="pt-BR" smtClean="0"/>
              <a:t>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041170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F71D28-4056-2C7C-EF6C-87B0F02D64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D79834F-B4BD-45E6-E37F-0A7104A31E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A939C7B-39B3-A364-7CE7-70A254FAE3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1" dirty="0"/>
              <a:t>Marvin Minsky (1927–2016)</a:t>
            </a:r>
            <a:r>
              <a:rPr lang="pt-BR" dirty="0"/>
              <a:t> foi um dos pioneiros da </a:t>
            </a:r>
            <a:r>
              <a:rPr lang="pt-BR" b="1" dirty="0"/>
              <a:t>Inteligência Artificial (IA)</a:t>
            </a:r>
            <a:r>
              <a:rPr lang="pt-BR" dirty="0"/>
              <a:t> e cofundador do </a:t>
            </a:r>
            <a:r>
              <a:rPr lang="pt-BR" b="1" dirty="0"/>
              <a:t>Laboratório de IA do MIT (Massachusetts Institute of Technology)</a:t>
            </a:r>
            <a:r>
              <a:rPr lang="pt-BR" dirty="0"/>
              <a:t>. </a:t>
            </a:r>
          </a:p>
          <a:p>
            <a:r>
              <a:rPr lang="pt-BR" dirty="0"/>
              <a:t>Ele era matemático, cientista cognitivo, filósofo e inventor, e seu trabalho ajudou a moldar os primeiros fundamentos da IA moderna.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918948-2003-44F5-2EB3-235694A411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B555EF-4F05-43E3-A3A9-E9E4883E7C9D}" type="slidenum">
              <a:rPr lang="pt-BR" smtClean="0"/>
              <a:t>26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627882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2612BF-99F3-F9D6-D67D-2076330F02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DB1E230-19BC-3489-1E83-846B080643E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F8A26CA-5806-5179-31E8-4C4D8E797D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1" dirty="0"/>
              <a:t>Marvin Minsky (1927–2016)</a:t>
            </a:r>
            <a:r>
              <a:rPr lang="pt-BR" dirty="0"/>
              <a:t> foi um dos pioneiros da </a:t>
            </a:r>
            <a:r>
              <a:rPr lang="pt-BR" b="1" dirty="0"/>
              <a:t>Inteligência Artificial (IA)</a:t>
            </a:r>
            <a:r>
              <a:rPr lang="pt-BR" dirty="0"/>
              <a:t> e cofundador do </a:t>
            </a:r>
            <a:r>
              <a:rPr lang="pt-BR" b="1" dirty="0"/>
              <a:t>Laboratório de IA do MIT (Massachusetts Institute of Technology)</a:t>
            </a:r>
            <a:r>
              <a:rPr lang="pt-BR" dirty="0"/>
              <a:t>. </a:t>
            </a:r>
          </a:p>
          <a:p>
            <a:r>
              <a:rPr lang="pt-BR" dirty="0"/>
              <a:t>Ele era matemático, cientista cognitivo, filósofo e inventor, e seu trabalho ajudou a moldar os primeiros fundamentos da IA moderna.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BAC24E-41F7-07B5-D726-C7646F26A7F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B555EF-4F05-43E3-A3A9-E9E4883E7C9D}" type="slidenum">
              <a:rPr lang="pt-BR" smtClean="0"/>
              <a:t>27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741569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14143B-3239-5758-095F-276E142F44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544167A-7EF5-2660-87DA-062F458CAFF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8CC98D6-F5B6-C04A-91F8-8B419735D7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1" dirty="0"/>
              <a:t>Marvin Minsky (1927–2016)</a:t>
            </a:r>
            <a:r>
              <a:rPr lang="pt-BR" dirty="0"/>
              <a:t> foi um dos pioneiros da </a:t>
            </a:r>
            <a:r>
              <a:rPr lang="pt-BR" b="1" dirty="0"/>
              <a:t>Inteligência Artificial (IA)</a:t>
            </a:r>
            <a:r>
              <a:rPr lang="pt-BR" dirty="0"/>
              <a:t> e cofundador do </a:t>
            </a:r>
            <a:r>
              <a:rPr lang="pt-BR" b="1" dirty="0"/>
              <a:t>Laboratório de IA do MIT (Massachusetts Institute of Technology)</a:t>
            </a:r>
            <a:r>
              <a:rPr lang="pt-BR" dirty="0"/>
              <a:t>. </a:t>
            </a:r>
          </a:p>
          <a:p>
            <a:r>
              <a:rPr lang="pt-BR" dirty="0"/>
              <a:t>Ele era matemático, cientista cognitivo, filósofo e inventor, e seu trabalho ajudou a moldar os primeiros fundamentos da IA moderna.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4BA30B-C05E-5EAC-410B-53F9149163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B555EF-4F05-43E3-A3A9-E9E4883E7C9D}" type="slidenum">
              <a:rPr lang="pt-BR" smtClean="0"/>
              <a:t>28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309092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LLM é uma ferramenta dentro do campo de IA Generativa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B555EF-4F05-43E3-A3A9-E9E4883E7C9D}" type="slidenum">
              <a:rPr lang="pt-BR" smtClean="0"/>
              <a:t>29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191185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C91BE1-14E0-1193-5940-F32987818B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EC8AEA7-8F40-0CEC-339D-7460B0F521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0A1D56-FA0D-8C10-4AEF-42A5CAFA6E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23B859-3CA4-4D16-BE6E-C720B68EB491}" type="datetime1">
              <a:rPr lang="pt-BR" smtClean="0"/>
              <a:t>29/10/2025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8912CF-27A8-C286-B7DF-F7A2FFF4B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57E78F-383D-EAA1-7B33-445E2DFF8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ED0F5-AF5C-4D67-8A91-AA049F8B765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326370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6B2283-6E28-8D38-5656-D51D39403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FB8D212-279D-4476-B656-47C880938A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686A5E-C894-48D0-BB00-008A78D7FD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FB83F-BDE0-4802-BF71-E1DD1996EC44}" type="datetime1">
              <a:rPr lang="pt-BR" smtClean="0"/>
              <a:t>29/10/2025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A6E715-1830-DA76-3AD1-6760F7D9DA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4C6D96-16E7-8EDC-83D8-90661687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ED0F5-AF5C-4D67-8A91-AA049F8B765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768656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B882CFB-6D32-7C35-BA59-07A8619CB1D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BF7EA56-7E7C-746A-E932-D4AFB24802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CF7DA3-1BF1-2974-AE6D-6A10F91479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4DF0DA-E92B-4724-9C83-48956372DDE2}" type="datetime1">
              <a:rPr lang="pt-BR" smtClean="0"/>
              <a:t>29/10/2025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3E8E60-03D5-80E3-EFB5-96480DAFE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7E646A-1DAF-6366-531C-55687DA3B4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ED0F5-AF5C-4D67-8A91-AA049F8B765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256737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m Capa Tecgra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 userDrawn="1"/>
        </p:nvSpPr>
        <p:spPr>
          <a:xfrm>
            <a:off x="2" y="-1"/>
            <a:ext cx="12192000" cy="6458989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3328988" y="2259013"/>
            <a:ext cx="0" cy="187801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51385" y="2109251"/>
            <a:ext cx="7221414" cy="1359678"/>
          </a:xfrm>
          <a:prstGeom prst="rect">
            <a:avLst/>
          </a:prstGeom>
        </p:spPr>
        <p:txBody>
          <a:bodyPr anchor="b"/>
          <a:lstStyle>
            <a:lvl1pPr>
              <a:defRPr sz="40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51823" y="3604660"/>
            <a:ext cx="7220975" cy="152395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837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675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4512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9350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4188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9025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3863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8701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533579" y="2054821"/>
            <a:ext cx="2373313" cy="2373312"/>
          </a:xfrm>
          <a:prstGeom prst="ellipse">
            <a:avLst/>
          </a:prstGeom>
        </p:spPr>
        <p:txBody>
          <a:bodyPr/>
          <a:lstStyle>
            <a:lvl1pPr>
              <a:defRPr lang="en-US" noProof="0"/>
            </a:lvl1pPr>
          </a:lstStyle>
          <a:p>
            <a:pPr lvl="0"/>
            <a:endParaRPr lang="en-US" noProof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itchFamily="34" charset="0"/>
                <a:ea typeface="ＭＳ Ｐゴシック" pitchFamily="34" charset="-128"/>
              </a:defRPr>
            </a:lvl1pPr>
          </a:lstStyle>
          <a:p>
            <a:pPr>
              <a:defRPr/>
            </a:pPr>
            <a:fld id="{FB882162-4B93-4302-9090-1A4BC02C4C09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5478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C91BE1-14E0-1193-5940-F32987818B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EC8AEA7-8F40-0CEC-339D-7460B0F521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0A1D56-FA0D-8C10-4AEF-42A5CAFA6E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5118F-F738-401A-B214-A2798571A43C}" type="datetimeFigureOut">
              <a:rPr lang="pt-BR" smtClean="0"/>
              <a:t>30/10/2025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8912CF-27A8-C286-B7DF-F7A2FFF4B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57E78F-383D-EAA1-7B33-445E2DFF8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ED0F5-AF5C-4D67-8A91-AA049F8B765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690162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E10FC-9CFD-D85F-AD3A-44E58BDE7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3C2C68-CA5C-1345-5497-0299A187C0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1B4014-6637-CBCD-A9E9-D1F199E3D9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5118F-F738-401A-B214-A2798571A43C}" type="datetimeFigureOut">
              <a:rPr lang="pt-BR" smtClean="0"/>
              <a:t>30/10/2025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210027-44A0-2268-1F6B-969CCB12C9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A7D2B1-4900-F6A6-F148-5F92C7F2AA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ED0F5-AF5C-4D67-8A91-AA049F8B765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9631978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F8DE0-D7D7-D9F2-9C34-A53821DE9F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2AA844-1AF6-321C-FF80-A8D5F979B5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E657D5-8D64-7E75-7529-994D0AD8D7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5118F-F738-401A-B214-A2798571A43C}" type="datetimeFigureOut">
              <a:rPr lang="pt-BR" smtClean="0"/>
              <a:t>30/10/2025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B58E74-93AE-FC2A-FBCC-54AC2FC4DA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9E5CA2-58FC-D884-114D-280B61939B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ED0F5-AF5C-4D67-8A91-AA049F8B765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837250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C1A50B-8C51-97AF-35AE-CE21A6F80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5EB4DE-95BC-22D9-C7EE-C84662F790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58A783-09B7-539A-AB6A-DAFCFAA4EF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0346FE-81E9-370A-2FFC-FBEB6A1FB1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5118F-F738-401A-B214-A2798571A43C}" type="datetimeFigureOut">
              <a:rPr lang="pt-BR" smtClean="0"/>
              <a:t>30/10/2025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7732F6-1E2D-3A55-0B53-D70A8C9AAF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548B42-75C3-66DB-4452-9C93F2C8D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ED0F5-AF5C-4D67-8A91-AA049F8B765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39997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3DB1F-11E4-87C4-C307-6FA028ED7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0487DD-FDB1-B604-E606-FED53B9CED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0C8B2D-D236-CBEC-F44F-D152B1FA5F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718D987-29E6-47CC-5A05-E823CCA85C2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B7DFEB8-5D1F-F921-926D-2752A6D70FF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756E9EA-007C-4038-879E-DA9BCDB88B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5118F-F738-401A-B214-A2798571A43C}" type="datetimeFigureOut">
              <a:rPr lang="pt-BR" smtClean="0"/>
              <a:t>30/10/2025</a:t>
            </a:fld>
            <a:endParaRPr lang="pt-B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F70FD68-AAB3-EA70-37B8-8C15D40260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7C2BC11-7FEE-13A4-8694-8B2F2DF52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ED0F5-AF5C-4D67-8A91-AA049F8B765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7336954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7A7861-E021-E6FE-EE8F-E452E48A68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F6A2FEE-1FCC-BC15-3244-3A531C597C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5118F-F738-401A-B214-A2798571A43C}" type="datetimeFigureOut">
              <a:rPr lang="pt-BR" smtClean="0"/>
              <a:t>30/10/2025</a:t>
            </a:fld>
            <a:endParaRPr lang="pt-B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84AC71-1790-B66F-E713-3105B702FE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C76896-9A29-CDB0-0E64-ECC9DAA55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ED0F5-AF5C-4D67-8A91-AA049F8B765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1787591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113A19A-9166-F4FA-DCFA-A355D4544E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5118F-F738-401A-B214-A2798571A43C}" type="datetimeFigureOut">
              <a:rPr lang="pt-BR" smtClean="0"/>
              <a:t>30/10/2025</a:t>
            </a:fld>
            <a:endParaRPr lang="pt-B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DD045E9-3E97-9B4C-11D0-B18F62D069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01379C-AC34-A7B1-32BA-70439BE69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ED0F5-AF5C-4D67-8A91-AA049F8B765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806896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E10FC-9CFD-D85F-AD3A-44E58BDE7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3C2C68-CA5C-1345-5497-0299A187C0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1B4014-6637-CBCD-A9E9-D1F199E3D9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71370-21B8-42D6-A4A5-F377165C90DC}" type="datetime1">
              <a:rPr lang="pt-BR" smtClean="0"/>
              <a:t>29/10/2025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210027-44A0-2268-1F6B-969CCB12C9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A7D2B1-4900-F6A6-F148-5F92C7F2AA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ED0F5-AF5C-4D67-8A91-AA049F8B765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1704537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38EDF-CE8F-A357-AFB7-B10DD044D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019139-065D-8534-D88D-92D33ACAF1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6CE390-3064-EEAE-720C-3F579C86E2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6D1630-2917-8293-C73C-2D6CCB16F1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5118F-F738-401A-B214-A2798571A43C}" type="datetimeFigureOut">
              <a:rPr lang="pt-BR" smtClean="0"/>
              <a:t>30/10/2025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554D11-B8D3-DB89-2F44-B8774571C0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5DC5CA-4904-92F4-1DBE-52CAFF45FB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ED0F5-AF5C-4D67-8A91-AA049F8B765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3132021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495592-8F0D-EAA0-C2D3-9176B4EF84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7D72E7E-2AC2-5AE9-D349-6DD82D271D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E4FE81-B06B-4EC4-DD8D-56F10DD66D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3B5BC8-7FB5-7E78-2FE8-028FC21780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5118F-F738-401A-B214-A2798571A43C}" type="datetimeFigureOut">
              <a:rPr lang="pt-BR" smtClean="0"/>
              <a:t>30/10/2025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3096D5-6413-D7D3-1F29-89F9F87496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79907A-6CF7-4870-D2B9-32053870BD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ED0F5-AF5C-4D67-8A91-AA049F8B765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5657038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6B2283-6E28-8D38-5656-D51D39403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FB8D212-279D-4476-B656-47C880938A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686A5E-C894-48D0-BB00-008A78D7FD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5118F-F738-401A-B214-A2798571A43C}" type="datetimeFigureOut">
              <a:rPr lang="pt-BR" smtClean="0"/>
              <a:t>30/10/2025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A6E715-1830-DA76-3AD1-6760F7D9DA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4C6D96-16E7-8EDC-83D8-90661687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ED0F5-AF5C-4D67-8A91-AA049F8B765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1348385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B882CFB-6D32-7C35-BA59-07A8619CB1D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BF7EA56-7E7C-746A-E932-D4AFB24802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CF7DA3-1BF1-2974-AE6D-6A10F91479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5118F-F738-401A-B214-A2798571A43C}" type="datetimeFigureOut">
              <a:rPr lang="pt-BR" smtClean="0"/>
              <a:t>30/10/2025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3E8E60-03D5-80E3-EFB5-96480DAFE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7E646A-1DAF-6366-531C-55687DA3B4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ED0F5-AF5C-4D67-8A91-AA049F8B765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5786576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m Capa Tecgra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 userDrawn="1"/>
        </p:nvSpPr>
        <p:spPr>
          <a:xfrm>
            <a:off x="2" y="-1"/>
            <a:ext cx="12192000" cy="6458989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3328988" y="2259013"/>
            <a:ext cx="0" cy="187801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51385" y="2109251"/>
            <a:ext cx="7221414" cy="1359678"/>
          </a:xfrm>
          <a:prstGeom prst="rect">
            <a:avLst/>
          </a:prstGeom>
        </p:spPr>
        <p:txBody>
          <a:bodyPr anchor="b"/>
          <a:lstStyle>
            <a:lvl1pPr>
              <a:defRPr sz="40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51823" y="3604660"/>
            <a:ext cx="7220975" cy="152395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837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675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4512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9350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4188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9025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3863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8701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533579" y="2054821"/>
            <a:ext cx="2373313" cy="2373312"/>
          </a:xfrm>
          <a:prstGeom prst="ellipse">
            <a:avLst/>
          </a:prstGeom>
        </p:spPr>
        <p:txBody>
          <a:bodyPr/>
          <a:lstStyle>
            <a:lvl1pPr>
              <a:defRPr lang="en-US" noProof="0"/>
            </a:lvl1pPr>
          </a:lstStyle>
          <a:p>
            <a:pPr lvl="0"/>
            <a:endParaRPr lang="en-US" noProof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itchFamily="34" charset="0"/>
                <a:ea typeface="ＭＳ Ｐゴシック" pitchFamily="34" charset="-128"/>
              </a:defRPr>
            </a:lvl1pPr>
          </a:lstStyle>
          <a:p>
            <a:pPr>
              <a:defRPr/>
            </a:pPr>
            <a:fld id="{FB882162-4B93-4302-9090-1A4BC02C4C09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935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F8DE0-D7D7-D9F2-9C34-A53821DE9F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2AA844-1AF6-321C-FF80-A8D5F979B5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E657D5-8D64-7E75-7529-994D0AD8D7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72103-4C91-42E1-9926-CC004C4AB930}" type="datetime1">
              <a:rPr lang="pt-BR" smtClean="0"/>
              <a:t>29/10/2025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B58E74-93AE-FC2A-FBCC-54AC2FC4DA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9E5CA2-58FC-D884-114D-280B61939B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ED0F5-AF5C-4D67-8A91-AA049F8B765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706541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C1A50B-8C51-97AF-35AE-CE21A6F80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5EB4DE-95BC-22D9-C7EE-C84662F790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58A783-09B7-539A-AB6A-DAFCFAA4EF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0346FE-81E9-370A-2FFC-FBEB6A1FB1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ACEAC7-2713-4BB2-BA29-9DCC378BC2E6}" type="datetime1">
              <a:rPr lang="pt-BR" smtClean="0"/>
              <a:t>29/10/2025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7732F6-1E2D-3A55-0B53-D70A8C9AAF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548B42-75C3-66DB-4452-9C93F2C8D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ED0F5-AF5C-4D67-8A91-AA049F8B765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617519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3DB1F-11E4-87C4-C307-6FA028ED7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0487DD-FDB1-B604-E606-FED53B9CED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0C8B2D-D236-CBEC-F44F-D152B1FA5F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718D987-29E6-47CC-5A05-E823CCA85C2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B7DFEB8-5D1F-F921-926D-2752A6D70FF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756E9EA-007C-4038-879E-DA9BCDB88B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B6A910-CA13-4C4A-825E-A818C748B817}" type="datetime1">
              <a:rPr lang="pt-BR" smtClean="0"/>
              <a:t>29/10/2025</a:t>
            </a:fld>
            <a:endParaRPr lang="pt-B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F70FD68-AAB3-EA70-37B8-8C15D40260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7C2BC11-7FEE-13A4-8694-8B2F2DF52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ED0F5-AF5C-4D67-8A91-AA049F8B765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130693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7A7861-E021-E6FE-EE8F-E452E48A68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F6A2FEE-1FCC-BC15-3244-3A531C597C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56A810-BB46-4DFF-98F1-650BA49913CE}" type="datetime1">
              <a:rPr lang="pt-BR" smtClean="0"/>
              <a:t>29/10/2025</a:t>
            </a:fld>
            <a:endParaRPr lang="pt-B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84AC71-1790-B66F-E713-3105B702FE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C76896-9A29-CDB0-0E64-ECC9DAA55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ED0F5-AF5C-4D67-8A91-AA049F8B765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226782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113A19A-9166-F4FA-DCFA-A355D4544E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E67DC2-B228-45AC-8631-8F956E780454}" type="datetime1">
              <a:rPr lang="pt-BR" smtClean="0"/>
              <a:t>29/10/2025</a:t>
            </a:fld>
            <a:endParaRPr lang="pt-B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DD045E9-3E97-9B4C-11D0-B18F62D069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01379C-AC34-A7B1-32BA-70439BE69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ED0F5-AF5C-4D67-8A91-AA049F8B765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287424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38EDF-CE8F-A357-AFB7-B10DD044D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019139-065D-8534-D88D-92D33ACAF1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6CE390-3064-EEAE-720C-3F579C86E2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6D1630-2917-8293-C73C-2D6CCB16F1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CA5FF-639A-4E1C-9062-14BC61F8A63D}" type="datetime1">
              <a:rPr lang="pt-BR" smtClean="0"/>
              <a:t>29/10/2025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554D11-B8D3-DB89-2F44-B8774571C0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5DC5CA-4904-92F4-1DBE-52CAFF45FB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ED0F5-AF5C-4D67-8A91-AA049F8B765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783004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495592-8F0D-EAA0-C2D3-9176B4EF84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7D72E7E-2AC2-5AE9-D349-6DD82D271D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E4FE81-B06B-4EC4-DD8D-56F10DD66D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3B5BC8-7FB5-7E78-2FE8-028FC21780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ECA1B-0AB0-4F9E-BA49-E9108D5E03FD}" type="datetime1">
              <a:rPr lang="pt-BR" smtClean="0"/>
              <a:t>29/10/2025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3096D5-6413-D7D3-1F29-89F9F87496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79907A-6CF7-4870-D2B9-32053870BD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ED0F5-AF5C-4D67-8A91-AA049F8B765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493361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B643583-43EC-BB32-0D3E-0A29783423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F8321A-A342-89AF-F54C-F42ADDE2EF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B15DB3-C6B4-D33F-4552-0B24F73E5B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CF942B-D84E-4D32-8654-F94A399B9862}" type="datetime1">
              <a:rPr lang="pt-BR" smtClean="0"/>
              <a:t>29/10/2025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C25ECC-FFC9-095A-B6B8-9AC4AF6785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B00864-22CA-1A1C-DED6-73BECB8A18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FED0F5-AF5C-4D67-8A91-AA049F8B765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518160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B643583-43EC-BB32-0D3E-0A29783423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F8321A-A342-89AF-F54C-F42ADDE2EF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B15DB3-C6B4-D33F-4552-0B24F73E5B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D5118F-F738-401A-B214-A2798571A43C}" type="datetimeFigureOut">
              <a:rPr lang="pt-BR" smtClean="0"/>
              <a:t>30/10/2025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C25ECC-FFC9-095A-B6B8-9AC4AF6785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B00864-22CA-1A1C-DED6-73BECB8A18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FED0F5-AF5C-4D67-8A91-AA049F8B765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4044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br.linkedin.com/in/thalesvalente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ditorgroup.com/writing/how-is-editor-group-using-generative-ai/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bbc.co.uk/timelines/z8bgr82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cdn.openai.com/research-covers/language-unsupervised/language_understanding_paper.pdf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mundoconectado.com.br/inteligencia-artificial/chatgpt-atinge-marca-de-250-milhoes-de-usuarios-semanais/" TargetMode="External"/><Relationship Id="rId4" Type="http://schemas.openxmlformats.org/officeDocument/2006/relationships/hyperlink" Target="https://arxiv.org/pdf/1810.04805" TargetMode="Externa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gemini.google/overview/deep-research/?hl=en&amp;utm_source=chatgpt.com" TargetMode="External"/><Relationship Id="rId2" Type="http://schemas.openxmlformats.org/officeDocument/2006/relationships/hyperlink" Target="https://openai.com/index/hello-gpt-4o/?utm_source=chatgpt.com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features/copilot?utm_source=chatgpt.com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rplexity.ai/hub/blog/introducing-perplexity-deep-research?utm_source=chatgpt.com" TargetMode="External"/><Relationship Id="rId2" Type="http://schemas.openxmlformats.org/officeDocument/2006/relationships/hyperlink" Target="https://www.anthropic.com/claude?utm_source=chatgpt.com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licit.com/?utm_source=chatgpt.com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anusai.io/?utm_source=chatgpt.com" TargetMode="External"/><Relationship Id="rId2" Type="http://schemas.openxmlformats.org/officeDocument/2006/relationships/hyperlink" Target="https://scite.ai/assistant?utm_source=chatgpt.com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deepl.com/en/write?utm_source=chatgpt.com" TargetMode="Externa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7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marketplace.visualstudio.com/items?itemName=James-Yu.latex-workshop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strawberryperl.com/" TargetMode="External"/><Relationship Id="rId4" Type="http://schemas.openxmlformats.org/officeDocument/2006/relationships/hyperlink" Target="https://miktex.org/download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br.linkedin.com/in/thalesvalente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6.png"/><Relationship Id="rId4" Type="http://schemas.openxmlformats.org/officeDocument/2006/relationships/hyperlink" Target="mailto:thales.l.a.valente@gmail.com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nstellationr.com/blog-news/how-generative-ai-has-supercharged-future-work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27427488-068E-4B55-AC8D-CD070B8CD4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D77C2DC4-03FC-4BF3-9F66-E9A3066EE4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-1"/>
            <a:ext cx="12191999" cy="6858001"/>
            <a:chOff x="7467600" y="0"/>
            <a:chExt cx="4724400" cy="685800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3BD7D54-1B49-4AE3-89F2-EA4811619C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7600" y="0"/>
              <a:ext cx="4724400" cy="6858000"/>
            </a:xfrm>
            <a:prstGeom prst="rect">
              <a:avLst/>
            </a:prstGeom>
            <a:solidFill>
              <a:schemeClr val="accent5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D1BD4E27-98FF-430B-A77B-3BF03B5420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7600" y="0"/>
              <a:ext cx="4724400" cy="6858000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42" name="Freeform: Shape 36">
            <a:extLst>
              <a:ext uri="{FF2B5EF4-FFF2-40B4-BE49-F238E27FC236}">
                <a16:creationId xmlns:a16="http://schemas.microsoft.com/office/drawing/2014/main" id="{7E13C525-8EE3-4288-848F-C9B2A174F2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2" cy="6858000"/>
          </a:xfrm>
          <a:custGeom>
            <a:avLst/>
            <a:gdLst>
              <a:gd name="connsiteX0" fmla="*/ 369702 w 12192002"/>
              <a:gd name="connsiteY0" fmla="*/ 6712169 h 6858000"/>
              <a:gd name="connsiteX1" fmla="*/ 366575 w 12192002"/>
              <a:gd name="connsiteY1" fmla="*/ 6715556 h 6858000"/>
              <a:gd name="connsiteX2" fmla="*/ 371637 w 12192002"/>
              <a:gd name="connsiteY2" fmla="*/ 6713954 h 6858000"/>
              <a:gd name="connsiteX3" fmla="*/ 7392322 w 12192002"/>
              <a:gd name="connsiteY3" fmla="*/ 6658238 h 6858000"/>
              <a:gd name="connsiteX4" fmla="*/ 7611337 w 12192002"/>
              <a:gd name="connsiteY4" fmla="*/ 6732821 h 6858000"/>
              <a:gd name="connsiteX5" fmla="*/ 7955762 w 12192002"/>
              <a:gd name="connsiteY5" fmla="*/ 6842006 h 6858000"/>
              <a:gd name="connsiteX6" fmla="*/ 7512455 w 12192002"/>
              <a:gd name="connsiteY6" fmla="*/ 6674734 h 6858000"/>
              <a:gd name="connsiteX7" fmla="*/ 9928143 w 12192002"/>
              <a:gd name="connsiteY7" fmla="*/ 6515312 h 6858000"/>
              <a:gd name="connsiteX8" fmla="*/ 9753801 w 12192002"/>
              <a:gd name="connsiteY8" fmla="*/ 6525103 h 6858000"/>
              <a:gd name="connsiteX9" fmla="*/ 9578027 w 12192002"/>
              <a:gd name="connsiteY9" fmla="*/ 6532104 h 6858000"/>
              <a:gd name="connsiteX10" fmla="*/ 9424342 w 12192002"/>
              <a:gd name="connsiteY10" fmla="*/ 6528403 h 6858000"/>
              <a:gd name="connsiteX11" fmla="*/ 9001907 w 12192002"/>
              <a:gd name="connsiteY11" fmla="*/ 6560369 h 6858000"/>
              <a:gd name="connsiteX12" fmla="*/ 8922138 w 12192002"/>
              <a:gd name="connsiteY12" fmla="*/ 6591702 h 6858000"/>
              <a:gd name="connsiteX13" fmla="*/ 9087550 w 12192002"/>
              <a:gd name="connsiteY13" fmla="*/ 6599765 h 6858000"/>
              <a:gd name="connsiteX14" fmla="*/ 9512475 w 12192002"/>
              <a:gd name="connsiteY14" fmla="*/ 6563693 h 6858000"/>
              <a:gd name="connsiteX15" fmla="*/ 9928143 w 12192002"/>
              <a:gd name="connsiteY15" fmla="*/ 6515312 h 6858000"/>
              <a:gd name="connsiteX16" fmla="*/ 9351220 w 12192002"/>
              <a:gd name="connsiteY16" fmla="*/ 6459370 h 6858000"/>
              <a:gd name="connsiteX17" fmla="*/ 8999756 w 12192002"/>
              <a:gd name="connsiteY17" fmla="*/ 6529929 h 6858000"/>
              <a:gd name="connsiteX18" fmla="*/ 9425830 w 12192002"/>
              <a:gd name="connsiteY18" fmla="*/ 6498517 h 6858000"/>
              <a:gd name="connsiteX19" fmla="*/ 9578307 w 12192002"/>
              <a:gd name="connsiteY19" fmla="*/ 6502035 h 6858000"/>
              <a:gd name="connsiteX20" fmla="*/ 9752771 w 12192002"/>
              <a:gd name="connsiteY20" fmla="*/ 6495471 h 6858000"/>
              <a:gd name="connsiteX21" fmla="*/ 9852779 w 12192002"/>
              <a:gd name="connsiteY21" fmla="*/ 6489665 h 6858000"/>
              <a:gd name="connsiteX22" fmla="*/ 9694862 w 12192002"/>
              <a:gd name="connsiteY22" fmla="*/ 6473140 h 6858000"/>
              <a:gd name="connsiteX23" fmla="*/ 9351220 w 12192002"/>
              <a:gd name="connsiteY23" fmla="*/ 6459370 h 6858000"/>
              <a:gd name="connsiteX24" fmla="*/ 1019354 w 12192002"/>
              <a:gd name="connsiteY24" fmla="*/ 6315006 h 6858000"/>
              <a:gd name="connsiteX25" fmla="*/ 441046 w 12192002"/>
              <a:gd name="connsiteY25" fmla="*/ 6691153 h 6858000"/>
              <a:gd name="connsiteX26" fmla="*/ 1019354 w 12192002"/>
              <a:gd name="connsiteY26" fmla="*/ 6315006 h 6858000"/>
              <a:gd name="connsiteX27" fmla="*/ 991680 w 12192002"/>
              <a:gd name="connsiteY27" fmla="*/ 6298413 h 6858000"/>
              <a:gd name="connsiteX28" fmla="*/ 409060 w 12192002"/>
              <a:gd name="connsiteY28" fmla="*/ 6671470 h 6858000"/>
              <a:gd name="connsiteX29" fmla="*/ 991680 w 12192002"/>
              <a:gd name="connsiteY29" fmla="*/ 6298413 h 6858000"/>
              <a:gd name="connsiteX30" fmla="*/ 7254615 w 12192002"/>
              <a:gd name="connsiteY30" fmla="*/ 5911918 h 6858000"/>
              <a:gd name="connsiteX31" fmla="*/ 7312589 w 12192002"/>
              <a:gd name="connsiteY31" fmla="*/ 5982309 h 6858000"/>
              <a:gd name="connsiteX32" fmla="*/ 7580896 w 12192002"/>
              <a:gd name="connsiteY32" fmla="*/ 6402069 h 6858000"/>
              <a:gd name="connsiteX33" fmla="*/ 7990862 w 12192002"/>
              <a:gd name="connsiteY33" fmla="*/ 6807025 h 6858000"/>
              <a:gd name="connsiteX34" fmla="*/ 7871964 w 12192002"/>
              <a:gd name="connsiteY34" fmla="*/ 6649139 h 6858000"/>
              <a:gd name="connsiteX35" fmla="*/ 7859674 w 12192002"/>
              <a:gd name="connsiteY35" fmla="*/ 6636358 h 6858000"/>
              <a:gd name="connsiteX36" fmla="*/ 7545050 w 12192002"/>
              <a:gd name="connsiteY36" fmla="*/ 6260110 h 6858000"/>
              <a:gd name="connsiteX37" fmla="*/ 7254615 w 12192002"/>
              <a:gd name="connsiteY37" fmla="*/ 5911918 h 6858000"/>
              <a:gd name="connsiteX38" fmla="*/ 9078855 w 12192002"/>
              <a:gd name="connsiteY38" fmla="*/ 5884754 h 6858000"/>
              <a:gd name="connsiteX39" fmla="*/ 8825188 w 12192002"/>
              <a:gd name="connsiteY39" fmla="*/ 6496752 h 6858000"/>
              <a:gd name="connsiteX40" fmla="*/ 9078855 w 12192002"/>
              <a:gd name="connsiteY40" fmla="*/ 5884754 h 6858000"/>
              <a:gd name="connsiteX41" fmla="*/ 9113805 w 12192002"/>
              <a:gd name="connsiteY41" fmla="*/ 5883072 h 6858000"/>
              <a:gd name="connsiteX42" fmla="*/ 8855200 w 12192002"/>
              <a:gd name="connsiteY42" fmla="*/ 6494950 h 6858000"/>
              <a:gd name="connsiteX43" fmla="*/ 9113805 w 12192002"/>
              <a:gd name="connsiteY43" fmla="*/ 5883072 h 6858000"/>
              <a:gd name="connsiteX44" fmla="*/ 9123940 w 12192002"/>
              <a:gd name="connsiteY44" fmla="*/ 5825040 h 6858000"/>
              <a:gd name="connsiteX45" fmla="*/ 9120846 w 12192002"/>
              <a:gd name="connsiteY45" fmla="*/ 5829053 h 6858000"/>
              <a:gd name="connsiteX46" fmla="*/ 9123267 w 12192002"/>
              <a:gd name="connsiteY46" fmla="*/ 5829425 h 6858000"/>
              <a:gd name="connsiteX47" fmla="*/ 103333 w 12192002"/>
              <a:gd name="connsiteY47" fmla="*/ 5699602 h 6858000"/>
              <a:gd name="connsiteX48" fmla="*/ 233938 w 12192002"/>
              <a:gd name="connsiteY48" fmla="*/ 5809416 h 6858000"/>
              <a:gd name="connsiteX49" fmla="*/ 883580 w 12192002"/>
              <a:gd name="connsiteY49" fmla="*/ 6180710 h 6858000"/>
              <a:gd name="connsiteX50" fmla="*/ 487337 w 12192002"/>
              <a:gd name="connsiteY50" fmla="*/ 5950182 h 6858000"/>
              <a:gd name="connsiteX51" fmla="*/ 354051 w 12192002"/>
              <a:gd name="connsiteY51" fmla="*/ 5854912 h 6858000"/>
              <a:gd name="connsiteX52" fmla="*/ 195436 w 12192002"/>
              <a:gd name="connsiteY52" fmla="*/ 5755068 h 6858000"/>
              <a:gd name="connsiteX53" fmla="*/ 5539432 w 12192002"/>
              <a:gd name="connsiteY53" fmla="*/ 5642928 h 6858000"/>
              <a:gd name="connsiteX54" fmla="*/ 5555462 w 12192002"/>
              <a:gd name="connsiteY54" fmla="*/ 5694454 h 6858000"/>
              <a:gd name="connsiteX55" fmla="*/ 5828270 w 12192002"/>
              <a:gd name="connsiteY55" fmla="*/ 6320663 h 6858000"/>
              <a:gd name="connsiteX56" fmla="*/ 5947416 w 12192002"/>
              <a:gd name="connsiteY56" fmla="*/ 6574846 h 6858000"/>
              <a:gd name="connsiteX57" fmla="*/ 5539432 w 12192002"/>
              <a:gd name="connsiteY57" fmla="*/ 5642928 h 6858000"/>
              <a:gd name="connsiteX58" fmla="*/ 51253 w 12192002"/>
              <a:gd name="connsiteY58" fmla="*/ 5631825 h 6858000"/>
              <a:gd name="connsiteX59" fmla="*/ 211622 w 12192002"/>
              <a:gd name="connsiteY59" fmla="*/ 5728803 h 6858000"/>
              <a:gd name="connsiteX60" fmla="*/ 371652 w 12192002"/>
              <a:gd name="connsiteY60" fmla="*/ 5829062 h 6858000"/>
              <a:gd name="connsiteX61" fmla="*/ 505903 w 12192002"/>
              <a:gd name="connsiteY61" fmla="*/ 5925221 h 6858000"/>
              <a:gd name="connsiteX62" fmla="*/ 899240 w 12192002"/>
              <a:gd name="connsiteY62" fmla="*/ 6153068 h 6858000"/>
              <a:gd name="connsiteX63" fmla="*/ 988114 w 12192002"/>
              <a:gd name="connsiteY63" fmla="*/ 6174204 h 6858000"/>
              <a:gd name="connsiteX64" fmla="*/ 845971 w 12192002"/>
              <a:gd name="connsiteY64" fmla="*/ 6067177 h 6858000"/>
              <a:gd name="connsiteX65" fmla="*/ 448057 w 12192002"/>
              <a:gd name="connsiteY65" fmla="*/ 5841376 h 6858000"/>
              <a:gd name="connsiteX66" fmla="*/ 51253 w 12192002"/>
              <a:gd name="connsiteY66" fmla="*/ 5631825 h 6858000"/>
              <a:gd name="connsiteX67" fmla="*/ 2606687 w 12192002"/>
              <a:gd name="connsiteY67" fmla="*/ 5630718 h 6858000"/>
              <a:gd name="connsiteX68" fmla="*/ 2645658 w 12192002"/>
              <a:gd name="connsiteY68" fmla="*/ 6640259 h 6858000"/>
              <a:gd name="connsiteX69" fmla="*/ 2606687 w 12192002"/>
              <a:gd name="connsiteY69" fmla="*/ 5630718 h 6858000"/>
              <a:gd name="connsiteX70" fmla="*/ 10097724 w 12192002"/>
              <a:gd name="connsiteY70" fmla="*/ 5591852 h 6858000"/>
              <a:gd name="connsiteX71" fmla="*/ 9645248 w 12192002"/>
              <a:gd name="connsiteY71" fmla="*/ 5630119 h 6858000"/>
              <a:gd name="connsiteX72" fmla="*/ 9543858 w 12192002"/>
              <a:gd name="connsiteY72" fmla="*/ 5650510 h 6858000"/>
              <a:gd name="connsiteX73" fmla="*/ 9681648 w 12192002"/>
              <a:gd name="connsiteY73" fmla="*/ 5629828 h 6858000"/>
              <a:gd name="connsiteX74" fmla="*/ 10557846 w 12192002"/>
              <a:gd name="connsiteY74" fmla="*/ 5601337 h 6858000"/>
              <a:gd name="connsiteX75" fmla="*/ 10301704 w 12192002"/>
              <a:gd name="connsiteY75" fmla="*/ 5598847 h 6858000"/>
              <a:gd name="connsiteX76" fmla="*/ 10250553 w 12192002"/>
              <a:gd name="connsiteY76" fmla="*/ 5595539 h 6858000"/>
              <a:gd name="connsiteX77" fmla="*/ 10097724 w 12192002"/>
              <a:gd name="connsiteY77" fmla="*/ 5591852 h 6858000"/>
              <a:gd name="connsiteX78" fmla="*/ 3642057 w 12192002"/>
              <a:gd name="connsiteY78" fmla="*/ 5573487 h 6858000"/>
              <a:gd name="connsiteX79" fmla="*/ 3632981 w 12192002"/>
              <a:gd name="connsiteY79" fmla="*/ 5579437 h 6858000"/>
              <a:gd name="connsiteX80" fmla="*/ 3382436 w 12192002"/>
              <a:gd name="connsiteY80" fmla="*/ 5952726 h 6858000"/>
              <a:gd name="connsiteX81" fmla="*/ 3191929 w 12192002"/>
              <a:gd name="connsiteY81" fmla="*/ 6662669 h 6858000"/>
              <a:gd name="connsiteX82" fmla="*/ 3369898 w 12192002"/>
              <a:gd name="connsiteY82" fmla="*/ 6081771 h 6858000"/>
              <a:gd name="connsiteX83" fmla="*/ 3642057 w 12192002"/>
              <a:gd name="connsiteY83" fmla="*/ 5573487 h 6858000"/>
              <a:gd name="connsiteX84" fmla="*/ 7015907 w 12192002"/>
              <a:gd name="connsiteY84" fmla="*/ 5541548 h 6858000"/>
              <a:gd name="connsiteX85" fmla="*/ 7259646 w 12192002"/>
              <a:gd name="connsiteY85" fmla="*/ 5765985 h 6858000"/>
              <a:gd name="connsiteX86" fmla="*/ 7741483 w 12192002"/>
              <a:gd name="connsiteY86" fmla="*/ 6279980 h 6858000"/>
              <a:gd name="connsiteX87" fmla="*/ 8008941 w 12192002"/>
              <a:gd name="connsiteY87" fmla="*/ 6733560 h 6858000"/>
              <a:gd name="connsiteX88" fmla="*/ 7999234 w 12192002"/>
              <a:gd name="connsiteY88" fmla="*/ 6610993 h 6858000"/>
              <a:gd name="connsiteX89" fmla="*/ 7715154 w 12192002"/>
              <a:gd name="connsiteY89" fmla="*/ 6197148 h 6858000"/>
              <a:gd name="connsiteX90" fmla="*/ 7271900 w 12192002"/>
              <a:gd name="connsiteY90" fmla="*/ 5734551 h 6858000"/>
              <a:gd name="connsiteX91" fmla="*/ 7015907 w 12192002"/>
              <a:gd name="connsiteY91" fmla="*/ 5541548 h 6858000"/>
              <a:gd name="connsiteX92" fmla="*/ 2650666 w 12192002"/>
              <a:gd name="connsiteY92" fmla="*/ 5530686 h 6858000"/>
              <a:gd name="connsiteX93" fmla="*/ 2650249 w 12192002"/>
              <a:gd name="connsiteY93" fmla="*/ 5532101 h 6858000"/>
              <a:gd name="connsiteX94" fmla="*/ 2663808 w 12192002"/>
              <a:gd name="connsiteY94" fmla="*/ 6535215 h 6858000"/>
              <a:gd name="connsiteX95" fmla="*/ 2665418 w 12192002"/>
              <a:gd name="connsiteY95" fmla="*/ 6132756 h 6858000"/>
              <a:gd name="connsiteX96" fmla="*/ 2650666 w 12192002"/>
              <a:gd name="connsiteY96" fmla="*/ 5530686 h 6858000"/>
              <a:gd name="connsiteX97" fmla="*/ 10218664 w 12192002"/>
              <a:gd name="connsiteY97" fmla="*/ 5525300 h 6858000"/>
              <a:gd name="connsiteX98" fmla="*/ 10086154 w 12192002"/>
              <a:gd name="connsiteY98" fmla="*/ 5525937 h 6858000"/>
              <a:gd name="connsiteX99" fmla="*/ 9778614 w 12192002"/>
              <a:gd name="connsiteY99" fmla="*/ 5550189 h 6858000"/>
              <a:gd name="connsiteX100" fmla="*/ 9601703 w 12192002"/>
              <a:gd name="connsiteY100" fmla="*/ 5605852 h 6858000"/>
              <a:gd name="connsiteX101" fmla="*/ 9641684 w 12192002"/>
              <a:gd name="connsiteY101" fmla="*/ 5600203 h 6858000"/>
              <a:gd name="connsiteX102" fmla="*/ 10252799 w 12192002"/>
              <a:gd name="connsiteY102" fmla="*/ 5564971 h 6858000"/>
              <a:gd name="connsiteX103" fmla="*/ 10304297 w 12192002"/>
              <a:gd name="connsiteY103" fmla="*/ 5568822 h 6858000"/>
              <a:gd name="connsiteX104" fmla="*/ 10533945 w 12192002"/>
              <a:gd name="connsiteY104" fmla="*/ 5573703 h 6858000"/>
              <a:gd name="connsiteX105" fmla="*/ 10446061 w 12192002"/>
              <a:gd name="connsiteY105" fmla="*/ 5555562 h 6858000"/>
              <a:gd name="connsiteX106" fmla="*/ 10360877 w 12192002"/>
              <a:gd name="connsiteY106" fmla="*/ 5538004 h 6858000"/>
              <a:gd name="connsiteX107" fmla="*/ 10218664 w 12192002"/>
              <a:gd name="connsiteY107" fmla="*/ 5525300 h 6858000"/>
              <a:gd name="connsiteX108" fmla="*/ 6946849 w 12192002"/>
              <a:gd name="connsiteY108" fmla="*/ 5523271 h 6858000"/>
              <a:gd name="connsiteX109" fmla="*/ 6946972 w 12192002"/>
              <a:gd name="connsiteY109" fmla="*/ 5526491 h 6858000"/>
              <a:gd name="connsiteX110" fmla="*/ 7105827 w 12192002"/>
              <a:gd name="connsiteY110" fmla="*/ 5718700 h 6858000"/>
              <a:gd name="connsiteX111" fmla="*/ 7126431 w 12192002"/>
              <a:gd name="connsiteY111" fmla="*/ 5737872 h 6858000"/>
              <a:gd name="connsiteX112" fmla="*/ 7567269 w 12192002"/>
              <a:gd name="connsiteY112" fmla="*/ 6240461 h 6858000"/>
              <a:gd name="connsiteX113" fmla="*/ 7880270 w 12192002"/>
              <a:gd name="connsiteY113" fmla="*/ 6615176 h 6858000"/>
              <a:gd name="connsiteX114" fmla="*/ 7892560 w 12192002"/>
              <a:gd name="connsiteY114" fmla="*/ 6627949 h 6858000"/>
              <a:gd name="connsiteX115" fmla="*/ 7971643 w 12192002"/>
              <a:gd name="connsiteY115" fmla="*/ 6718236 h 6858000"/>
              <a:gd name="connsiteX116" fmla="*/ 7719359 w 12192002"/>
              <a:gd name="connsiteY116" fmla="*/ 6299011 h 6858000"/>
              <a:gd name="connsiteX117" fmla="*/ 7240170 w 12192002"/>
              <a:gd name="connsiteY117" fmla="*/ 5787985 h 6858000"/>
              <a:gd name="connsiteX118" fmla="*/ 6946849 w 12192002"/>
              <a:gd name="connsiteY118" fmla="*/ 5523271 h 6858000"/>
              <a:gd name="connsiteX119" fmla="*/ 2680277 w 12192002"/>
              <a:gd name="connsiteY119" fmla="*/ 5479204 h 6858000"/>
              <a:gd name="connsiteX120" fmla="*/ 2678972 w 12192002"/>
              <a:gd name="connsiteY120" fmla="*/ 5481582 h 6858000"/>
              <a:gd name="connsiteX121" fmla="*/ 2696666 w 12192002"/>
              <a:gd name="connsiteY121" fmla="*/ 6133836 h 6858000"/>
              <a:gd name="connsiteX122" fmla="*/ 2695769 w 12192002"/>
              <a:gd name="connsiteY122" fmla="*/ 6390955 h 6858000"/>
              <a:gd name="connsiteX123" fmla="*/ 2739893 w 12192002"/>
              <a:gd name="connsiteY123" fmla="*/ 6108357 h 6858000"/>
              <a:gd name="connsiteX124" fmla="*/ 2680277 w 12192002"/>
              <a:gd name="connsiteY124" fmla="*/ 5479204 h 6858000"/>
              <a:gd name="connsiteX125" fmla="*/ 1132195 w 12192002"/>
              <a:gd name="connsiteY125" fmla="*/ 5467980 h 6858000"/>
              <a:gd name="connsiteX126" fmla="*/ 1679056 w 12192002"/>
              <a:gd name="connsiteY126" fmla="*/ 5516907 h 6858000"/>
              <a:gd name="connsiteX127" fmla="*/ 2128648 w 12192002"/>
              <a:gd name="connsiteY127" fmla="*/ 5474249 h 6858000"/>
              <a:gd name="connsiteX128" fmla="*/ 1825619 w 12192002"/>
              <a:gd name="connsiteY128" fmla="*/ 5478447 h 6858000"/>
              <a:gd name="connsiteX129" fmla="*/ 1737798 w 12192002"/>
              <a:gd name="connsiteY129" fmla="*/ 5483353 h 6858000"/>
              <a:gd name="connsiteX130" fmla="*/ 1132195 w 12192002"/>
              <a:gd name="connsiteY130" fmla="*/ 5467980 h 6858000"/>
              <a:gd name="connsiteX131" fmla="*/ 10104407 w 12192002"/>
              <a:gd name="connsiteY131" fmla="*/ 5458317 h 6858000"/>
              <a:gd name="connsiteX132" fmla="*/ 9704375 w 12192002"/>
              <a:gd name="connsiteY132" fmla="*/ 5536349 h 6858000"/>
              <a:gd name="connsiteX133" fmla="*/ 9773804 w 12192002"/>
              <a:gd name="connsiteY133" fmla="*/ 5519543 h 6858000"/>
              <a:gd name="connsiteX134" fmla="*/ 10086605 w 12192002"/>
              <a:gd name="connsiteY134" fmla="*/ 5494992 h 6858000"/>
              <a:gd name="connsiteX135" fmla="*/ 10367276 w 12192002"/>
              <a:gd name="connsiteY135" fmla="*/ 5507848 h 6858000"/>
              <a:gd name="connsiteX136" fmla="*/ 10454262 w 12192002"/>
              <a:gd name="connsiteY136" fmla="*/ 5525798 h 6858000"/>
              <a:gd name="connsiteX137" fmla="*/ 10569223 w 12192002"/>
              <a:gd name="connsiteY137" fmla="*/ 5547311 h 6858000"/>
              <a:gd name="connsiteX138" fmla="*/ 10104407 w 12192002"/>
              <a:gd name="connsiteY138" fmla="*/ 5458317 h 6858000"/>
              <a:gd name="connsiteX139" fmla="*/ 6861797 w 12192002"/>
              <a:gd name="connsiteY139" fmla="*/ 5419899 h 6858000"/>
              <a:gd name="connsiteX140" fmla="*/ 6879594 w 12192002"/>
              <a:gd name="connsiteY140" fmla="*/ 5424547 h 6858000"/>
              <a:gd name="connsiteX141" fmla="*/ 7789028 w 12192002"/>
              <a:gd name="connsiteY141" fmla="*/ 6212316 h 6858000"/>
              <a:gd name="connsiteX142" fmla="*/ 8093600 w 12192002"/>
              <a:gd name="connsiteY142" fmla="*/ 6710671 h 6858000"/>
              <a:gd name="connsiteX143" fmla="*/ 8129425 w 12192002"/>
              <a:gd name="connsiteY143" fmla="*/ 6854298 h 6858000"/>
              <a:gd name="connsiteX144" fmla="*/ 8130898 w 12192002"/>
              <a:gd name="connsiteY144" fmla="*/ 6857998 h 6858000"/>
              <a:gd name="connsiteX145" fmla="*/ 7899365 w 12192002"/>
              <a:gd name="connsiteY145" fmla="*/ 6857998 h 6858000"/>
              <a:gd name="connsiteX146" fmla="*/ 7761176 w 12192002"/>
              <a:gd name="connsiteY146" fmla="*/ 6816656 h 6858000"/>
              <a:gd name="connsiteX147" fmla="*/ 7602080 w 12192002"/>
              <a:gd name="connsiteY147" fmla="*/ 6760867 h 6858000"/>
              <a:gd name="connsiteX148" fmla="*/ 7289862 w 12192002"/>
              <a:gd name="connsiteY148" fmla="*/ 6659827 h 6858000"/>
              <a:gd name="connsiteX149" fmla="*/ 7582411 w 12192002"/>
              <a:gd name="connsiteY149" fmla="*/ 6784122 h 6858000"/>
              <a:gd name="connsiteX150" fmla="*/ 7605759 w 12192002"/>
              <a:gd name="connsiteY150" fmla="*/ 6793465 h 6858000"/>
              <a:gd name="connsiteX151" fmla="*/ 7737910 w 12192002"/>
              <a:gd name="connsiteY151" fmla="*/ 6840638 h 6858000"/>
              <a:gd name="connsiteX152" fmla="*/ 7826532 w 12192002"/>
              <a:gd name="connsiteY152" fmla="*/ 6857999 h 6858000"/>
              <a:gd name="connsiteX153" fmla="*/ 7696096 w 12192002"/>
              <a:gd name="connsiteY153" fmla="*/ 6857999 h 6858000"/>
              <a:gd name="connsiteX154" fmla="*/ 7594081 w 12192002"/>
              <a:gd name="connsiteY154" fmla="*/ 6821149 h 6858000"/>
              <a:gd name="connsiteX155" fmla="*/ 7570734 w 12192002"/>
              <a:gd name="connsiteY155" fmla="*/ 6811799 h 6858000"/>
              <a:gd name="connsiteX156" fmla="*/ 7271814 w 12192002"/>
              <a:gd name="connsiteY156" fmla="*/ 6684601 h 6858000"/>
              <a:gd name="connsiteX157" fmla="*/ 7585232 w 12192002"/>
              <a:gd name="connsiteY157" fmla="*/ 6850060 h 6858000"/>
              <a:gd name="connsiteX158" fmla="*/ 7613775 w 12192002"/>
              <a:gd name="connsiteY158" fmla="*/ 6857998 h 6858000"/>
              <a:gd name="connsiteX159" fmla="*/ 7522197 w 12192002"/>
              <a:gd name="connsiteY159" fmla="*/ 6857998 h 6858000"/>
              <a:gd name="connsiteX160" fmla="*/ 7410696 w 12192002"/>
              <a:gd name="connsiteY160" fmla="*/ 6803861 h 6858000"/>
              <a:gd name="connsiteX161" fmla="*/ 7088673 w 12192002"/>
              <a:gd name="connsiteY161" fmla="*/ 6610396 h 6858000"/>
              <a:gd name="connsiteX162" fmla="*/ 7090188 w 12192002"/>
              <a:gd name="connsiteY162" fmla="*/ 6584365 h 6858000"/>
              <a:gd name="connsiteX163" fmla="*/ 7780046 w 12192002"/>
              <a:gd name="connsiteY163" fmla="*/ 6711283 h 6858000"/>
              <a:gd name="connsiteX164" fmla="*/ 7944957 w 12192002"/>
              <a:gd name="connsiteY164" fmla="*/ 6799347 h 6858000"/>
              <a:gd name="connsiteX165" fmla="*/ 7601828 w 12192002"/>
              <a:gd name="connsiteY165" fmla="*/ 6503934 h 6858000"/>
              <a:gd name="connsiteX166" fmla="*/ 7042773 w 12192002"/>
              <a:gd name="connsiteY166" fmla="*/ 5734011 h 6858000"/>
              <a:gd name="connsiteX167" fmla="*/ 6844835 w 12192002"/>
              <a:gd name="connsiteY167" fmla="*/ 5424988 h 6858000"/>
              <a:gd name="connsiteX168" fmla="*/ 6861797 w 12192002"/>
              <a:gd name="connsiteY168" fmla="*/ 5419899 h 6858000"/>
              <a:gd name="connsiteX169" fmla="*/ 1456157 w 12192002"/>
              <a:gd name="connsiteY169" fmla="*/ 5371404 h 6858000"/>
              <a:gd name="connsiteX170" fmla="*/ 1244432 w 12192002"/>
              <a:gd name="connsiteY170" fmla="*/ 5385601 h 6858000"/>
              <a:gd name="connsiteX171" fmla="*/ 973990 w 12192002"/>
              <a:gd name="connsiteY171" fmla="*/ 5424940 h 6858000"/>
              <a:gd name="connsiteX172" fmla="*/ 1103809 w 12192002"/>
              <a:gd name="connsiteY172" fmla="*/ 5433720 h 6858000"/>
              <a:gd name="connsiteX173" fmla="*/ 1123454 w 12192002"/>
              <a:gd name="connsiteY173" fmla="*/ 5435727 h 6858000"/>
              <a:gd name="connsiteX174" fmla="*/ 1737017 w 12192002"/>
              <a:gd name="connsiteY174" fmla="*/ 5452183 h 6858000"/>
              <a:gd name="connsiteX175" fmla="*/ 1824397 w 12192002"/>
              <a:gd name="connsiteY175" fmla="*/ 5447757 h 6858000"/>
              <a:gd name="connsiteX176" fmla="*/ 2070059 w 12192002"/>
              <a:gd name="connsiteY176" fmla="*/ 5441660 h 6858000"/>
              <a:gd name="connsiteX177" fmla="*/ 1456157 w 12192002"/>
              <a:gd name="connsiteY177" fmla="*/ 5371404 h 6858000"/>
              <a:gd name="connsiteX178" fmla="*/ 4988186 w 12192002"/>
              <a:gd name="connsiteY178" fmla="*/ 5216467 h 6858000"/>
              <a:gd name="connsiteX179" fmla="*/ 4777334 w 12192002"/>
              <a:gd name="connsiteY179" fmla="*/ 5406072 h 6858000"/>
              <a:gd name="connsiteX180" fmla="*/ 4718341 w 12192002"/>
              <a:gd name="connsiteY180" fmla="*/ 5468043 h 6858000"/>
              <a:gd name="connsiteX181" fmla="*/ 4604655 w 12192002"/>
              <a:gd name="connsiteY181" fmla="*/ 5583434 h 6858000"/>
              <a:gd name="connsiteX182" fmla="*/ 4565074 w 12192002"/>
              <a:gd name="connsiteY182" fmla="*/ 5618550 h 6858000"/>
              <a:gd name="connsiteX183" fmla="*/ 4988186 w 12192002"/>
              <a:gd name="connsiteY183" fmla="*/ 5216467 h 6858000"/>
              <a:gd name="connsiteX184" fmla="*/ 4978032 w 12192002"/>
              <a:gd name="connsiteY184" fmla="*/ 5183809 h 6858000"/>
              <a:gd name="connsiteX185" fmla="*/ 4463413 w 12192002"/>
              <a:gd name="connsiteY185" fmla="*/ 5615162 h 6858000"/>
              <a:gd name="connsiteX186" fmla="*/ 4358134 w 12192002"/>
              <a:gd name="connsiteY186" fmla="*/ 5742791 h 6858000"/>
              <a:gd name="connsiteX187" fmla="*/ 4376219 w 12192002"/>
              <a:gd name="connsiteY187" fmla="*/ 5729027 h 6858000"/>
              <a:gd name="connsiteX188" fmla="*/ 4582340 w 12192002"/>
              <a:gd name="connsiteY188" fmla="*/ 5561037 h 6858000"/>
              <a:gd name="connsiteX189" fmla="*/ 4694684 w 12192002"/>
              <a:gd name="connsiteY189" fmla="*/ 5447098 h 6858000"/>
              <a:gd name="connsiteX190" fmla="*/ 4754123 w 12192002"/>
              <a:gd name="connsiteY190" fmla="*/ 5384643 h 6858000"/>
              <a:gd name="connsiteX191" fmla="*/ 4978032 w 12192002"/>
              <a:gd name="connsiteY191" fmla="*/ 5183809 h 6858000"/>
              <a:gd name="connsiteX192" fmla="*/ 7427076 w 12192002"/>
              <a:gd name="connsiteY192" fmla="*/ 5142684 h 6858000"/>
              <a:gd name="connsiteX193" fmla="*/ 7485963 w 12192002"/>
              <a:gd name="connsiteY193" fmla="*/ 5174783 h 6858000"/>
              <a:gd name="connsiteX194" fmla="*/ 7719410 w 12192002"/>
              <a:gd name="connsiteY194" fmla="*/ 5357281 h 6858000"/>
              <a:gd name="connsiteX195" fmla="*/ 7907163 w 12192002"/>
              <a:gd name="connsiteY195" fmla="*/ 5546863 h 6858000"/>
              <a:gd name="connsiteX196" fmla="*/ 7956656 w 12192002"/>
              <a:gd name="connsiteY196" fmla="*/ 5615961 h 6858000"/>
              <a:gd name="connsiteX197" fmla="*/ 8023445 w 12192002"/>
              <a:gd name="connsiteY197" fmla="*/ 5705642 h 6858000"/>
              <a:gd name="connsiteX198" fmla="*/ 7754656 w 12192002"/>
              <a:gd name="connsiteY198" fmla="*/ 5341546 h 6858000"/>
              <a:gd name="connsiteX199" fmla="*/ 7427076 w 12192002"/>
              <a:gd name="connsiteY199" fmla="*/ 5142684 h 6858000"/>
              <a:gd name="connsiteX200" fmla="*/ 7312201 w 12192002"/>
              <a:gd name="connsiteY200" fmla="*/ 5128278 h 6858000"/>
              <a:gd name="connsiteX201" fmla="*/ 7343603 w 12192002"/>
              <a:gd name="connsiteY201" fmla="*/ 5149746 h 6858000"/>
              <a:gd name="connsiteX202" fmla="*/ 7791759 w 12192002"/>
              <a:gd name="connsiteY202" fmla="*/ 5515717 h 6858000"/>
              <a:gd name="connsiteX203" fmla="*/ 7825280 w 12192002"/>
              <a:gd name="connsiteY203" fmla="*/ 5551608 h 6858000"/>
              <a:gd name="connsiteX204" fmla="*/ 7982410 w 12192002"/>
              <a:gd name="connsiteY204" fmla="*/ 5702551 h 6858000"/>
              <a:gd name="connsiteX205" fmla="*/ 7932408 w 12192002"/>
              <a:gd name="connsiteY205" fmla="*/ 5632736 h 6858000"/>
              <a:gd name="connsiteX206" fmla="*/ 7883927 w 12192002"/>
              <a:gd name="connsiteY206" fmla="*/ 5565087 h 6858000"/>
              <a:gd name="connsiteX207" fmla="*/ 7699832 w 12192002"/>
              <a:gd name="connsiteY207" fmla="*/ 5379904 h 6858000"/>
              <a:gd name="connsiteX208" fmla="*/ 7470240 w 12192002"/>
              <a:gd name="connsiteY208" fmla="*/ 5200559 h 6858000"/>
              <a:gd name="connsiteX209" fmla="*/ 7312201 w 12192002"/>
              <a:gd name="connsiteY209" fmla="*/ 5128278 h 6858000"/>
              <a:gd name="connsiteX210" fmla="*/ 7244057 w 12192002"/>
              <a:gd name="connsiteY210" fmla="*/ 5124233 h 6858000"/>
              <a:gd name="connsiteX211" fmla="*/ 7353035 w 12192002"/>
              <a:gd name="connsiteY211" fmla="*/ 5197318 h 6858000"/>
              <a:gd name="connsiteX212" fmla="*/ 7981878 w 12192002"/>
              <a:gd name="connsiteY212" fmla="*/ 5738345 h 6858000"/>
              <a:gd name="connsiteX213" fmla="*/ 7804780 w 12192002"/>
              <a:gd name="connsiteY213" fmla="*/ 5572174 h 6858000"/>
              <a:gd name="connsiteX214" fmla="*/ 7771164 w 12192002"/>
              <a:gd name="connsiteY214" fmla="*/ 5536908 h 6858000"/>
              <a:gd name="connsiteX215" fmla="*/ 7327465 w 12192002"/>
              <a:gd name="connsiteY215" fmla="*/ 5174181 h 6858000"/>
              <a:gd name="connsiteX216" fmla="*/ 7244057 w 12192002"/>
              <a:gd name="connsiteY216" fmla="*/ 5124233 h 6858000"/>
              <a:gd name="connsiteX217" fmla="*/ 7133363 w 12192002"/>
              <a:gd name="connsiteY217" fmla="*/ 5050246 h 6858000"/>
              <a:gd name="connsiteX218" fmla="*/ 8128687 w 12192002"/>
              <a:gd name="connsiteY218" fmla="*/ 5790959 h 6858000"/>
              <a:gd name="connsiteX219" fmla="*/ 8497002 w 12192002"/>
              <a:gd name="connsiteY219" fmla="*/ 6204913 h 6858000"/>
              <a:gd name="connsiteX220" fmla="*/ 8514292 w 12192002"/>
              <a:gd name="connsiteY220" fmla="*/ 6015372 h 6858000"/>
              <a:gd name="connsiteX221" fmla="*/ 8491838 w 12192002"/>
              <a:gd name="connsiteY221" fmla="*/ 5336275 h 6858000"/>
              <a:gd name="connsiteX222" fmla="*/ 8605731 w 12192002"/>
              <a:gd name="connsiteY222" fmla="*/ 5600804 h 6858000"/>
              <a:gd name="connsiteX223" fmla="*/ 8594880 w 12192002"/>
              <a:gd name="connsiteY223" fmla="*/ 6039262 h 6858000"/>
              <a:gd name="connsiteX224" fmla="*/ 8494242 w 12192002"/>
              <a:gd name="connsiteY224" fmla="*/ 6792600 h 6858000"/>
              <a:gd name="connsiteX225" fmla="*/ 8794675 w 12192002"/>
              <a:gd name="connsiteY225" fmla="*/ 6590735 h 6858000"/>
              <a:gd name="connsiteX226" fmla="*/ 8800448 w 12192002"/>
              <a:gd name="connsiteY226" fmla="*/ 6581371 h 6858000"/>
              <a:gd name="connsiteX227" fmla="*/ 8788186 w 12192002"/>
              <a:gd name="connsiteY227" fmla="*/ 6572441 h 6858000"/>
              <a:gd name="connsiteX228" fmla="*/ 9137232 w 12192002"/>
              <a:gd name="connsiteY228" fmla="*/ 5665639 h 6858000"/>
              <a:gd name="connsiteX229" fmla="*/ 9216765 w 12192002"/>
              <a:gd name="connsiteY229" fmla="*/ 5696416 h 6858000"/>
              <a:gd name="connsiteX230" fmla="*/ 8969849 w 12192002"/>
              <a:gd name="connsiteY230" fmla="*/ 6466405 h 6858000"/>
              <a:gd name="connsiteX231" fmla="*/ 9706237 w 12192002"/>
              <a:gd name="connsiteY231" fmla="*/ 6419148 h 6858000"/>
              <a:gd name="connsiteX232" fmla="*/ 10110375 w 12192002"/>
              <a:gd name="connsiteY232" fmla="*/ 6563116 h 6858000"/>
              <a:gd name="connsiteX233" fmla="*/ 10096281 w 12192002"/>
              <a:gd name="connsiteY233" fmla="*/ 6578254 h 6858000"/>
              <a:gd name="connsiteX234" fmla="*/ 9067672 w 12192002"/>
              <a:gd name="connsiteY234" fmla="*/ 6648608 h 6858000"/>
              <a:gd name="connsiteX235" fmla="*/ 8859441 w 12192002"/>
              <a:gd name="connsiteY235" fmla="*/ 6641028 h 6858000"/>
              <a:gd name="connsiteX236" fmla="*/ 8857528 w 12192002"/>
              <a:gd name="connsiteY236" fmla="*/ 6641375 h 6858000"/>
              <a:gd name="connsiteX237" fmla="*/ 8848579 w 12192002"/>
              <a:gd name="connsiteY237" fmla="*/ 6643204 h 6858000"/>
              <a:gd name="connsiteX238" fmla="*/ 8576285 w 12192002"/>
              <a:gd name="connsiteY238" fmla="*/ 6824788 h 6858000"/>
              <a:gd name="connsiteX239" fmla="*/ 8519159 w 12192002"/>
              <a:gd name="connsiteY239" fmla="*/ 6857998 h 6858000"/>
              <a:gd name="connsiteX240" fmla="*/ 8393540 w 12192002"/>
              <a:gd name="connsiteY240" fmla="*/ 6857998 h 6858000"/>
              <a:gd name="connsiteX241" fmla="*/ 8417346 w 12192002"/>
              <a:gd name="connsiteY241" fmla="*/ 6745652 h 6858000"/>
              <a:gd name="connsiteX242" fmla="*/ 8485502 w 12192002"/>
              <a:gd name="connsiteY242" fmla="*/ 6308216 h 6858000"/>
              <a:gd name="connsiteX243" fmla="*/ 8480214 w 12192002"/>
              <a:gd name="connsiteY243" fmla="*/ 6302278 h 6858000"/>
              <a:gd name="connsiteX244" fmla="*/ 8112215 w 12192002"/>
              <a:gd name="connsiteY244" fmla="*/ 5837768 h 6858000"/>
              <a:gd name="connsiteX245" fmla="*/ 8095146 w 12192002"/>
              <a:gd name="connsiteY245" fmla="*/ 5831943 h 6858000"/>
              <a:gd name="connsiteX246" fmla="*/ 7131946 w 12192002"/>
              <a:gd name="connsiteY246" fmla="*/ 5075653 h 6858000"/>
              <a:gd name="connsiteX247" fmla="*/ 7133363 w 12192002"/>
              <a:gd name="connsiteY247" fmla="*/ 5050246 h 6858000"/>
              <a:gd name="connsiteX248" fmla="*/ 1903353 w 12192002"/>
              <a:gd name="connsiteY248" fmla="*/ 5044827 h 6858000"/>
              <a:gd name="connsiteX249" fmla="*/ 1936931 w 12192002"/>
              <a:gd name="connsiteY249" fmla="*/ 5093954 h 6858000"/>
              <a:gd name="connsiteX250" fmla="*/ 2195868 w 12192002"/>
              <a:gd name="connsiteY250" fmla="*/ 5396574 h 6858000"/>
              <a:gd name="connsiteX251" fmla="*/ 2088852 w 12192002"/>
              <a:gd name="connsiteY251" fmla="*/ 5166123 h 6858000"/>
              <a:gd name="connsiteX252" fmla="*/ 1958241 w 12192002"/>
              <a:gd name="connsiteY252" fmla="*/ 5067955 h 6858000"/>
              <a:gd name="connsiteX253" fmla="*/ 1903353 w 12192002"/>
              <a:gd name="connsiteY253" fmla="*/ 5044827 h 6858000"/>
              <a:gd name="connsiteX254" fmla="*/ 11544294 w 12192002"/>
              <a:gd name="connsiteY254" fmla="*/ 4944364 h 6858000"/>
              <a:gd name="connsiteX255" fmla="*/ 11755210 w 12192002"/>
              <a:gd name="connsiteY255" fmla="*/ 5588157 h 6858000"/>
              <a:gd name="connsiteX256" fmla="*/ 11544294 w 12192002"/>
              <a:gd name="connsiteY256" fmla="*/ 4944364 h 6858000"/>
              <a:gd name="connsiteX257" fmla="*/ 11571408 w 12192002"/>
              <a:gd name="connsiteY257" fmla="*/ 4918599 h 6858000"/>
              <a:gd name="connsiteX258" fmla="*/ 11778250 w 12192002"/>
              <a:gd name="connsiteY258" fmla="*/ 5565760 h 6858000"/>
              <a:gd name="connsiteX259" fmla="*/ 11571408 w 12192002"/>
              <a:gd name="connsiteY259" fmla="*/ 4918599 h 6858000"/>
              <a:gd name="connsiteX260" fmla="*/ 11540154 w 12192002"/>
              <a:gd name="connsiteY260" fmla="*/ 4867303 h 6858000"/>
              <a:gd name="connsiteX261" fmla="*/ 11540380 w 12192002"/>
              <a:gd name="connsiteY261" fmla="*/ 4872526 h 6858000"/>
              <a:gd name="connsiteX262" fmla="*/ 11542590 w 12192002"/>
              <a:gd name="connsiteY262" fmla="*/ 4871112 h 6858000"/>
              <a:gd name="connsiteX263" fmla="*/ 10567662 w 12192002"/>
              <a:gd name="connsiteY263" fmla="*/ 4866948 h 6858000"/>
              <a:gd name="connsiteX264" fmla="*/ 10431225 w 12192002"/>
              <a:gd name="connsiteY264" fmla="*/ 4877568 h 6858000"/>
              <a:gd name="connsiteX265" fmla="*/ 10277556 w 12192002"/>
              <a:gd name="connsiteY265" fmla="*/ 4889247 h 6858000"/>
              <a:gd name="connsiteX266" fmla="*/ 10155875 w 12192002"/>
              <a:gd name="connsiteY266" fmla="*/ 4882769 h 6858000"/>
              <a:gd name="connsiteX267" fmla="*/ 10072733 w 12192002"/>
              <a:gd name="connsiteY267" fmla="*/ 4876924 h 6858000"/>
              <a:gd name="connsiteX268" fmla="*/ 9882500 w 12192002"/>
              <a:gd name="connsiteY268" fmla="*/ 4881330 h 6858000"/>
              <a:gd name="connsiteX269" fmla="*/ 9685205 w 12192002"/>
              <a:gd name="connsiteY269" fmla="*/ 4885650 h 6858000"/>
              <a:gd name="connsiteX270" fmla="*/ 9666932 w 12192002"/>
              <a:gd name="connsiteY270" fmla="*/ 4885075 h 6858000"/>
              <a:gd name="connsiteX271" fmla="*/ 9608662 w 12192002"/>
              <a:gd name="connsiteY271" fmla="*/ 4884027 h 6858000"/>
              <a:gd name="connsiteX272" fmla="*/ 10026230 w 12192002"/>
              <a:gd name="connsiteY272" fmla="*/ 4938088 h 6858000"/>
              <a:gd name="connsiteX273" fmla="*/ 10567662 w 12192002"/>
              <a:gd name="connsiteY273" fmla="*/ 4866948 h 6858000"/>
              <a:gd name="connsiteX274" fmla="*/ 10221015 w 12192002"/>
              <a:gd name="connsiteY274" fmla="*/ 4783657 h 6858000"/>
              <a:gd name="connsiteX275" fmla="*/ 10107121 w 12192002"/>
              <a:gd name="connsiteY275" fmla="*/ 4785091 h 6858000"/>
              <a:gd name="connsiteX276" fmla="*/ 9660668 w 12192002"/>
              <a:gd name="connsiteY276" fmla="*/ 4854595 h 6858000"/>
              <a:gd name="connsiteX277" fmla="*/ 9669531 w 12192002"/>
              <a:gd name="connsiteY277" fmla="*/ 4855057 h 6858000"/>
              <a:gd name="connsiteX278" fmla="*/ 9687254 w 12192002"/>
              <a:gd name="connsiteY278" fmla="*/ 4855986 h 6858000"/>
              <a:gd name="connsiteX279" fmla="*/ 9881290 w 12192002"/>
              <a:gd name="connsiteY279" fmla="*/ 4851445 h 6858000"/>
              <a:gd name="connsiteX280" fmla="*/ 10074432 w 12192002"/>
              <a:gd name="connsiteY280" fmla="*/ 4846715 h 6858000"/>
              <a:gd name="connsiteX281" fmla="*/ 10159369 w 12192002"/>
              <a:gd name="connsiteY281" fmla="*/ 4852935 h 6858000"/>
              <a:gd name="connsiteX282" fmla="*/ 10278706 w 12192002"/>
              <a:gd name="connsiteY282" fmla="*/ 4859393 h 6858000"/>
              <a:gd name="connsiteX283" fmla="*/ 10429120 w 12192002"/>
              <a:gd name="connsiteY283" fmla="*/ 4847493 h 6858000"/>
              <a:gd name="connsiteX284" fmla="*/ 10538565 w 12192002"/>
              <a:gd name="connsiteY284" fmla="*/ 4837270 h 6858000"/>
              <a:gd name="connsiteX285" fmla="*/ 10221015 w 12192002"/>
              <a:gd name="connsiteY285" fmla="*/ 4783657 h 6858000"/>
              <a:gd name="connsiteX286" fmla="*/ 1979378 w 12192002"/>
              <a:gd name="connsiteY286" fmla="*/ 4769504 h 6858000"/>
              <a:gd name="connsiteX287" fmla="*/ 2882120 w 12192002"/>
              <a:gd name="connsiteY287" fmla="*/ 5064547 h 6858000"/>
              <a:gd name="connsiteX288" fmla="*/ 2793103 w 12192002"/>
              <a:gd name="connsiteY288" fmla="*/ 5039699 h 6858000"/>
              <a:gd name="connsiteX289" fmla="*/ 2770041 w 12192002"/>
              <a:gd name="connsiteY289" fmla="*/ 5033634 h 6858000"/>
              <a:gd name="connsiteX290" fmla="*/ 1979378 w 12192002"/>
              <a:gd name="connsiteY290" fmla="*/ 4769504 h 6858000"/>
              <a:gd name="connsiteX291" fmla="*/ 1927410 w 12192002"/>
              <a:gd name="connsiteY291" fmla="*/ 4716164 h 6858000"/>
              <a:gd name="connsiteX292" fmla="*/ 1959587 w 12192002"/>
              <a:gd name="connsiteY292" fmla="*/ 4728849 h 6858000"/>
              <a:gd name="connsiteX293" fmla="*/ 2777707 w 12192002"/>
              <a:gd name="connsiteY293" fmla="*/ 5003991 h 6858000"/>
              <a:gd name="connsiteX294" fmla="*/ 2800768 w 12192002"/>
              <a:gd name="connsiteY294" fmla="*/ 5010056 h 6858000"/>
              <a:gd name="connsiteX295" fmla="*/ 2879408 w 12192002"/>
              <a:gd name="connsiteY295" fmla="*/ 5031590 h 6858000"/>
              <a:gd name="connsiteX296" fmla="*/ 2862295 w 12192002"/>
              <a:gd name="connsiteY296" fmla="*/ 5022958 h 6858000"/>
              <a:gd name="connsiteX297" fmla="*/ 2813343 w 12192002"/>
              <a:gd name="connsiteY297" fmla="*/ 4998369 h 6858000"/>
              <a:gd name="connsiteX298" fmla="*/ 2646245 w 12192002"/>
              <a:gd name="connsiteY298" fmla="*/ 4930999 h 6858000"/>
              <a:gd name="connsiteX299" fmla="*/ 1999243 w 12192002"/>
              <a:gd name="connsiteY299" fmla="*/ 4730524 h 6858000"/>
              <a:gd name="connsiteX300" fmla="*/ 1979527 w 12192002"/>
              <a:gd name="connsiteY300" fmla="*/ 4726651 h 6858000"/>
              <a:gd name="connsiteX301" fmla="*/ 1997014 w 12192002"/>
              <a:gd name="connsiteY301" fmla="*/ 4698007 h 6858000"/>
              <a:gd name="connsiteX302" fmla="*/ 2005458 w 12192002"/>
              <a:gd name="connsiteY302" fmla="*/ 4699540 h 6858000"/>
              <a:gd name="connsiteX303" fmla="*/ 2657186 w 12192002"/>
              <a:gd name="connsiteY303" fmla="*/ 4901687 h 6858000"/>
              <a:gd name="connsiteX304" fmla="*/ 2826662 w 12192002"/>
              <a:gd name="connsiteY304" fmla="*/ 4970362 h 6858000"/>
              <a:gd name="connsiteX305" fmla="*/ 2876100 w 12192002"/>
              <a:gd name="connsiteY305" fmla="*/ 4995397 h 6858000"/>
              <a:gd name="connsiteX306" fmla="*/ 3042600 w 12192002"/>
              <a:gd name="connsiteY306" fmla="*/ 5059532 h 6858000"/>
              <a:gd name="connsiteX307" fmla="*/ 1997014 w 12192002"/>
              <a:gd name="connsiteY307" fmla="*/ 4698007 h 6858000"/>
              <a:gd name="connsiteX308" fmla="*/ 9857254 w 12192002"/>
              <a:gd name="connsiteY308" fmla="*/ 4275904 h 6858000"/>
              <a:gd name="connsiteX309" fmla="*/ 8989866 w 12192002"/>
              <a:gd name="connsiteY309" fmla="*/ 4472742 h 6858000"/>
              <a:gd name="connsiteX310" fmla="*/ 8931614 w 12192002"/>
              <a:gd name="connsiteY310" fmla="*/ 4498508 h 6858000"/>
              <a:gd name="connsiteX311" fmla="*/ 8843711 w 12192002"/>
              <a:gd name="connsiteY311" fmla="*/ 4536334 h 6858000"/>
              <a:gd name="connsiteX312" fmla="*/ 8966093 w 12192002"/>
              <a:gd name="connsiteY312" fmla="*/ 4502509 h 6858000"/>
              <a:gd name="connsiteX313" fmla="*/ 9299227 w 12192002"/>
              <a:gd name="connsiteY313" fmla="*/ 4454994 h 6858000"/>
              <a:gd name="connsiteX314" fmla="*/ 9857254 w 12192002"/>
              <a:gd name="connsiteY314" fmla="*/ 4275904 h 6858000"/>
              <a:gd name="connsiteX315" fmla="*/ 9615182 w 12192002"/>
              <a:gd name="connsiteY315" fmla="*/ 4220499 h 6858000"/>
              <a:gd name="connsiteX316" fmla="*/ 9023688 w 12192002"/>
              <a:gd name="connsiteY316" fmla="*/ 4425819 h 6858000"/>
              <a:gd name="connsiteX317" fmla="*/ 9814527 w 12192002"/>
              <a:gd name="connsiteY317" fmla="*/ 4248048 h 6858000"/>
              <a:gd name="connsiteX318" fmla="*/ 9615182 w 12192002"/>
              <a:gd name="connsiteY318" fmla="*/ 4220499 h 6858000"/>
              <a:gd name="connsiteX319" fmla="*/ 2305292 w 12192002"/>
              <a:gd name="connsiteY319" fmla="*/ 4219492 h 6858000"/>
              <a:gd name="connsiteX320" fmla="*/ 3360922 w 12192002"/>
              <a:gd name="connsiteY320" fmla="*/ 4529373 h 6858000"/>
              <a:gd name="connsiteX321" fmla="*/ 3492420 w 12192002"/>
              <a:gd name="connsiteY321" fmla="*/ 4510145 h 6858000"/>
              <a:gd name="connsiteX322" fmla="*/ 3364086 w 12192002"/>
              <a:gd name="connsiteY322" fmla="*/ 4480340 h 6858000"/>
              <a:gd name="connsiteX323" fmla="*/ 3225818 w 12192002"/>
              <a:gd name="connsiteY323" fmla="*/ 4411822 h 6858000"/>
              <a:gd name="connsiteX324" fmla="*/ 3129696 w 12192002"/>
              <a:gd name="connsiteY324" fmla="*/ 4360704 h 6858000"/>
              <a:gd name="connsiteX325" fmla="*/ 2814545 w 12192002"/>
              <a:gd name="connsiteY325" fmla="*/ 4282955 h 6858000"/>
              <a:gd name="connsiteX326" fmla="*/ 2305292 w 12192002"/>
              <a:gd name="connsiteY326" fmla="*/ 4219492 h 6858000"/>
              <a:gd name="connsiteX327" fmla="*/ 2626982 w 12192002"/>
              <a:gd name="connsiteY327" fmla="*/ 4206450 h 6858000"/>
              <a:gd name="connsiteX328" fmla="*/ 2490617 w 12192002"/>
              <a:gd name="connsiteY328" fmla="*/ 4206951 h 6858000"/>
              <a:gd name="connsiteX329" fmla="*/ 2819869 w 12192002"/>
              <a:gd name="connsiteY329" fmla="*/ 4252936 h 6858000"/>
              <a:gd name="connsiteX330" fmla="*/ 3143018 w 12192002"/>
              <a:gd name="connsiteY330" fmla="*/ 4332698 h 6858000"/>
              <a:gd name="connsiteX331" fmla="*/ 3241520 w 12192002"/>
              <a:gd name="connsiteY331" fmla="*/ 4385112 h 6858000"/>
              <a:gd name="connsiteX332" fmla="*/ 3374575 w 12192002"/>
              <a:gd name="connsiteY332" fmla="*/ 4451517 h 6858000"/>
              <a:gd name="connsiteX333" fmla="*/ 3505221 w 12192002"/>
              <a:gd name="connsiteY333" fmla="*/ 4480757 h 6858000"/>
              <a:gd name="connsiteX334" fmla="*/ 2626982 w 12192002"/>
              <a:gd name="connsiteY334" fmla="*/ 4206450 h 6858000"/>
              <a:gd name="connsiteX335" fmla="*/ 9258094 w 12192002"/>
              <a:gd name="connsiteY335" fmla="*/ 3958602 h 6858000"/>
              <a:gd name="connsiteX336" fmla="*/ 8526712 w 12192002"/>
              <a:gd name="connsiteY336" fmla="*/ 4119804 h 6858000"/>
              <a:gd name="connsiteX337" fmla="*/ 9258094 w 12192002"/>
              <a:gd name="connsiteY337" fmla="*/ 3958602 h 6858000"/>
              <a:gd name="connsiteX338" fmla="*/ 1310106 w 12192002"/>
              <a:gd name="connsiteY338" fmla="*/ 3943217 h 6858000"/>
              <a:gd name="connsiteX339" fmla="*/ 854994 w 12192002"/>
              <a:gd name="connsiteY339" fmla="*/ 4399136 h 6858000"/>
              <a:gd name="connsiteX340" fmla="*/ 742462 w 12192002"/>
              <a:gd name="connsiteY340" fmla="*/ 4594648 h 6858000"/>
              <a:gd name="connsiteX341" fmla="*/ 820602 w 12192002"/>
              <a:gd name="connsiteY341" fmla="*/ 4485915 h 6858000"/>
              <a:gd name="connsiteX342" fmla="*/ 878295 w 12192002"/>
              <a:gd name="connsiteY342" fmla="*/ 4403594 h 6858000"/>
              <a:gd name="connsiteX343" fmla="*/ 1240607 w 12192002"/>
              <a:gd name="connsiteY343" fmla="*/ 4010401 h 6858000"/>
              <a:gd name="connsiteX344" fmla="*/ 11225213 w 12192002"/>
              <a:gd name="connsiteY344" fmla="*/ 3936722 h 6858000"/>
              <a:gd name="connsiteX345" fmla="*/ 11182914 w 12192002"/>
              <a:gd name="connsiteY345" fmla="*/ 4196771 h 6858000"/>
              <a:gd name="connsiteX346" fmla="*/ 11099211 w 12192002"/>
              <a:gd name="connsiteY346" fmla="*/ 4613594 h 6858000"/>
              <a:gd name="connsiteX347" fmla="*/ 11064509 w 12192002"/>
              <a:gd name="connsiteY347" fmla="*/ 4707830 h 6858000"/>
              <a:gd name="connsiteX348" fmla="*/ 11049349 w 12192002"/>
              <a:gd name="connsiteY348" fmla="*/ 4747418 h 6858000"/>
              <a:gd name="connsiteX349" fmla="*/ 10978260 w 12192002"/>
              <a:gd name="connsiteY349" fmla="*/ 4966094 h 6858000"/>
              <a:gd name="connsiteX350" fmla="*/ 11225213 w 12192002"/>
              <a:gd name="connsiteY350" fmla="*/ 3936722 h 6858000"/>
              <a:gd name="connsiteX351" fmla="*/ 9168987 w 12192002"/>
              <a:gd name="connsiteY351" fmla="*/ 3919232 h 6858000"/>
              <a:gd name="connsiteX352" fmla="*/ 8603910 w 12192002"/>
              <a:gd name="connsiteY352" fmla="*/ 4068895 h 6858000"/>
              <a:gd name="connsiteX353" fmla="*/ 9252382 w 12192002"/>
              <a:gd name="connsiteY353" fmla="*/ 3927759 h 6858000"/>
              <a:gd name="connsiteX354" fmla="*/ 9168987 w 12192002"/>
              <a:gd name="connsiteY354" fmla="*/ 3919232 h 6858000"/>
              <a:gd name="connsiteX355" fmla="*/ 11201005 w 12192002"/>
              <a:gd name="connsiteY355" fmla="*/ 3900089 h 6858000"/>
              <a:gd name="connsiteX356" fmla="*/ 10968432 w 12192002"/>
              <a:gd name="connsiteY356" fmla="*/ 4885010 h 6858000"/>
              <a:gd name="connsiteX357" fmla="*/ 11019967 w 12192002"/>
              <a:gd name="connsiteY357" fmla="*/ 4735553 h 6858000"/>
              <a:gd name="connsiteX358" fmla="*/ 11035125 w 12192002"/>
              <a:gd name="connsiteY358" fmla="*/ 4695966 h 6858000"/>
              <a:gd name="connsiteX359" fmla="*/ 11069972 w 12192002"/>
              <a:gd name="connsiteY359" fmla="*/ 4603168 h 6858000"/>
              <a:gd name="connsiteX360" fmla="*/ 11152239 w 12192002"/>
              <a:gd name="connsiteY360" fmla="*/ 4192628 h 6858000"/>
              <a:gd name="connsiteX361" fmla="*/ 11201005 w 12192002"/>
              <a:gd name="connsiteY361" fmla="*/ 3900089 h 6858000"/>
              <a:gd name="connsiteX362" fmla="*/ 1423113 w 12192002"/>
              <a:gd name="connsiteY362" fmla="*/ 3874565 h 6858000"/>
              <a:gd name="connsiteX363" fmla="*/ 1260565 w 12192002"/>
              <a:gd name="connsiteY363" fmla="*/ 4031982 h 6858000"/>
              <a:gd name="connsiteX364" fmla="*/ 901900 w 12192002"/>
              <a:gd name="connsiteY364" fmla="*/ 4421236 h 6858000"/>
              <a:gd name="connsiteX365" fmla="*/ 845044 w 12192002"/>
              <a:gd name="connsiteY365" fmla="*/ 4502436 h 6858000"/>
              <a:gd name="connsiteX366" fmla="*/ 685926 w 12192002"/>
              <a:gd name="connsiteY366" fmla="*/ 4703069 h 6858000"/>
              <a:gd name="connsiteX367" fmla="*/ 684248 w 12192002"/>
              <a:gd name="connsiteY367" fmla="*/ 4706721 h 6858000"/>
              <a:gd name="connsiteX368" fmla="*/ 1423113 w 12192002"/>
              <a:gd name="connsiteY368" fmla="*/ 3874565 h 6858000"/>
              <a:gd name="connsiteX369" fmla="*/ 3316479 w 12192002"/>
              <a:gd name="connsiteY369" fmla="*/ 3872136 h 6858000"/>
              <a:gd name="connsiteX370" fmla="*/ 3546806 w 12192002"/>
              <a:gd name="connsiteY370" fmla="*/ 4356139 h 6858000"/>
              <a:gd name="connsiteX371" fmla="*/ 3364433 w 12192002"/>
              <a:gd name="connsiteY371" fmla="*/ 3953121 h 6858000"/>
              <a:gd name="connsiteX372" fmla="*/ 10268559 w 12192002"/>
              <a:gd name="connsiteY372" fmla="*/ 3871054 h 6858000"/>
              <a:gd name="connsiteX373" fmla="*/ 10494169 w 12192002"/>
              <a:gd name="connsiteY373" fmla="*/ 4520780 h 6858000"/>
              <a:gd name="connsiteX374" fmla="*/ 10356661 w 12192002"/>
              <a:gd name="connsiteY374" fmla="*/ 4157302 h 6858000"/>
              <a:gd name="connsiteX375" fmla="*/ 10268559 w 12192002"/>
              <a:gd name="connsiteY375" fmla="*/ 3871054 h 6858000"/>
              <a:gd name="connsiteX376" fmla="*/ 3291335 w 12192002"/>
              <a:gd name="connsiteY376" fmla="*/ 3767420 h 6858000"/>
              <a:gd name="connsiteX377" fmla="*/ 3390805 w 12192002"/>
              <a:gd name="connsiteY377" fmla="*/ 3937163 h 6858000"/>
              <a:gd name="connsiteX378" fmla="*/ 3579062 w 12192002"/>
              <a:gd name="connsiteY378" fmla="*/ 4359040 h 6858000"/>
              <a:gd name="connsiteX379" fmla="*/ 3467355 w 12192002"/>
              <a:gd name="connsiteY379" fmla="*/ 3988130 h 6858000"/>
              <a:gd name="connsiteX380" fmla="*/ 3310753 w 12192002"/>
              <a:gd name="connsiteY380" fmla="*/ 3787140 h 6858000"/>
              <a:gd name="connsiteX381" fmla="*/ 3291335 w 12192002"/>
              <a:gd name="connsiteY381" fmla="*/ 3767420 h 6858000"/>
              <a:gd name="connsiteX382" fmla="*/ 1635889 w 12192002"/>
              <a:gd name="connsiteY382" fmla="*/ 3709494 h 6858000"/>
              <a:gd name="connsiteX383" fmla="*/ 1634800 w 12192002"/>
              <a:gd name="connsiteY383" fmla="*/ 3731111 h 6858000"/>
              <a:gd name="connsiteX384" fmla="*/ 1635889 w 12192002"/>
              <a:gd name="connsiteY384" fmla="*/ 3709494 h 6858000"/>
              <a:gd name="connsiteX385" fmla="*/ 10277529 w 12192002"/>
              <a:gd name="connsiteY385" fmla="*/ 3701307 h 6858000"/>
              <a:gd name="connsiteX386" fmla="*/ 10276797 w 12192002"/>
              <a:gd name="connsiteY386" fmla="*/ 3708672 h 6858000"/>
              <a:gd name="connsiteX387" fmla="*/ 10385906 w 12192002"/>
              <a:gd name="connsiteY387" fmla="*/ 4147031 h 6858000"/>
              <a:gd name="connsiteX388" fmla="*/ 10536458 w 12192002"/>
              <a:gd name="connsiteY388" fmla="*/ 4544310 h 6858000"/>
              <a:gd name="connsiteX389" fmla="*/ 10436479 w 12192002"/>
              <a:gd name="connsiteY389" fmla="*/ 4144570 h 6858000"/>
              <a:gd name="connsiteX390" fmla="*/ 10277529 w 12192002"/>
              <a:gd name="connsiteY390" fmla="*/ 3701307 h 6858000"/>
              <a:gd name="connsiteX391" fmla="*/ 1510397 w 12192002"/>
              <a:gd name="connsiteY391" fmla="*/ 3684705 h 6858000"/>
              <a:gd name="connsiteX392" fmla="*/ 1146550 w 12192002"/>
              <a:gd name="connsiteY392" fmla="*/ 3802012 h 6858000"/>
              <a:gd name="connsiteX393" fmla="*/ 698834 w 12192002"/>
              <a:gd name="connsiteY393" fmla="*/ 3952272 h 6858000"/>
              <a:gd name="connsiteX394" fmla="*/ 34256 w 12192002"/>
              <a:gd name="connsiteY394" fmla="*/ 4347603 h 6858000"/>
              <a:gd name="connsiteX395" fmla="*/ 527241 w 12192002"/>
              <a:gd name="connsiteY395" fmla="*/ 4065078 h 6858000"/>
              <a:gd name="connsiteX396" fmla="*/ 1510397 w 12192002"/>
              <a:gd name="connsiteY396" fmla="*/ 3684705 h 6858000"/>
              <a:gd name="connsiteX397" fmla="*/ 1313114 w 12192002"/>
              <a:gd name="connsiteY397" fmla="*/ 3655216 h 6858000"/>
              <a:gd name="connsiteX398" fmla="*/ 1109304 w 12192002"/>
              <a:gd name="connsiteY398" fmla="*/ 3669030 h 6858000"/>
              <a:gd name="connsiteX399" fmla="*/ 8129 w 12192002"/>
              <a:gd name="connsiteY399" fmla="*/ 4330519 h 6858000"/>
              <a:gd name="connsiteX400" fmla="*/ 687572 w 12192002"/>
              <a:gd name="connsiteY400" fmla="*/ 3925629 h 6858000"/>
              <a:gd name="connsiteX401" fmla="*/ 1138365 w 12192002"/>
              <a:gd name="connsiteY401" fmla="*/ 3774515 h 6858000"/>
              <a:gd name="connsiteX402" fmla="*/ 1505579 w 12192002"/>
              <a:gd name="connsiteY402" fmla="*/ 3655526 h 6858000"/>
              <a:gd name="connsiteX403" fmla="*/ 1313114 w 12192002"/>
              <a:gd name="connsiteY403" fmla="*/ 3655216 h 6858000"/>
              <a:gd name="connsiteX404" fmla="*/ 3655073 w 12192002"/>
              <a:gd name="connsiteY404" fmla="*/ 3650884 h 6858000"/>
              <a:gd name="connsiteX405" fmla="*/ 3989938 w 12192002"/>
              <a:gd name="connsiteY405" fmla="*/ 3991685 h 6858000"/>
              <a:gd name="connsiteX406" fmla="*/ 4393907 w 12192002"/>
              <a:gd name="connsiteY406" fmla="*/ 4261258 h 6858000"/>
              <a:gd name="connsiteX407" fmla="*/ 4648051 w 12192002"/>
              <a:gd name="connsiteY407" fmla="*/ 4374051 h 6858000"/>
              <a:gd name="connsiteX408" fmla="*/ 4383389 w 12192002"/>
              <a:gd name="connsiteY408" fmla="*/ 4184369 h 6858000"/>
              <a:gd name="connsiteX409" fmla="*/ 4165508 w 12192002"/>
              <a:gd name="connsiteY409" fmla="*/ 4035196 h 6858000"/>
              <a:gd name="connsiteX410" fmla="*/ 4068162 w 12192002"/>
              <a:gd name="connsiteY410" fmla="*/ 3953394 h 6858000"/>
              <a:gd name="connsiteX411" fmla="*/ 3981416 w 12192002"/>
              <a:gd name="connsiteY411" fmla="*/ 3880482 h 6858000"/>
              <a:gd name="connsiteX412" fmla="*/ 3800147 w 12192002"/>
              <a:gd name="connsiteY412" fmla="*/ 3749872 h 6858000"/>
              <a:gd name="connsiteX413" fmla="*/ 3670252 w 12192002"/>
              <a:gd name="connsiteY413" fmla="*/ 3622798 h 6858000"/>
              <a:gd name="connsiteX414" fmla="*/ 3817258 w 12192002"/>
              <a:gd name="connsiteY414" fmla="*/ 3723577 h 6858000"/>
              <a:gd name="connsiteX415" fmla="*/ 4000461 w 12192002"/>
              <a:gd name="connsiteY415" fmla="*/ 3855966 h 6858000"/>
              <a:gd name="connsiteX416" fmla="*/ 4088180 w 12192002"/>
              <a:gd name="connsiteY416" fmla="*/ 3929774 h 6858000"/>
              <a:gd name="connsiteX417" fmla="*/ 4184555 w 12192002"/>
              <a:gd name="connsiteY417" fmla="*/ 4010683 h 6858000"/>
              <a:gd name="connsiteX418" fmla="*/ 4399563 w 12192002"/>
              <a:gd name="connsiteY418" fmla="*/ 4158106 h 6858000"/>
              <a:gd name="connsiteX419" fmla="*/ 4684469 w 12192002"/>
              <a:gd name="connsiteY419" fmla="*/ 4364680 h 6858000"/>
              <a:gd name="connsiteX420" fmla="*/ 4690271 w 12192002"/>
              <a:gd name="connsiteY420" fmla="*/ 4370034 h 6858000"/>
              <a:gd name="connsiteX421" fmla="*/ 4136093 w 12192002"/>
              <a:gd name="connsiteY421" fmla="*/ 3858466 h 6858000"/>
              <a:gd name="connsiteX422" fmla="*/ 3670252 w 12192002"/>
              <a:gd name="connsiteY422" fmla="*/ 3622798 h 6858000"/>
              <a:gd name="connsiteX423" fmla="*/ 9334796 w 12192002"/>
              <a:gd name="connsiteY423" fmla="*/ 3456584 h 6858000"/>
              <a:gd name="connsiteX424" fmla="*/ 9651570 w 12192002"/>
              <a:gd name="connsiteY424" fmla="*/ 3826505 h 6858000"/>
              <a:gd name="connsiteX425" fmla="*/ 9334796 w 12192002"/>
              <a:gd name="connsiteY425" fmla="*/ 3456584 h 6858000"/>
              <a:gd name="connsiteX426" fmla="*/ 4440129 w 12192002"/>
              <a:gd name="connsiteY426" fmla="*/ 3448571 h 6858000"/>
              <a:gd name="connsiteX427" fmla="*/ 4856525 w 12192002"/>
              <a:gd name="connsiteY427" fmla="*/ 3915351 h 6858000"/>
              <a:gd name="connsiteX428" fmla="*/ 5059055 w 12192002"/>
              <a:gd name="connsiteY428" fmla="*/ 4108918 h 6858000"/>
              <a:gd name="connsiteX429" fmla="*/ 5290070 w 12192002"/>
              <a:gd name="connsiteY429" fmla="*/ 4263619 h 6858000"/>
              <a:gd name="connsiteX430" fmla="*/ 4834991 w 12192002"/>
              <a:gd name="connsiteY430" fmla="*/ 3830985 h 6858000"/>
              <a:gd name="connsiteX431" fmla="*/ 4440129 w 12192002"/>
              <a:gd name="connsiteY431" fmla="*/ 3448571 h 6858000"/>
              <a:gd name="connsiteX432" fmla="*/ 4441737 w 12192002"/>
              <a:gd name="connsiteY432" fmla="*/ 3399734 h 6858000"/>
              <a:gd name="connsiteX433" fmla="*/ 4431236 w 12192002"/>
              <a:gd name="connsiteY433" fmla="*/ 3400954 h 6858000"/>
              <a:gd name="connsiteX434" fmla="*/ 4557150 w 12192002"/>
              <a:gd name="connsiteY434" fmla="*/ 3510023 h 6858000"/>
              <a:gd name="connsiteX435" fmla="*/ 4856936 w 12192002"/>
              <a:gd name="connsiteY435" fmla="*/ 3809146 h 6858000"/>
              <a:gd name="connsiteX436" fmla="*/ 5111996 w 12192002"/>
              <a:gd name="connsiteY436" fmla="*/ 4065759 h 6858000"/>
              <a:gd name="connsiteX437" fmla="*/ 5388877 w 12192002"/>
              <a:gd name="connsiteY437" fmla="*/ 4300185 h 6858000"/>
              <a:gd name="connsiteX438" fmla="*/ 5425556 w 12192002"/>
              <a:gd name="connsiteY438" fmla="*/ 4308967 h 6858000"/>
              <a:gd name="connsiteX439" fmla="*/ 4943646 w 12192002"/>
              <a:gd name="connsiteY439" fmla="*/ 3822916 h 6858000"/>
              <a:gd name="connsiteX440" fmla="*/ 4594837 w 12192002"/>
              <a:gd name="connsiteY440" fmla="*/ 3532274 h 6858000"/>
              <a:gd name="connsiteX441" fmla="*/ 4441737 w 12192002"/>
              <a:gd name="connsiteY441" fmla="*/ 3399734 h 6858000"/>
              <a:gd name="connsiteX442" fmla="*/ 5425834 w 12192002"/>
              <a:gd name="connsiteY442" fmla="*/ 3162785 h 6858000"/>
              <a:gd name="connsiteX443" fmla="*/ 5401644 w 12192002"/>
              <a:gd name="connsiteY443" fmla="*/ 3617847 h 6858000"/>
              <a:gd name="connsiteX444" fmla="*/ 5467256 w 12192002"/>
              <a:gd name="connsiteY444" fmla="*/ 4175494 h 6858000"/>
              <a:gd name="connsiteX445" fmla="*/ 5448069 w 12192002"/>
              <a:gd name="connsiteY445" fmla="*/ 3567554 h 6858000"/>
              <a:gd name="connsiteX446" fmla="*/ 1318687 w 12192002"/>
              <a:gd name="connsiteY446" fmla="*/ 3113840 h 6858000"/>
              <a:gd name="connsiteX447" fmla="*/ 1066793 w 12192002"/>
              <a:gd name="connsiteY447" fmla="*/ 3212171 h 6858000"/>
              <a:gd name="connsiteX448" fmla="*/ 993319 w 12192002"/>
              <a:gd name="connsiteY448" fmla="*/ 3247648 h 6858000"/>
              <a:gd name="connsiteX449" fmla="*/ 853081 w 12192002"/>
              <a:gd name="connsiteY449" fmla="*/ 3312410 h 6858000"/>
              <a:gd name="connsiteX450" fmla="*/ 805957 w 12192002"/>
              <a:gd name="connsiteY450" fmla="*/ 3330443 h 6858000"/>
              <a:gd name="connsiteX451" fmla="*/ 1318687 w 12192002"/>
              <a:gd name="connsiteY451" fmla="*/ 3113840 h 6858000"/>
              <a:gd name="connsiteX452" fmla="*/ 5453701 w 12192002"/>
              <a:gd name="connsiteY452" fmla="*/ 3090882 h 6858000"/>
              <a:gd name="connsiteX453" fmla="*/ 5480135 w 12192002"/>
              <a:gd name="connsiteY453" fmla="*/ 3565802 h 6858000"/>
              <a:gd name="connsiteX454" fmla="*/ 5499022 w 12192002"/>
              <a:gd name="connsiteY454" fmla="*/ 4166310 h 6858000"/>
              <a:gd name="connsiteX455" fmla="*/ 5547022 w 12192002"/>
              <a:gd name="connsiteY455" fmla="*/ 3607838 h 6858000"/>
              <a:gd name="connsiteX456" fmla="*/ 5515964 w 12192002"/>
              <a:gd name="connsiteY456" fmla="*/ 3378541 h 6858000"/>
              <a:gd name="connsiteX457" fmla="*/ 5453701 w 12192002"/>
              <a:gd name="connsiteY457" fmla="*/ 3090882 h 6858000"/>
              <a:gd name="connsiteX458" fmla="*/ 9790480 w 12192002"/>
              <a:gd name="connsiteY458" fmla="*/ 3078533 h 6858000"/>
              <a:gd name="connsiteX459" fmla="*/ 9763295 w 12192002"/>
              <a:gd name="connsiteY459" fmla="*/ 3245370 h 6858000"/>
              <a:gd name="connsiteX460" fmla="*/ 9736458 w 12192002"/>
              <a:gd name="connsiteY460" fmla="*/ 3758413 h 6858000"/>
              <a:gd name="connsiteX461" fmla="*/ 9763499 w 12192002"/>
              <a:gd name="connsiteY461" fmla="*/ 3528057 h 6858000"/>
              <a:gd name="connsiteX462" fmla="*/ 9793906 w 12192002"/>
              <a:gd name="connsiteY462" fmla="*/ 3231157 h 6858000"/>
              <a:gd name="connsiteX463" fmla="*/ 9791874 w 12192002"/>
              <a:gd name="connsiteY463" fmla="*/ 3142788 h 6858000"/>
              <a:gd name="connsiteX464" fmla="*/ 9790480 w 12192002"/>
              <a:gd name="connsiteY464" fmla="*/ 3078533 h 6858000"/>
              <a:gd name="connsiteX465" fmla="*/ 1238695 w 12192002"/>
              <a:gd name="connsiteY465" fmla="*/ 3076820 h 6858000"/>
              <a:gd name="connsiteX466" fmla="*/ 716371 w 12192002"/>
              <a:gd name="connsiteY466" fmla="*/ 3293249 h 6858000"/>
              <a:gd name="connsiteX467" fmla="*/ 579522 w 12192002"/>
              <a:gd name="connsiteY467" fmla="*/ 3371759 h 6858000"/>
              <a:gd name="connsiteX468" fmla="*/ 600288 w 12192002"/>
              <a:gd name="connsiteY468" fmla="*/ 3365555 h 6858000"/>
              <a:gd name="connsiteX469" fmla="*/ 840692 w 12192002"/>
              <a:gd name="connsiteY469" fmla="*/ 3284921 h 6858000"/>
              <a:gd name="connsiteX470" fmla="*/ 979248 w 12192002"/>
              <a:gd name="connsiteY470" fmla="*/ 3221003 h 6858000"/>
              <a:gd name="connsiteX471" fmla="*/ 1053282 w 12192002"/>
              <a:gd name="connsiteY471" fmla="*/ 3185247 h 6858000"/>
              <a:gd name="connsiteX472" fmla="*/ 1320603 w 12192002"/>
              <a:gd name="connsiteY472" fmla="*/ 3081281 h 6858000"/>
              <a:gd name="connsiteX473" fmla="*/ 1238695 w 12192002"/>
              <a:gd name="connsiteY473" fmla="*/ 3076820 h 6858000"/>
              <a:gd name="connsiteX474" fmla="*/ 5425627 w 12192002"/>
              <a:gd name="connsiteY474" fmla="*/ 2954192 h 6858000"/>
              <a:gd name="connsiteX475" fmla="*/ 5470769 w 12192002"/>
              <a:gd name="connsiteY475" fmla="*/ 3005435 h 6858000"/>
              <a:gd name="connsiteX476" fmla="*/ 5519779 w 12192002"/>
              <a:gd name="connsiteY476" fmla="*/ 4359223 h 6858000"/>
              <a:gd name="connsiteX477" fmla="*/ 5520293 w 12192002"/>
              <a:gd name="connsiteY477" fmla="*/ 4360602 h 6858000"/>
              <a:gd name="connsiteX478" fmla="*/ 5767221 w 12192002"/>
              <a:gd name="connsiteY478" fmla="*/ 4665564 h 6858000"/>
              <a:gd name="connsiteX479" fmla="*/ 6937169 w 12192002"/>
              <a:gd name="connsiteY479" fmla="*/ 4815941 h 6858000"/>
              <a:gd name="connsiteX480" fmla="*/ 6953922 w 12192002"/>
              <a:gd name="connsiteY480" fmla="*/ 4890068 h 6858000"/>
              <a:gd name="connsiteX481" fmla="*/ 6071359 w 12192002"/>
              <a:gd name="connsiteY481" fmla="*/ 4770770 h 6858000"/>
              <a:gd name="connsiteX482" fmla="*/ 6038839 w 12192002"/>
              <a:gd name="connsiteY482" fmla="*/ 4764474 h 6858000"/>
              <a:gd name="connsiteX483" fmla="*/ 6038705 w 12192002"/>
              <a:gd name="connsiteY483" fmla="*/ 4763847 h 6858000"/>
              <a:gd name="connsiteX484" fmla="*/ 6037783 w 12192002"/>
              <a:gd name="connsiteY484" fmla="*/ 4764270 h 6858000"/>
              <a:gd name="connsiteX485" fmla="*/ 6038839 w 12192002"/>
              <a:gd name="connsiteY485" fmla="*/ 4764474 h 6858000"/>
              <a:gd name="connsiteX486" fmla="*/ 6040338 w 12192002"/>
              <a:gd name="connsiteY486" fmla="*/ 4771418 h 6858000"/>
              <a:gd name="connsiteX487" fmla="*/ 6024488 w 12192002"/>
              <a:gd name="connsiteY487" fmla="*/ 4809903 h 6858000"/>
              <a:gd name="connsiteX488" fmla="*/ 5599771 w 12192002"/>
              <a:gd name="connsiteY488" fmla="*/ 5509652 h 6858000"/>
              <a:gd name="connsiteX489" fmla="*/ 5548843 w 12192002"/>
              <a:gd name="connsiteY489" fmla="*/ 5563845 h 6858000"/>
              <a:gd name="connsiteX490" fmla="*/ 5940952 w 12192002"/>
              <a:gd name="connsiteY490" fmla="*/ 6250028 h 6858000"/>
              <a:gd name="connsiteX491" fmla="*/ 6043441 w 12192002"/>
              <a:gd name="connsiteY491" fmla="*/ 6665847 h 6858000"/>
              <a:gd name="connsiteX492" fmla="*/ 6093432 w 12192002"/>
              <a:gd name="connsiteY492" fmla="*/ 6858000 h 6858000"/>
              <a:gd name="connsiteX493" fmla="*/ 6034344 w 12192002"/>
              <a:gd name="connsiteY493" fmla="*/ 6858000 h 6858000"/>
              <a:gd name="connsiteX494" fmla="*/ 6026679 w 12192002"/>
              <a:gd name="connsiteY494" fmla="*/ 6836959 h 6858000"/>
              <a:gd name="connsiteX495" fmla="*/ 5800441 w 12192002"/>
              <a:gd name="connsiteY495" fmla="*/ 6335286 h 6858000"/>
              <a:gd name="connsiteX496" fmla="*/ 5526562 w 12192002"/>
              <a:gd name="connsiteY496" fmla="*/ 5705388 h 6858000"/>
              <a:gd name="connsiteX497" fmla="*/ 5519640 w 12192002"/>
              <a:gd name="connsiteY497" fmla="*/ 5683774 h 6858000"/>
              <a:gd name="connsiteX498" fmla="*/ 5844559 w 12192002"/>
              <a:gd name="connsiteY498" fmla="*/ 6553349 h 6858000"/>
              <a:gd name="connsiteX499" fmla="*/ 5975994 w 12192002"/>
              <a:gd name="connsiteY499" fmla="*/ 6858000 h 6858000"/>
              <a:gd name="connsiteX500" fmla="*/ 5898547 w 12192002"/>
              <a:gd name="connsiteY500" fmla="*/ 6858000 h 6858000"/>
              <a:gd name="connsiteX501" fmla="*/ 5682041 w 12192002"/>
              <a:gd name="connsiteY501" fmla="*/ 6355860 h 6858000"/>
              <a:gd name="connsiteX502" fmla="*/ 5461758 w 12192002"/>
              <a:gd name="connsiteY502" fmla="*/ 5820220 h 6858000"/>
              <a:gd name="connsiteX503" fmla="*/ 5237282 w 12192002"/>
              <a:gd name="connsiteY503" fmla="*/ 6579086 h 6858000"/>
              <a:gd name="connsiteX504" fmla="*/ 5115009 w 12192002"/>
              <a:gd name="connsiteY504" fmla="*/ 6858000 h 6858000"/>
              <a:gd name="connsiteX505" fmla="*/ 5028074 w 12192002"/>
              <a:gd name="connsiteY505" fmla="*/ 6858000 h 6858000"/>
              <a:gd name="connsiteX506" fmla="*/ 5079508 w 12192002"/>
              <a:gd name="connsiteY506" fmla="*/ 6749074 h 6858000"/>
              <a:gd name="connsiteX507" fmla="*/ 5371846 w 12192002"/>
              <a:gd name="connsiteY507" fmla="*/ 5924413 h 6858000"/>
              <a:gd name="connsiteX508" fmla="*/ 5270512 w 12192002"/>
              <a:gd name="connsiteY508" fmla="*/ 6138975 h 6858000"/>
              <a:gd name="connsiteX509" fmla="*/ 5062409 w 12192002"/>
              <a:gd name="connsiteY509" fmla="*/ 6653544 h 6858000"/>
              <a:gd name="connsiteX510" fmla="*/ 5036628 w 12192002"/>
              <a:gd name="connsiteY510" fmla="*/ 6754247 h 6858000"/>
              <a:gd name="connsiteX511" fmla="*/ 5009112 w 12192002"/>
              <a:gd name="connsiteY511" fmla="*/ 6858000 h 6858000"/>
              <a:gd name="connsiteX512" fmla="*/ 4976679 w 12192002"/>
              <a:gd name="connsiteY512" fmla="*/ 6858000 h 6858000"/>
              <a:gd name="connsiteX513" fmla="*/ 5006536 w 12192002"/>
              <a:gd name="connsiteY513" fmla="*/ 6747068 h 6858000"/>
              <a:gd name="connsiteX514" fmla="*/ 5032723 w 12192002"/>
              <a:gd name="connsiteY514" fmla="*/ 6644957 h 6858000"/>
              <a:gd name="connsiteX515" fmla="*/ 5242949 w 12192002"/>
              <a:gd name="connsiteY515" fmla="*/ 6125175 h 6858000"/>
              <a:gd name="connsiteX516" fmla="*/ 5286321 w 12192002"/>
              <a:gd name="connsiteY516" fmla="*/ 6033555 h 6858000"/>
              <a:gd name="connsiteX517" fmla="*/ 5008210 w 12192002"/>
              <a:gd name="connsiteY517" fmla="*/ 6649194 h 6858000"/>
              <a:gd name="connsiteX518" fmla="*/ 4986321 w 12192002"/>
              <a:gd name="connsiteY518" fmla="*/ 6765687 h 6858000"/>
              <a:gd name="connsiteX519" fmla="*/ 4973474 w 12192002"/>
              <a:gd name="connsiteY519" fmla="*/ 6858000 h 6858000"/>
              <a:gd name="connsiteX520" fmla="*/ 4907178 w 12192002"/>
              <a:gd name="connsiteY520" fmla="*/ 6858000 h 6858000"/>
              <a:gd name="connsiteX521" fmla="*/ 4910810 w 12192002"/>
              <a:gd name="connsiteY521" fmla="*/ 6829660 h 6858000"/>
              <a:gd name="connsiteX522" fmla="*/ 4987461 w 12192002"/>
              <a:gd name="connsiteY522" fmla="*/ 6432994 h 6858000"/>
              <a:gd name="connsiteX523" fmla="*/ 5179262 w 12192002"/>
              <a:gd name="connsiteY523" fmla="*/ 6035044 h 6858000"/>
              <a:gd name="connsiteX524" fmla="*/ 4689678 w 12192002"/>
              <a:gd name="connsiteY524" fmla="*/ 6440241 h 6858000"/>
              <a:gd name="connsiteX525" fmla="*/ 4477543 w 12192002"/>
              <a:gd name="connsiteY525" fmla="*/ 6674836 h 6858000"/>
              <a:gd name="connsiteX526" fmla="*/ 4329957 w 12192002"/>
              <a:gd name="connsiteY526" fmla="*/ 6858000 h 6858000"/>
              <a:gd name="connsiteX527" fmla="*/ 4218595 w 12192002"/>
              <a:gd name="connsiteY527" fmla="*/ 6858000 h 6858000"/>
              <a:gd name="connsiteX528" fmla="*/ 4368888 w 12192002"/>
              <a:gd name="connsiteY528" fmla="*/ 6668412 h 6858000"/>
              <a:gd name="connsiteX529" fmla="*/ 4563091 w 12192002"/>
              <a:gd name="connsiteY529" fmla="*/ 6442508 h 6858000"/>
              <a:gd name="connsiteX530" fmla="*/ 5387324 w 12192002"/>
              <a:gd name="connsiteY530" fmla="*/ 5705830 h 6858000"/>
              <a:gd name="connsiteX531" fmla="*/ 5073620 w 12192002"/>
              <a:gd name="connsiteY531" fmla="*/ 5955437 h 6858000"/>
              <a:gd name="connsiteX532" fmla="*/ 4689789 w 12192002"/>
              <a:gd name="connsiteY532" fmla="*/ 6268382 h 6858000"/>
              <a:gd name="connsiteX533" fmla="*/ 4418722 w 12192002"/>
              <a:gd name="connsiteY533" fmla="*/ 6570886 h 6858000"/>
              <a:gd name="connsiteX534" fmla="*/ 4214944 w 12192002"/>
              <a:gd name="connsiteY534" fmla="*/ 6858000 h 6858000"/>
              <a:gd name="connsiteX535" fmla="*/ 4177898 w 12192002"/>
              <a:gd name="connsiteY535" fmla="*/ 6858000 h 6858000"/>
              <a:gd name="connsiteX536" fmla="*/ 4391597 w 12192002"/>
              <a:gd name="connsiteY536" fmla="*/ 6556370 h 6858000"/>
              <a:gd name="connsiteX537" fmla="*/ 4668889 w 12192002"/>
              <a:gd name="connsiteY537" fmla="*/ 6246399 h 6858000"/>
              <a:gd name="connsiteX538" fmla="*/ 5055427 w 12192002"/>
              <a:gd name="connsiteY538" fmla="*/ 5931476 h 6858000"/>
              <a:gd name="connsiteX539" fmla="*/ 5371813 w 12192002"/>
              <a:gd name="connsiteY539" fmla="*/ 5678975 h 6858000"/>
              <a:gd name="connsiteX540" fmla="*/ 4987918 w 12192002"/>
              <a:gd name="connsiteY540" fmla="*/ 5838701 h 6858000"/>
              <a:gd name="connsiteX541" fmla="*/ 4317146 w 12192002"/>
              <a:gd name="connsiteY541" fmla="*/ 6587716 h 6858000"/>
              <a:gd name="connsiteX542" fmla="*/ 4171627 w 12192002"/>
              <a:gd name="connsiteY542" fmla="*/ 6858000 h 6858000"/>
              <a:gd name="connsiteX543" fmla="*/ 4081585 w 12192002"/>
              <a:gd name="connsiteY543" fmla="*/ 6858000 h 6858000"/>
              <a:gd name="connsiteX544" fmla="*/ 4238603 w 12192002"/>
              <a:gd name="connsiteY544" fmla="*/ 6559341 h 6858000"/>
              <a:gd name="connsiteX545" fmla="*/ 4778333 w 12192002"/>
              <a:gd name="connsiteY545" fmla="*/ 5873626 h 6858000"/>
              <a:gd name="connsiteX546" fmla="*/ 5414185 w 12192002"/>
              <a:gd name="connsiteY546" fmla="*/ 5573882 h 6858000"/>
              <a:gd name="connsiteX547" fmla="*/ 5959648 w 12192002"/>
              <a:gd name="connsiteY547" fmla="*/ 4760797 h 6858000"/>
              <a:gd name="connsiteX548" fmla="*/ 5355019 w 12192002"/>
              <a:gd name="connsiteY548" fmla="*/ 4734672 h 6858000"/>
              <a:gd name="connsiteX549" fmla="*/ 5083565 w 12192002"/>
              <a:gd name="connsiteY549" fmla="*/ 5179121 h 6858000"/>
              <a:gd name="connsiteX550" fmla="*/ 4713577 w 12192002"/>
              <a:gd name="connsiteY550" fmla="*/ 5616803 h 6858000"/>
              <a:gd name="connsiteX551" fmla="*/ 3989559 w 12192002"/>
              <a:gd name="connsiteY551" fmla="*/ 6145945 h 6858000"/>
              <a:gd name="connsiteX552" fmla="*/ 3939824 w 12192002"/>
              <a:gd name="connsiteY552" fmla="*/ 6066900 h 6858000"/>
              <a:gd name="connsiteX553" fmla="*/ 4584537 w 12192002"/>
              <a:gd name="connsiteY553" fmla="*/ 5324826 h 6858000"/>
              <a:gd name="connsiteX554" fmla="*/ 5037105 w 12192002"/>
              <a:gd name="connsiteY554" fmla="*/ 5088765 h 6858000"/>
              <a:gd name="connsiteX555" fmla="*/ 5039930 w 12192002"/>
              <a:gd name="connsiteY555" fmla="*/ 5089585 h 6858000"/>
              <a:gd name="connsiteX556" fmla="*/ 5263764 w 12192002"/>
              <a:gd name="connsiteY556" fmla="*/ 4735525 h 6858000"/>
              <a:gd name="connsiteX557" fmla="*/ 4086300 w 12192002"/>
              <a:gd name="connsiteY557" fmla="*/ 4884599 h 6858000"/>
              <a:gd name="connsiteX558" fmla="*/ 4085485 w 12192002"/>
              <a:gd name="connsiteY558" fmla="*/ 4899070 h 6858000"/>
              <a:gd name="connsiteX559" fmla="*/ 3871915 w 12192002"/>
              <a:gd name="connsiteY559" fmla="*/ 5253645 h 6858000"/>
              <a:gd name="connsiteX560" fmla="*/ 3799374 w 12192002"/>
              <a:gd name="connsiteY560" fmla="*/ 5466127 h 6858000"/>
              <a:gd name="connsiteX561" fmla="*/ 3498850 w 12192002"/>
              <a:gd name="connsiteY561" fmla="*/ 6661888 h 6858000"/>
              <a:gd name="connsiteX562" fmla="*/ 3399216 w 12192002"/>
              <a:gd name="connsiteY562" fmla="*/ 6858000 h 6858000"/>
              <a:gd name="connsiteX563" fmla="*/ 3303688 w 12192002"/>
              <a:gd name="connsiteY563" fmla="*/ 6858000 h 6858000"/>
              <a:gd name="connsiteX564" fmla="*/ 3391774 w 12192002"/>
              <a:gd name="connsiteY564" fmla="*/ 6697181 h 6858000"/>
              <a:gd name="connsiteX565" fmla="*/ 3735540 w 12192002"/>
              <a:gd name="connsiteY565" fmla="*/ 5546923 h 6858000"/>
              <a:gd name="connsiteX566" fmla="*/ 3729438 w 12192002"/>
              <a:gd name="connsiteY566" fmla="*/ 5569058 h 6858000"/>
              <a:gd name="connsiteX567" fmla="*/ 3707782 w 12192002"/>
              <a:gd name="connsiteY567" fmla="*/ 5644908 h 6858000"/>
              <a:gd name="connsiteX568" fmla="*/ 3583827 w 12192002"/>
              <a:gd name="connsiteY568" fmla="*/ 6039215 h 6858000"/>
              <a:gd name="connsiteX569" fmla="*/ 3547861 w 12192002"/>
              <a:gd name="connsiteY569" fmla="*/ 6129609 h 6858000"/>
              <a:gd name="connsiteX570" fmla="*/ 3490905 w 12192002"/>
              <a:gd name="connsiteY570" fmla="*/ 6277660 h 6858000"/>
              <a:gd name="connsiteX571" fmla="*/ 3455859 w 12192002"/>
              <a:gd name="connsiteY571" fmla="*/ 6391301 h 6858000"/>
              <a:gd name="connsiteX572" fmla="*/ 3429112 w 12192002"/>
              <a:gd name="connsiteY572" fmla="*/ 6479469 h 6858000"/>
              <a:gd name="connsiteX573" fmla="*/ 3304862 w 12192002"/>
              <a:gd name="connsiteY573" fmla="*/ 6796476 h 6858000"/>
              <a:gd name="connsiteX574" fmla="*/ 3276071 w 12192002"/>
              <a:gd name="connsiteY574" fmla="*/ 6858000 h 6858000"/>
              <a:gd name="connsiteX575" fmla="*/ 3240805 w 12192002"/>
              <a:gd name="connsiteY575" fmla="*/ 6858000 h 6858000"/>
              <a:gd name="connsiteX576" fmla="*/ 3275917 w 12192002"/>
              <a:gd name="connsiteY576" fmla="*/ 6783192 h 6858000"/>
              <a:gd name="connsiteX577" fmla="*/ 3399358 w 12192002"/>
              <a:gd name="connsiteY577" fmla="*/ 6469011 h 6858000"/>
              <a:gd name="connsiteX578" fmla="*/ 3425650 w 12192002"/>
              <a:gd name="connsiteY578" fmla="*/ 6381333 h 6858000"/>
              <a:gd name="connsiteX579" fmla="*/ 3460661 w 12192002"/>
              <a:gd name="connsiteY579" fmla="*/ 6266763 h 6858000"/>
              <a:gd name="connsiteX580" fmla="*/ 3518021 w 12192002"/>
              <a:gd name="connsiteY580" fmla="*/ 6117298 h 6858000"/>
              <a:gd name="connsiteX581" fmla="*/ 3554035 w 12192002"/>
              <a:gd name="connsiteY581" fmla="*/ 6027832 h 6858000"/>
              <a:gd name="connsiteX582" fmla="*/ 3677174 w 12192002"/>
              <a:gd name="connsiteY582" fmla="*/ 5636351 h 6858000"/>
              <a:gd name="connsiteX583" fmla="*/ 3698819 w 12192002"/>
              <a:gd name="connsiteY583" fmla="*/ 5560503 h 6858000"/>
              <a:gd name="connsiteX584" fmla="*/ 3702094 w 12192002"/>
              <a:gd name="connsiteY584" fmla="*/ 5549194 h 6858000"/>
              <a:gd name="connsiteX585" fmla="*/ 3398355 w 12192002"/>
              <a:gd name="connsiteY585" fmla="*/ 6094603 h 6858000"/>
              <a:gd name="connsiteX586" fmla="*/ 3193941 w 12192002"/>
              <a:gd name="connsiteY586" fmla="*/ 6798775 h 6858000"/>
              <a:gd name="connsiteX587" fmla="*/ 3184140 w 12192002"/>
              <a:gd name="connsiteY587" fmla="*/ 6858000 h 6858000"/>
              <a:gd name="connsiteX588" fmla="*/ 3099978 w 12192002"/>
              <a:gd name="connsiteY588" fmla="*/ 6858000 h 6858000"/>
              <a:gd name="connsiteX589" fmla="*/ 3101556 w 12192002"/>
              <a:gd name="connsiteY589" fmla="*/ 6843337 h 6858000"/>
              <a:gd name="connsiteX590" fmla="*/ 3370162 w 12192002"/>
              <a:gd name="connsiteY590" fmla="*/ 5785550 h 6858000"/>
              <a:gd name="connsiteX591" fmla="*/ 3746477 w 12192002"/>
              <a:gd name="connsiteY591" fmla="*/ 5377889 h 6858000"/>
              <a:gd name="connsiteX592" fmla="*/ 3863399 w 12192002"/>
              <a:gd name="connsiteY592" fmla="*/ 5087257 h 6858000"/>
              <a:gd name="connsiteX593" fmla="*/ 3968712 w 12192002"/>
              <a:gd name="connsiteY593" fmla="*/ 4913989 h 6858000"/>
              <a:gd name="connsiteX594" fmla="*/ 2792390 w 12192002"/>
              <a:gd name="connsiteY594" fmla="*/ 5382974 h 6858000"/>
              <a:gd name="connsiteX595" fmla="*/ 2714982 w 12192002"/>
              <a:gd name="connsiteY595" fmla="*/ 5427051 h 6858000"/>
              <a:gd name="connsiteX596" fmla="*/ 2813361 w 12192002"/>
              <a:gd name="connsiteY596" fmla="*/ 6023912 h 6858000"/>
              <a:gd name="connsiteX597" fmla="*/ 2688430 w 12192002"/>
              <a:gd name="connsiteY597" fmla="*/ 6801564 h 6858000"/>
              <a:gd name="connsiteX598" fmla="*/ 2629626 w 12192002"/>
              <a:gd name="connsiteY598" fmla="*/ 6763394 h 6858000"/>
              <a:gd name="connsiteX599" fmla="*/ 2565328 w 12192002"/>
              <a:gd name="connsiteY599" fmla="*/ 5516399 h 6858000"/>
              <a:gd name="connsiteX600" fmla="*/ 1922999 w 12192002"/>
              <a:gd name="connsiteY600" fmla="*/ 5980343 h 6858000"/>
              <a:gd name="connsiteX601" fmla="*/ 1950261 w 12192002"/>
              <a:gd name="connsiteY601" fmla="*/ 6405858 h 6858000"/>
              <a:gd name="connsiteX602" fmla="*/ 2365554 w 12192002"/>
              <a:gd name="connsiteY602" fmla="*/ 6759107 h 6858000"/>
              <a:gd name="connsiteX603" fmla="*/ 2424142 w 12192002"/>
              <a:gd name="connsiteY603" fmla="*/ 6858000 h 6858000"/>
              <a:gd name="connsiteX604" fmla="*/ 2395994 w 12192002"/>
              <a:gd name="connsiteY604" fmla="*/ 6858000 h 6858000"/>
              <a:gd name="connsiteX605" fmla="*/ 2392863 w 12192002"/>
              <a:gd name="connsiteY605" fmla="*/ 6852964 h 6858000"/>
              <a:gd name="connsiteX606" fmla="*/ 2017589 w 12192002"/>
              <a:gd name="connsiteY606" fmla="*/ 6493982 h 6858000"/>
              <a:gd name="connsiteX607" fmla="*/ 2147336 w 12192002"/>
              <a:gd name="connsiteY607" fmla="*/ 6594052 h 6858000"/>
              <a:gd name="connsiteX608" fmla="*/ 2207047 w 12192002"/>
              <a:gd name="connsiteY608" fmla="*/ 6654540 h 6858000"/>
              <a:gd name="connsiteX609" fmla="*/ 2299106 w 12192002"/>
              <a:gd name="connsiteY609" fmla="*/ 6778931 h 6858000"/>
              <a:gd name="connsiteX610" fmla="*/ 2314430 w 12192002"/>
              <a:gd name="connsiteY610" fmla="*/ 6801144 h 6858000"/>
              <a:gd name="connsiteX611" fmla="*/ 2352406 w 12192002"/>
              <a:gd name="connsiteY611" fmla="*/ 6858000 h 6858000"/>
              <a:gd name="connsiteX612" fmla="*/ 2314492 w 12192002"/>
              <a:gd name="connsiteY612" fmla="*/ 6858000 h 6858000"/>
              <a:gd name="connsiteX613" fmla="*/ 2288095 w 12192002"/>
              <a:gd name="connsiteY613" fmla="*/ 6818030 h 6858000"/>
              <a:gd name="connsiteX614" fmla="*/ 2272768 w 12192002"/>
              <a:gd name="connsiteY614" fmla="*/ 6795822 h 6858000"/>
              <a:gd name="connsiteX615" fmla="*/ 2182715 w 12192002"/>
              <a:gd name="connsiteY615" fmla="*/ 6675071 h 6858000"/>
              <a:gd name="connsiteX616" fmla="*/ 2032061 w 12192002"/>
              <a:gd name="connsiteY616" fmla="*/ 6541380 h 6858000"/>
              <a:gd name="connsiteX617" fmla="*/ 2257220 w 12192002"/>
              <a:gd name="connsiteY617" fmla="*/ 6826257 h 6858000"/>
              <a:gd name="connsiteX618" fmla="*/ 2281324 w 12192002"/>
              <a:gd name="connsiteY618" fmla="*/ 6858000 h 6858000"/>
              <a:gd name="connsiteX619" fmla="*/ 2242860 w 12192002"/>
              <a:gd name="connsiteY619" fmla="*/ 6858000 h 6858000"/>
              <a:gd name="connsiteX620" fmla="*/ 2232818 w 12192002"/>
              <a:gd name="connsiteY620" fmla="*/ 6844926 h 6858000"/>
              <a:gd name="connsiteX621" fmla="*/ 1990172 w 12192002"/>
              <a:gd name="connsiteY621" fmla="*/ 6542121 h 6858000"/>
              <a:gd name="connsiteX622" fmla="*/ 2124090 w 12192002"/>
              <a:gd name="connsiteY622" fmla="*/ 6761017 h 6858000"/>
              <a:gd name="connsiteX623" fmla="*/ 2200380 w 12192002"/>
              <a:gd name="connsiteY623" fmla="*/ 6858000 h 6858000"/>
              <a:gd name="connsiteX624" fmla="*/ 2147507 w 12192002"/>
              <a:gd name="connsiteY624" fmla="*/ 6858000 h 6858000"/>
              <a:gd name="connsiteX625" fmla="*/ 2070668 w 12192002"/>
              <a:gd name="connsiteY625" fmla="*/ 6761520 h 6858000"/>
              <a:gd name="connsiteX626" fmla="*/ 1975142 w 12192002"/>
              <a:gd name="connsiteY626" fmla="*/ 6585570 h 6858000"/>
              <a:gd name="connsiteX627" fmla="*/ 2050035 w 12192002"/>
              <a:gd name="connsiteY627" fmla="*/ 6813345 h 6858000"/>
              <a:gd name="connsiteX628" fmla="*/ 2063025 w 12192002"/>
              <a:gd name="connsiteY628" fmla="*/ 6858000 h 6858000"/>
              <a:gd name="connsiteX629" fmla="*/ 2021675 w 12192002"/>
              <a:gd name="connsiteY629" fmla="*/ 6858000 h 6858000"/>
              <a:gd name="connsiteX630" fmla="*/ 2019308 w 12192002"/>
              <a:gd name="connsiteY630" fmla="*/ 6847118 h 6858000"/>
              <a:gd name="connsiteX631" fmla="*/ 1938835 w 12192002"/>
              <a:gd name="connsiteY631" fmla="*/ 6551160 h 6858000"/>
              <a:gd name="connsiteX632" fmla="*/ 1953230 w 12192002"/>
              <a:gd name="connsiteY632" fmla="*/ 6759699 h 6858000"/>
              <a:gd name="connsiteX633" fmla="*/ 1956763 w 12192002"/>
              <a:gd name="connsiteY633" fmla="*/ 6778191 h 6858000"/>
              <a:gd name="connsiteX634" fmla="*/ 1967925 w 12192002"/>
              <a:gd name="connsiteY634" fmla="*/ 6858000 h 6858000"/>
              <a:gd name="connsiteX635" fmla="*/ 1936622 w 12192002"/>
              <a:gd name="connsiteY635" fmla="*/ 6858000 h 6858000"/>
              <a:gd name="connsiteX636" fmla="*/ 1926261 w 12192002"/>
              <a:gd name="connsiteY636" fmla="*/ 6784064 h 6858000"/>
              <a:gd name="connsiteX637" fmla="*/ 1922724 w 12192002"/>
              <a:gd name="connsiteY637" fmla="*/ 6765577 h 6858000"/>
              <a:gd name="connsiteX638" fmla="*/ 1904650 w 12192002"/>
              <a:gd name="connsiteY638" fmla="*/ 6639616 h 6858000"/>
              <a:gd name="connsiteX639" fmla="*/ 1885273 w 12192002"/>
              <a:gd name="connsiteY639" fmla="*/ 6858000 h 6858000"/>
              <a:gd name="connsiteX640" fmla="*/ 1854363 w 12192002"/>
              <a:gd name="connsiteY640" fmla="*/ 6858000 h 6858000"/>
              <a:gd name="connsiteX641" fmla="*/ 1880391 w 12192002"/>
              <a:gd name="connsiteY641" fmla="*/ 6603796 h 6858000"/>
              <a:gd name="connsiteX642" fmla="*/ 1818273 w 12192002"/>
              <a:gd name="connsiteY642" fmla="*/ 6715729 h 6858000"/>
              <a:gd name="connsiteX643" fmla="*/ 1794691 w 12192002"/>
              <a:gd name="connsiteY643" fmla="*/ 6843239 h 6858000"/>
              <a:gd name="connsiteX644" fmla="*/ 1794914 w 12192002"/>
              <a:gd name="connsiteY644" fmla="*/ 6858000 h 6858000"/>
              <a:gd name="connsiteX645" fmla="*/ 1746128 w 12192002"/>
              <a:gd name="connsiteY645" fmla="*/ 6858000 h 6858000"/>
              <a:gd name="connsiteX646" fmla="*/ 1753934 w 12192002"/>
              <a:gd name="connsiteY646" fmla="*/ 6724796 h 6858000"/>
              <a:gd name="connsiteX647" fmla="*/ 1792053 w 12192002"/>
              <a:gd name="connsiteY647" fmla="*/ 6572396 h 6858000"/>
              <a:gd name="connsiteX648" fmla="*/ 1862248 w 12192002"/>
              <a:gd name="connsiteY648" fmla="*/ 6266397 h 6858000"/>
              <a:gd name="connsiteX649" fmla="*/ 1862250 w 12192002"/>
              <a:gd name="connsiteY649" fmla="*/ 6033531 h 6858000"/>
              <a:gd name="connsiteX650" fmla="*/ 1211999 w 12192002"/>
              <a:gd name="connsiteY650" fmla="*/ 6683610 h 6858000"/>
              <a:gd name="connsiteX651" fmla="*/ 1213266 w 12192002"/>
              <a:gd name="connsiteY651" fmla="*/ 6691947 h 6858000"/>
              <a:gd name="connsiteX652" fmla="*/ 1203370 w 12192002"/>
              <a:gd name="connsiteY652" fmla="*/ 6850676 h 6858000"/>
              <a:gd name="connsiteX653" fmla="*/ 1203671 w 12192002"/>
              <a:gd name="connsiteY653" fmla="*/ 6858000 h 6858000"/>
              <a:gd name="connsiteX654" fmla="*/ 1143180 w 12192002"/>
              <a:gd name="connsiteY654" fmla="*/ 6858000 h 6858000"/>
              <a:gd name="connsiteX655" fmla="*/ 1142176 w 12192002"/>
              <a:gd name="connsiteY655" fmla="*/ 6766045 h 6858000"/>
              <a:gd name="connsiteX656" fmla="*/ 1067484 w 12192002"/>
              <a:gd name="connsiteY656" fmla="*/ 6858000 h 6858000"/>
              <a:gd name="connsiteX657" fmla="*/ 953928 w 12192002"/>
              <a:gd name="connsiteY657" fmla="*/ 6858000 h 6858000"/>
              <a:gd name="connsiteX658" fmla="*/ 959715 w 12192002"/>
              <a:gd name="connsiteY658" fmla="*/ 6850185 h 6858000"/>
              <a:gd name="connsiteX659" fmla="*/ 1483788 w 12192002"/>
              <a:gd name="connsiteY659" fmla="*/ 6259174 h 6858000"/>
              <a:gd name="connsiteX660" fmla="*/ 1100671 w 12192002"/>
              <a:gd name="connsiteY660" fmla="*/ 6252137 h 6858000"/>
              <a:gd name="connsiteX661" fmla="*/ 1090144 w 12192002"/>
              <a:gd name="connsiteY661" fmla="*/ 6256748 h 6858000"/>
              <a:gd name="connsiteX662" fmla="*/ 1095872 w 12192002"/>
              <a:gd name="connsiteY662" fmla="*/ 6271892 h 6858000"/>
              <a:gd name="connsiteX663" fmla="*/ 262785 w 12192002"/>
              <a:gd name="connsiteY663" fmla="*/ 6845450 h 6858000"/>
              <a:gd name="connsiteX664" fmla="*/ 209968 w 12192002"/>
              <a:gd name="connsiteY664" fmla="*/ 6770713 h 6858000"/>
              <a:gd name="connsiteX665" fmla="*/ 873460 w 12192002"/>
              <a:gd name="connsiteY665" fmla="*/ 6253768 h 6858000"/>
              <a:gd name="connsiteX666" fmla="*/ 192686 w 12192002"/>
              <a:gd name="connsiteY666" fmla="*/ 5849257 h 6858000"/>
              <a:gd name="connsiteX667" fmla="*/ 4696 w 12192002"/>
              <a:gd name="connsiteY667" fmla="*/ 5697668 h 6858000"/>
              <a:gd name="connsiteX668" fmla="*/ 0 w 12192002"/>
              <a:gd name="connsiteY668" fmla="*/ 5689984 h 6858000"/>
              <a:gd name="connsiteX669" fmla="*/ 0 w 12192002"/>
              <a:gd name="connsiteY669" fmla="*/ 5513472 h 6858000"/>
              <a:gd name="connsiteX670" fmla="*/ 174101 w 12192002"/>
              <a:gd name="connsiteY670" fmla="*/ 5620277 h 6858000"/>
              <a:gd name="connsiteX671" fmla="*/ 891800 w 12192002"/>
              <a:gd name="connsiteY671" fmla="*/ 6036935 h 6858000"/>
              <a:gd name="connsiteX672" fmla="*/ 1072219 w 12192002"/>
              <a:gd name="connsiteY672" fmla="*/ 6169443 h 6858000"/>
              <a:gd name="connsiteX673" fmla="*/ 1074117 w 12192002"/>
              <a:gd name="connsiteY673" fmla="*/ 6170301 h 6858000"/>
              <a:gd name="connsiteX674" fmla="*/ 1083114 w 12192002"/>
              <a:gd name="connsiteY674" fmla="*/ 6174131 h 6858000"/>
              <a:gd name="connsiteX675" fmla="*/ 1543010 w 12192002"/>
              <a:gd name="connsiteY675" fmla="*/ 6191140 h 6858000"/>
              <a:gd name="connsiteX676" fmla="*/ 1551080 w 12192002"/>
              <a:gd name="connsiteY676" fmla="*/ 6195006 h 6858000"/>
              <a:gd name="connsiteX677" fmla="*/ 2345443 w 12192002"/>
              <a:gd name="connsiteY677" fmla="*/ 5549882 h 6858000"/>
              <a:gd name="connsiteX678" fmla="*/ 1721499 w 12192002"/>
              <a:gd name="connsiteY678" fmla="*/ 5599969 h 6858000"/>
              <a:gd name="connsiteX679" fmla="*/ 767716 w 12192002"/>
              <a:gd name="connsiteY679" fmla="*/ 5472768 h 6858000"/>
              <a:gd name="connsiteX680" fmla="*/ 722147 w 12192002"/>
              <a:gd name="connsiteY680" fmla="*/ 5393091 h 6858000"/>
              <a:gd name="connsiteX681" fmla="*/ 1485552 w 12192002"/>
              <a:gd name="connsiteY681" fmla="*/ 5313202 h 6858000"/>
              <a:gd name="connsiteX682" fmla="*/ 2143004 w 12192002"/>
              <a:gd name="connsiteY682" fmla="*/ 5402420 h 6858000"/>
              <a:gd name="connsiteX683" fmla="*/ 1933391 w 12192002"/>
              <a:gd name="connsiteY683" fmla="*/ 5156971 h 6858000"/>
              <a:gd name="connsiteX684" fmla="*/ 1827118 w 12192002"/>
              <a:gd name="connsiteY684" fmla="*/ 4968410 h 6858000"/>
              <a:gd name="connsiteX685" fmla="*/ 1837349 w 12192002"/>
              <a:gd name="connsiteY685" fmla="*/ 4956357 h 6858000"/>
              <a:gd name="connsiteX686" fmla="*/ 2162835 w 12192002"/>
              <a:gd name="connsiteY686" fmla="*/ 5187853 h 6858000"/>
              <a:gd name="connsiteX687" fmla="*/ 2257167 w 12192002"/>
              <a:gd name="connsiteY687" fmla="*/ 5462123 h 6858000"/>
              <a:gd name="connsiteX688" fmla="*/ 2261598 w 12192002"/>
              <a:gd name="connsiteY688" fmla="*/ 5467998 h 6858000"/>
              <a:gd name="connsiteX689" fmla="*/ 2437177 w 12192002"/>
              <a:gd name="connsiteY689" fmla="*/ 5479608 h 6858000"/>
              <a:gd name="connsiteX690" fmla="*/ 2445247 w 12192002"/>
              <a:gd name="connsiteY690" fmla="*/ 5483476 h 6858000"/>
              <a:gd name="connsiteX691" fmla="*/ 2743626 w 12192002"/>
              <a:gd name="connsiteY691" fmla="*/ 5304819 h 6858000"/>
              <a:gd name="connsiteX692" fmla="*/ 3048102 w 12192002"/>
              <a:gd name="connsiteY692" fmla="*/ 5150595 h 6858000"/>
              <a:gd name="connsiteX693" fmla="*/ 1799414 w 12192002"/>
              <a:gd name="connsiteY693" fmla="*/ 4694732 h 6858000"/>
              <a:gd name="connsiteX694" fmla="*/ 1771735 w 12192002"/>
              <a:gd name="connsiteY694" fmla="*/ 4619929 h 6858000"/>
              <a:gd name="connsiteX695" fmla="*/ 3104273 w 12192002"/>
              <a:gd name="connsiteY695" fmla="*/ 5076159 h 6858000"/>
              <a:gd name="connsiteX696" fmla="*/ 3113245 w 12192002"/>
              <a:gd name="connsiteY696" fmla="*/ 5090705 h 6858000"/>
              <a:gd name="connsiteX697" fmla="*/ 3126294 w 12192002"/>
              <a:gd name="connsiteY697" fmla="*/ 5114400 h 6858000"/>
              <a:gd name="connsiteX698" fmla="*/ 3937433 w 12192002"/>
              <a:gd name="connsiteY698" fmla="*/ 4830473 h 6858000"/>
              <a:gd name="connsiteX699" fmla="*/ 3590475 w 12192002"/>
              <a:gd name="connsiteY699" fmla="*/ 4597974 h 6858000"/>
              <a:gd name="connsiteX700" fmla="*/ 3100264 w 12192002"/>
              <a:gd name="connsiteY700" fmla="*/ 4579845 h 6858000"/>
              <a:gd name="connsiteX701" fmla="*/ 2183576 w 12192002"/>
              <a:gd name="connsiteY701" fmla="*/ 4227150 h 6858000"/>
              <a:gd name="connsiteX702" fmla="*/ 2151029 w 12192002"/>
              <a:gd name="connsiteY702" fmla="*/ 4146947 h 6858000"/>
              <a:gd name="connsiteX703" fmla="*/ 3563434 w 12192002"/>
              <a:gd name="connsiteY703" fmla="*/ 4469115 h 6858000"/>
              <a:gd name="connsiteX704" fmla="*/ 3177952 w 12192002"/>
              <a:gd name="connsiteY704" fmla="*/ 3657386 h 6858000"/>
              <a:gd name="connsiteX705" fmla="*/ 3189263 w 12192002"/>
              <a:gd name="connsiteY705" fmla="*/ 3625726 h 6858000"/>
              <a:gd name="connsiteX706" fmla="*/ 3560912 w 12192002"/>
              <a:gd name="connsiteY706" fmla="*/ 4079863 h 6858000"/>
              <a:gd name="connsiteX707" fmla="*/ 3626636 w 12192002"/>
              <a:gd name="connsiteY707" fmla="*/ 4512230 h 6858000"/>
              <a:gd name="connsiteX708" fmla="*/ 3653088 w 12192002"/>
              <a:gd name="connsiteY708" fmla="*/ 4521417 h 6858000"/>
              <a:gd name="connsiteX709" fmla="*/ 3988128 w 12192002"/>
              <a:gd name="connsiteY709" fmla="*/ 4817267 h 6858000"/>
              <a:gd name="connsiteX710" fmla="*/ 4830582 w 12192002"/>
              <a:gd name="connsiteY710" fmla="*/ 4676000 h 6858000"/>
              <a:gd name="connsiteX711" fmla="*/ 4830100 w 12192002"/>
              <a:gd name="connsiteY711" fmla="*/ 4675554 h 6858000"/>
              <a:gd name="connsiteX712" fmla="*/ 4036318 w 12192002"/>
              <a:gd name="connsiteY712" fmla="*/ 4147013 h 6858000"/>
              <a:gd name="connsiteX713" fmla="*/ 3432098 w 12192002"/>
              <a:gd name="connsiteY713" fmla="*/ 3537312 h 6858000"/>
              <a:gd name="connsiteX714" fmla="*/ 3446761 w 12192002"/>
              <a:gd name="connsiteY714" fmla="*/ 3461278 h 6858000"/>
              <a:gd name="connsiteX715" fmla="*/ 4419733 w 12192002"/>
              <a:gd name="connsiteY715" fmla="*/ 3963555 h 6858000"/>
              <a:gd name="connsiteX716" fmla="*/ 4781371 w 12192002"/>
              <a:gd name="connsiteY716" fmla="*/ 4458604 h 6858000"/>
              <a:gd name="connsiteX717" fmla="*/ 4780440 w 12192002"/>
              <a:gd name="connsiteY717" fmla="*/ 4470290 h 6858000"/>
              <a:gd name="connsiteX718" fmla="*/ 4898954 w 12192002"/>
              <a:gd name="connsiteY718" fmla="*/ 4662092 h 6858000"/>
              <a:gd name="connsiteX719" fmla="*/ 4900699 w 12192002"/>
              <a:gd name="connsiteY719" fmla="*/ 4670867 h 6858000"/>
              <a:gd name="connsiteX720" fmla="*/ 5714511 w 12192002"/>
              <a:gd name="connsiteY720" fmla="*/ 4663483 h 6858000"/>
              <a:gd name="connsiteX721" fmla="*/ 5464793 w 12192002"/>
              <a:gd name="connsiteY721" fmla="*/ 4393556 h 6858000"/>
              <a:gd name="connsiteX722" fmla="*/ 5461897 w 12192002"/>
              <a:gd name="connsiteY722" fmla="*/ 4390879 h 6858000"/>
              <a:gd name="connsiteX723" fmla="*/ 4294126 w 12192002"/>
              <a:gd name="connsiteY723" fmla="*/ 3303048 h 6858000"/>
              <a:gd name="connsiteX724" fmla="*/ 4305321 w 12192002"/>
              <a:gd name="connsiteY724" fmla="*/ 3256953 h 6858000"/>
              <a:gd name="connsiteX725" fmla="*/ 4949299 w 12192002"/>
              <a:gd name="connsiteY725" fmla="*/ 3766336 h 6858000"/>
              <a:gd name="connsiteX726" fmla="*/ 5291452 w 12192002"/>
              <a:gd name="connsiteY726" fmla="*/ 4076801 h 6858000"/>
              <a:gd name="connsiteX727" fmla="*/ 5434998 w 12192002"/>
              <a:gd name="connsiteY727" fmla="*/ 4254100 h 6858000"/>
              <a:gd name="connsiteX728" fmla="*/ 5351015 w 12192002"/>
              <a:gd name="connsiteY728" fmla="*/ 3760989 h 6858000"/>
              <a:gd name="connsiteX729" fmla="*/ 5413780 w 12192002"/>
              <a:gd name="connsiteY729" fmla="*/ 2966265 h 6858000"/>
              <a:gd name="connsiteX730" fmla="*/ 5425627 w 12192002"/>
              <a:gd name="connsiteY730" fmla="*/ 2954192 h 6858000"/>
              <a:gd name="connsiteX731" fmla="*/ 8380397 w 12192002"/>
              <a:gd name="connsiteY731" fmla="*/ 2896659 h 6858000"/>
              <a:gd name="connsiteX732" fmla="*/ 8634801 w 12192002"/>
              <a:gd name="connsiteY732" fmla="*/ 3304169 h 6858000"/>
              <a:gd name="connsiteX733" fmla="*/ 8971448 w 12192002"/>
              <a:gd name="connsiteY733" fmla="*/ 3675946 h 6858000"/>
              <a:gd name="connsiteX734" fmla="*/ 8820691 w 12192002"/>
              <a:gd name="connsiteY734" fmla="*/ 3486482 h 6858000"/>
              <a:gd name="connsiteX735" fmla="*/ 8807612 w 12192002"/>
              <a:gd name="connsiteY735" fmla="*/ 3467256 h 6858000"/>
              <a:gd name="connsiteX736" fmla="*/ 8556796 w 12192002"/>
              <a:gd name="connsiteY736" fmla="*/ 3116474 h 6858000"/>
              <a:gd name="connsiteX737" fmla="*/ 8427018 w 12192002"/>
              <a:gd name="connsiteY737" fmla="*/ 2948853 h 6858000"/>
              <a:gd name="connsiteX738" fmla="*/ 8380397 w 12192002"/>
              <a:gd name="connsiteY738" fmla="*/ 2896659 h 6858000"/>
              <a:gd name="connsiteX739" fmla="*/ 9831020 w 12192002"/>
              <a:gd name="connsiteY739" fmla="*/ 2871730 h 6858000"/>
              <a:gd name="connsiteX740" fmla="*/ 9827707 w 12192002"/>
              <a:gd name="connsiteY740" fmla="*/ 2915231 h 6858000"/>
              <a:gd name="connsiteX741" fmla="*/ 9820699 w 12192002"/>
              <a:gd name="connsiteY741" fmla="*/ 3051540 h 6858000"/>
              <a:gd name="connsiteX742" fmla="*/ 9822525 w 12192002"/>
              <a:gd name="connsiteY742" fmla="*/ 3140814 h 6858000"/>
              <a:gd name="connsiteX743" fmla="*/ 9824704 w 12192002"/>
              <a:gd name="connsiteY743" fmla="*/ 3230628 h 6858000"/>
              <a:gd name="connsiteX744" fmla="*/ 9793821 w 12192002"/>
              <a:gd name="connsiteY744" fmla="*/ 3531652 h 6858000"/>
              <a:gd name="connsiteX745" fmla="*/ 9767436 w 12192002"/>
              <a:gd name="connsiteY745" fmla="*/ 3750864 h 6858000"/>
              <a:gd name="connsiteX746" fmla="*/ 9814477 w 12192002"/>
              <a:gd name="connsiteY746" fmla="*/ 3662531 h 6858000"/>
              <a:gd name="connsiteX747" fmla="*/ 9831020 w 12192002"/>
              <a:gd name="connsiteY747" fmla="*/ 2871730 h 6858000"/>
              <a:gd name="connsiteX748" fmla="*/ 8380521 w 12192002"/>
              <a:gd name="connsiteY748" fmla="*/ 2850596 h 6858000"/>
              <a:gd name="connsiteX749" fmla="*/ 8451446 w 12192002"/>
              <a:gd name="connsiteY749" fmla="*/ 2928627 h 6858000"/>
              <a:gd name="connsiteX750" fmla="*/ 8582269 w 12192002"/>
              <a:gd name="connsiteY750" fmla="*/ 3097880 h 6858000"/>
              <a:gd name="connsiteX751" fmla="*/ 8833783 w 12192002"/>
              <a:gd name="connsiteY751" fmla="*/ 3449753 h 6858000"/>
              <a:gd name="connsiteX752" fmla="*/ 8846863 w 12192002"/>
              <a:gd name="connsiteY752" fmla="*/ 3468981 h 6858000"/>
              <a:gd name="connsiteX753" fmla="*/ 8960046 w 12192002"/>
              <a:gd name="connsiteY753" fmla="*/ 3620389 h 6858000"/>
              <a:gd name="connsiteX754" fmla="*/ 8380521 w 12192002"/>
              <a:gd name="connsiteY754" fmla="*/ 2850596 h 6858000"/>
              <a:gd name="connsiteX755" fmla="*/ 9854151 w 12192002"/>
              <a:gd name="connsiteY755" fmla="*/ 2642862 h 6858000"/>
              <a:gd name="connsiteX756" fmla="*/ 9871341 w 12192002"/>
              <a:gd name="connsiteY756" fmla="*/ 2659697 h 6858000"/>
              <a:gd name="connsiteX757" fmla="*/ 9966678 w 12192002"/>
              <a:gd name="connsiteY757" fmla="*/ 3423399 h 6858000"/>
              <a:gd name="connsiteX758" fmla="*/ 9880832 w 12192002"/>
              <a:gd name="connsiteY758" fmla="*/ 3700562 h 6858000"/>
              <a:gd name="connsiteX759" fmla="*/ 9896024 w 12192002"/>
              <a:gd name="connsiteY759" fmla="*/ 4178295 h 6858000"/>
              <a:gd name="connsiteX760" fmla="*/ 10395379 w 12192002"/>
              <a:gd name="connsiteY760" fmla="*/ 4531843 h 6858000"/>
              <a:gd name="connsiteX761" fmla="*/ 10225980 w 12192002"/>
              <a:gd name="connsiteY761" fmla="*/ 3561061 h 6858000"/>
              <a:gd name="connsiteX762" fmla="*/ 10314210 w 12192002"/>
              <a:gd name="connsiteY762" fmla="*/ 3538353 h 6858000"/>
              <a:gd name="connsiteX763" fmla="*/ 10573663 w 12192002"/>
              <a:gd name="connsiteY763" fmla="*/ 4271430 h 6858000"/>
              <a:gd name="connsiteX764" fmla="*/ 10583736 w 12192002"/>
              <a:gd name="connsiteY764" fmla="*/ 4688819 h 6858000"/>
              <a:gd name="connsiteX765" fmla="*/ 10880472 w 12192002"/>
              <a:gd name="connsiteY765" fmla="*/ 4966558 h 6858000"/>
              <a:gd name="connsiteX766" fmla="*/ 11231212 w 12192002"/>
              <a:gd name="connsiteY766" fmla="*/ 3645474 h 6858000"/>
              <a:gd name="connsiteX767" fmla="*/ 11317765 w 12192002"/>
              <a:gd name="connsiteY767" fmla="*/ 3638405 h 6858000"/>
              <a:gd name="connsiteX768" fmla="*/ 10982911 w 12192002"/>
              <a:gd name="connsiteY768" fmla="*/ 5051260 h 6858000"/>
              <a:gd name="connsiteX769" fmla="*/ 10968747 w 12192002"/>
              <a:gd name="connsiteY769" fmla="*/ 5059552 h 6858000"/>
              <a:gd name="connsiteX770" fmla="*/ 11258020 w 12192002"/>
              <a:gd name="connsiteY770" fmla="*/ 5401078 h 6858000"/>
              <a:gd name="connsiteX771" fmla="*/ 11688741 w 12192002"/>
              <a:gd name="connsiteY771" fmla="*/ 6045312 h 6858000"/>
              <a:gd name="connsiteX772" fmla="*/ 11794425 w 12192002"/>
              <a:gd name="connsiteY772" fmla="*/ 5681109 h 6858000"/>
              <a:gd name="connsiteX773" fmla="*/ 11792727 w 12192002"/>
              <a:gd name="connsiteY773" fmla="*/ 5669934 h 6858000"/>
              <a:gd name="connsiteX774" fmla="*/ 11776744 w 12192002"/>
              <a:gd name="connsiteY774" fmla="*/ 5671723 h 6858000"/>
              <a:gd name="connsiteX775" fmla="*/ 11442546 w 12192002"/>
              <a:gd name="connsiteY775" fmla="*/ 4736592 h 6858000"/>
              <a:gd name="connsiteX776" fmla="*/ 11527771 w 12192002"/>
              <a:gd name="connsiteY776" fmla="*/ 4704317 h 6858000"/>
              <a:gd name="connsiteX777" fmla="*/ 11851542 w 12192002"/>
              <a:gd name="connsiteY777" fmla="*/ 5463703 h 6858000"/>
              <a:gd name="connsiteX778" fmla="*/ 12122505 w 12192002"/>
              <a:gd name="connsiteY778" fmla="*/ 5156948 h 6858000"/>
              <a:gd name="connsiteX779" fmla="*/ 12192002 w 12192002"/>
              <a:gd name="connsiteY779" fmla="*/ 5098973 h 6858000"/>
              <a:gd name="connsiteX780" fmla="*/ 12192001 w 12192002"/>
              <a:gd name="connsiteY780" fmla="*/ 5160062 h 6858000"/>
              <a:gd name="connsiteX781" fmla="*/ 12155105 w 12192002"/>
              <a:gd name="connsiteY781" fmla="*/ 5191181 h 6858000"/>
              <a:gd name="connsiteX782" fmla="*/ 11918903 w 12192002"/>
              <a:gd name="connsiteY782" fmla="*/ 5491132 h 6858000"/>
              <a:gd name="connsiteX783" fmla="*/ 12067554 w 12192002"/>
              <a:gd name="connsiteY783" fmla="*/ 5317498 h 6858000"/>
              <a:gd name="connsiteX784" fmla="*/ 12192001 w 12192002"/>
              <a:gd name="connsiteY784" fmla="*/ 5211391 h 6858000"/>
              <a:gd name="connsiteX785" fmla="*/ 12192001 w 12192002"/>
              <a:gd name="connsiteY785" fmla="*/ 5251558 h 6858000"/>
              <a:gd name="connsiteX786" fmla="*/ 12087498 w 12192002"/>
              <a:gd name="connsiteY786" fmla="*/ 5340764 h 6858000"/>
              <a:gd name="connsiteX787" fmla="*/ 11941335 w 12192002"/>
              <a:gd name="connsiteY787" fmla="*/ 5512809 h 6858000"/>
              <a:gd name="connsiteX788" fmla="*/ 11898139 w 12192002"/>
              <a:gd name="connsiteY788" fmla="*/ 5592553 h 6858000"/>
              <a:gd name="connsiteX789" fmla="*/ 12037359 w 12192002"/>
              <a:gd name="connsiteY789" fmla="*/ 5482816 h 6858000"/>
              <a:gd name="connsiteX790" fmla="*/ 12192001 w 12192002"/>
              <a:gd name="connsiteY790" fmla="*/ 5330890 h 6858000"/>
              <a:gd name="connsiteX791" fmla="*/ 12192001 w 12192002"/>
              <a:gd name="connsiteY791" fmla="*/ 5402911 h 6858000"/>
              <a:gd name="connsiteX792" fmla="*/ 12054488 w 12192002"/>
              <a:gd name="connsiteY792" fmla="*/ 5533939 h 6858000"/>
              <a:gd name="connsiteX793" fmla="*/ 11880977 w 12192002"/>
              <a:gd name="connsiteY793" fmla="*/ 5674040 h 6858000"/>
              <a:gd name="connsiteX794" fmla="*/ 11879666 w 12192002"/>
              <a:gd name="connsiteY794" fmla="*/ 5675644 h 6858000"/>
              <a:gd name="connsiteX795" fmla="*/ 11873674 w 12192002"/>
              <a:gd name="connsiteY795" fmla="*/ 5683306 h 6858000"/>
              <a:gd name="connsiteX796" fmla="*/ 11738608 w 12192002"/>
              <a:gd name="connsiteY796" fmla="*/ 6118417 h 6858000"/>
              <a:gd name="connsiteX797" fmla="*/ 11732820 w 12192002"/>
              <a:gd name="connsiteY797" fmla="*/ 6125184 h 6858000"/>
              <a:gd name="connsiteX798" fmla="*/ 12058063 w 12192002"/>
              <a:gd name="connsiteY798" fmla="*/ 6805045 h 6858000"/>
              <a:gd name="connsiteX799" fmla="*/ 12077722 w 12192002"/>
              <a:gd name="connsiteY799" fmla="*/ 6857999 h 6858000"/>
              <a:gd name="connsiteX800" fmla="*/ 11980831 w 12192002"/>
              <a:gd name="connsiteY800" fmla="*/ 6857999 h 6858000"/>
              <a:gd name="connsiteX801" fmla="*/ 11842370 w 12192002"/>
              <a:gd name="connsiteY801" fmla="*/ 6532596 h 6858000"/>
              <a:gd name="connsiteX802" fmla="*/ 11807118 w 12192002"/>
              <a:gd name="connsiteY802" fmla="*/ 6461642 h 6858000"/>
              <a:gd name="connsiteX803" fmla="*/ 11352410 w 12192002"/>
              <a:gd name="connsiteY803" fmla="*/ 5682534 h 6858000"/>
              <a:gd name="connsiteX804" fmla="*/ 11344098 w 12192002"/>
              <a:gd name="connsiteY804" fmla="*/ 5681717 h 6858000"/>
              <a:gd name="connsiteX805" fmla="*/ 10730809 w 12192002"/>
              <a:gd name="connsiteY805" fmla="*/ 5585749 h 6858000"/>
              <a:gd name="connsiteX806" fmla="*/ 10713050 w 12192002"/>
              <a:gd name="connsiteY806" fmla="*/ 5593271 h 6858000"/>
              <a:gd name="connsiteX807" fmla="*/ 9420192 w 12192002"/>
              <a:gd name="connsiteY807" fmla="*/ 5692050 h 6858000"/>
              <a:gd name="connsiteX808" fmla="*/ 9404066 w 12192002"/>
              <a:gd name="connsiteY808" fmla="*/ 5671708 h 6858000"/>
              <a:gd name="connsiteX809" fmla="*/ 10712309 w 12192002"/>
              <a:gd name="connsiteY809" fmla="*/ 5538562 h 6858000"/>
              <a:gd name="connsiteX810" fmla="*/ 11291486 w 12192002"/>
              <a:gd name="connsiteY810" fmla="*/ 5595804 h 6858000"/>
              <a:gd name="connsiteX811" fmla="*/ 11176624 w 12192002"/>
              <a:gd name="connsiteY811" fmla="*/ 5439340 h 6858000"/>
              <a:gd name="connsiteX812" fmla="*/ 10665962 w 12192002"/>
              <a:gd name="connsiteY812" fmla="*/ 4874588 h 6858000"/>
              <a:gd name="connsiteX813" fmla="*/ 10647017 w 12192002"/>
              <a:gd name="connsiteY813" fmla="*/ 4879047 h 6858000"/>
              <a:gd name="connsiteX814" fmla="*/ 10107096 w 12192002"/>
              <a:gd name="connsiteY814" fmla="*/ 4989072 h 6858000"/>
              <a:gd name="connsiteX815" fmla="*/ 9439953 w 12192002"/>
              <a:gd name="connsiteY815" fmla="*/ 4909921 h 6858000"/>
              <a:gd name="connsiteX816" fmla="*/ 9470279 w 12192002"/>
              <a:gd name="connsiteY816" fmla="*/ 4872131 h 6858000"/>
              <a:gd name="connsiteX817" fmla="*/ 10565024 w 12192002"/>
              <a:gd name="connsiteY817" fmla="*/ 4781269 h 6858000"/>
              <a:gd name="connsiteX818" fmla="*/ 9922490 w 12192002"/>
              <a:gd name="connsiteY818" fmla="*/ 4287833 h 6858000"/>
              <a:gd name="connsiteX819" fmla="*/ 9920481 w 12192002"/>
              <a:gd name="connsiteY819" fmla="*/ 4288346 h 6858000"/>
              <a:gd name="connsiteX820" fmla="*/ 9916127 w 12192002"/>
              <a:gd name="connsiteY820" fmla="*/ 4288836 h 6858000"/>
              <a:gd name="connsiteX821" fmla="*/ 9791125 w 12192002"/>
              <a:gd name="connsiteY821" fmla="*/ 4367248 h 6858000"/>
              <a:gd name="connsiteX822" fmla="*/ 9528364 w 12192002"/>
              <a:gd name="connsiteY822" fmla="*/ 4451767 h 6858000"/>
              <a:gd name="connsiteX823" fmla="*/ 8629850 w 12192002"/>
              <a:gd name="connsiteY823" fmla="*/ 4613329 h 6858000"/>
              <a:gd name="connsiteX824" fmla="*/ 8600239 w 12192002"/>
              <a:gd name="connsiteY824" fmla="*/ 4596243 h 6858000"/>
              <a:gd name="connsiteX825" fmla="*/ 9761570 w 12192002"/>
              <a:gd name="connsiteY825" fmla="*/ 4182283 h 6858000"/>
              <a:gd name="connsiteX826" fmla="*/ 9368237 w 12192002"/>
              <a:gd name="connsiteY826" fmla="*/ 3949470 h 6858000"/>
              <a:gd name="connsiteX827" fmla="*/ 9354614 w 12192002"/>
              <a:gd name="connsiteY827" fmla="*/ 3951288 h 6858000"/>
              <a:gd name="connsiteX828" fmla="*/ 8364351 w 12192002"/>
              <a:gd name="connsiteY828" fmla="*/ 4159267 h 6858000"/>
              <a:gd name="connsiteX829" fmla="*/ 8386567 w 12192002"/>
              <a:gd name="connsiteY829" fmla="*/ 4119760 h 6858000"/>
              <a:gd name="connsiteX830" fmla="*/ 9231713 w 12192002"/>
              <a:gd name="connsiteY830" fmla="*/ 3873539 h 6858000"/>
              <a:gd name="connsiteX831" fmla="*/ 9023301 w 12192002"/>
              <a:gd name="connsiteY831" fmla="*/ 3763109 h 6858000"/>
              <a:gd name="connsiteX832" fmla="*/ 9010556 w 12192002"/>
              <a:gd name="connsiteY832" fmla="*/ 3758998 h 6858000"/>
              <a:gd name="connsiteX833" fmla="*/ 8604324 w 12192002"/>
              <a:gd name="connsiteY833" fmla="*/ 3417171 h 6858000"/>
              <a:gd name="connsiteX834" fmla="*/ 8218577 w 12192002"/>
              <a:gd name="connsiteY834" fmla="*/ 2770227 h 6858000"/>
              <a:gd name="connsiteX835" fmla="*/ 8222774 w 12192002"/>
              <a:gd name="connsiteY835" fmla="*/ 2749954 h 6858000"/>
              <a:gd name="connsiteX836" fmla="*/ 8297623 w 12192002"/>
              <a:gd name="connsiteY836" fmla="*/ 2731935 h 6858000"/>
              <a:gd name="connsiteX837" fmla="*/ 9090618 w 12192002"/>
              <a:gd name="connsiteY837" fmla="*/ 3716225 h 6858000"/>
              <a:gd name="connsiteX838" fmla="*/ 9762441 w 12192002"/>
              <a:gd name="connsiteY838" fmla="*/ 4093587 h 6858000"/>
              <a:gd name="connsiteX839" fmla="*/ 9717826 w 12192002"/>
              <a:gd name="connsiteY839" fmla="*/ 3916719 h 6858000"/>
              <a:gd name="connsiteX840" fmla="*/ 9713123 w 12192002"/>
              <a:gd name="connsiteY840" fmla="*/ 3916663 h 6858000"/>
              <a:gd name="connsiteX841" fmla="*/ 9175594 w 12192002"/>
              <a:gd name="connsiteY841" fmla="*/ 3326950 h 6858000"/>
              <a:gd name="connsiteX842" fmla="*/ 9253941 w 12192002"/>
              <a:gd name="connsiteY842" fmla="*/ 3287566 h 6858000"/>
              <a:gd name="connsiteX843" fmla="*/ 9625671 w 12192002"/>
              <a:gd name="connsiteY843" fmla="*/ 3639960 h 6858000"/>
              <a:gd name="connsiteX844" fmla="*/ 9656881 w 12192002"/>
              <a:gd name="connsiteY844" fmla="*/ 3333361 h 6858000"/>
              <a:gd name="connsiteX845" fmla="*/ 9782066 w 12192002"/>
              <a:gd name="connsiteY845" fmla="*/ 2680771 h 6858000"/>
              <a:gd name="connsiteX846" fmla="*/ 9854151 w 12192002"/>
              <a:gd name="connsiteY846" fmla="*/ 2642862 h 6858000"/>
              <a:gd name="connsiteX847" fmla="*/ 11114299 w 12192002"/>
              <a:gd name="connsiteY847" fmla="*/ 2390555 h 6858000"/>
              <a:gd name="connsiteX848" fmla="*/ 11113373 w 12192002"/>
              <a:gd name="connsiteY848" fmla="*/ 2392739 h 6858000"/>
              <a:gd name="connsiteX849" fmla="*/ 11117197 w 12192002"/>
              <a:gd name="connsiteY849" fmla="*/ 2394358 h 6858000"/>
              <a:gd name="connsiteX850" fmla="*/ 11114299 w 12192002"/>
              <a:gd name="connsiteY850" fmla="*/ 2390555 h 6858000"/>
              <a:gd name="connsiteX851" fmla="*/ 10506276 w 12192002"/>
              <a:gd name="connsiteY851" fmla="*/ 2118977 h 6858000"/>
              <a:gd name="connsiteX852" fmla="*/ 10431542 w 12192002"/>
              <a:gd name="connsiteY852" fmla="*/ 2525128 h 6858000"/>
              <a:gd name="connsiteX853" fmla="*/ 10391375 w 12192002"/>
              <a:gd name="connsiteY853" fmla="*/ 2667145 h 6858000"/>
              <a:gd name="connsiteX854" fmla="*/ 10355047 w 12192002"/>
              <a:gd name="connsiteY854" fmla="*/ 2832031 h 6858000"/>
              <a:gd name="connsiteX855" fmla="*/ 10336080 w 12192002"/>
              <a:gd name="connsiteY855" fmla="*/ 2927011 h 6858000"/>
              <a:gd name="connsiteX856" fmla="*/ 10389394 w 12192002"/>
              <a:gd name="connsiteY856" fmla="*/ 2782834 h 6858000"/>
              <a:gd name="connsiteX857" fmla="*/ 10506276 w 12192002"/>
              <a:gd name="connsiteY857" fmla="*/ 2118977 h 6858000"/>
              <a:gd name="connsiteX858" fmla="*/ 11538179 w 12192002"/>
              <a:gd name="connsiteY858" fmla="*/ 2090376 h 6858000"/>
              <a:gd name="connsiteX859" fmla="*/ 11577479 w 12192002"/>
              <a:gd name="connsiteY859" fmla="*/ 2228695 h 6858000"/>
              <a:gd name="connsiteX860" fmla="*/ 11586754 w 12192002"/>
              <a:gd name="connsiteY860" fmla="*/ 2266098 h 6858000"/>
              <a:gd name="connsiteX861" fmla="*/ 11609011 w 12192002"/>
              <a:gd name="connsiteY861" fmla="*/ 2353427 h 6858000"/>
              <a:gd name="connsiteX862" fmla="*/ 11761579 w 12192002"/>
              <a:gd name="connsiteY862" fmla="*/ 2703223 h 6858000"/>
              <a:gd name="connsiteX863" fmla="*/ 11877711 w 12192002"/>
              <a:gd name="connsiteY863" fmla="*/ 2947465 h 6858000"/>
              <a:gd name="connsiteX864" fmla="*/ 11538179 w 12192002"/>
              <a:gd name="connsiteY864" fmla="*/ 2090376 h 6858000"/>
              <a:gd name="connsiteX865" fmla="*/ 6604735 w 12192002"/>
              <a:gd name="connsiteY865" fmla="*/ 2041381 h 6858000"/>
              <a:gd name="connsiteX866" fmla="*/ 7204487 w 12192002"/>
              <a:gd name="connsiteY866" fmla="*/ 2742112 h 6858000"/>
              <a:gd name="connsiteX867" fmla="*/ 7131592 w 12192002"/>
              <a:gd name="connsiteY867" fmla="*/ 2672096 h 6858000"/>
              <a:gd name="connsiteX868" fmla="*/ 6996344 w 12192002"/>
              <a:gd name="connsiteY868" fmla="*/ 2518310 h 6858000"/>
              <a:gd name="connsiteX869" fmla="*/ 6735495 w 12192002"/>
              <a:gd name="connsiteY869" fmla="*/ 2196890 h 6858000"/>
              <a:gd name="connsiteX870" fmla="*/ 6721901 w 12192002"/>
              <a:gd name="connsiteY870" fmla="*/ 2179274 h 6858000"/>
              <a:gd name="connsiteX871" fmla="*/ 6604735 w 12192002"/>
              <a:gd name="connsiteY871" fmla="*/ 2041381 h 6858000"/>
              <a:gd name="connsiteX872" fmla="*/ 11488421 w 12192002"/>
              <a:gd name="connsiteY872" fmla="*/ 2034549 h 6858000"/>
              <a:gd name="connsiteX873" fmla="*/ 11840356 w 12192002"/>
              <a:gd name="connsiteY873" fmla="*/ 2932293 h 6858000"/>
              <a:gd name="connsiteX874" fmla="*/ 11736331 w 12192002"/>
              <a:gd name="connsiteY874" fmla="*/ 2715710 h 6858000"/>
              <a:gd name="connsiteX875" fmla="*/ 11581560 w 12192002"/>
              <a:gd name="connsiteY875" fmla="*/ 2360474 h 6858000"/>
              <a:gd name="connsiteX876" fmla="*/ 11558442 w 12192002"/>
              <a:gd name="connsiteY876" fmla="*/ 2272139 h 6858000"/>
              <a:gd name="connsiteX877" fmla="*/ 11549169 w 12192002"/>
              <a:gd name="connsiteY877" fmla="*/ 2234734 h 6858000"/>
              <a:gd name="connsiteX878" fmla="*/ 11488421 w 12192002"/>
              <a:gd name="connsiteY878" fmla="*/ 2034549 h 6858000"/>
              <a:gd name="connsiteX879" fmla="*/ 10468916 w 12192002"/>
              <a:gd name="connsiteY879" fmla="*/ 2032338 h 6858000"/>
              <a:gd name="connsiteX880" fmla="*/ 10421480 w 12192002"/>
              <a:gd name="connsiteY880" fmla="*/ 2185446 h 6858000"/>
              <a:gd name="connsiteX881" fmla="*/ 10351264 w 12192002"/>
              <a:gd name="connsiteY881" fmla="*/ 2591574 h 6858000"/>
              <a:gd name="connsiteX882" fmla="*/ 10294485 w 12192002"/>
              <a:gd name="connsiteY882" fmla="*/ 2991809 h 6858000"/>
              <a:gd name="connsiteX883" fmla="*/ 10327850 w 12192002"/>
              <a:gd name="connsiteY883" fmla="*/ 2826310 h 6858000"/>
              <a:gd name="connsiteX884" fmla="*/ 10364099 w 12192002"/>
              <a:gd name="connsiteY884" fmla="*/ 2660098 h 6858000"/>
              <a:gd name="connsiteX885" fmla="*/ 10404725 w 12192002"/>
              <a:gd name="connsiteY885" fmla="*/ 2516991 h 6858000"/>
              <a:gd name="connsiteX886" fmla="*/ 10478071 w 12192002"/>
              <a:gd name="connsiteY886" fmla="*/ 2114122 h 6858000"/>
              <a:gd name="connsiteX887" fmla="*/ 10468916 w 12192002"/>
              <a:gd name="connsiteY887" fmla="*/ 2032338 h 6858000"/>
              <a:gd name="connsiteX888" fmla="*/ 10573132 w 12192002"/>
              <a:gd name="connsiteY888" fmla="*/ 1991479 h 6858000"/>
              <a:gd name="connsiteX889" fmla="*/ 11066880 w 12192002"/>
              <a:gd name="connsiteY889" fmla="*/ 2371770 h 6858000"/>
              <a:gd name="connsiteX890" fmla="*/ 10573132 w 12192002"/>
              <a:gd name="connsiteY890" fmla="*/ 1991479 h 6858000"/>
              <a:gd name="connsiteX891" fmla="*/ 6591670 w 12192002"/>
              <a:gd name="connsiteY891" fmla="*/ 1988277 h 6858000"/>
              <a:gd name="connsiteX892" fmla="*/ 6747349 w 12192002"/>
              <a:gd name="connsiteY892" fmla="*/ 2160069 h 6858000"/>
              <a:gd name="connsiteX893" fmla="*/ 6760943 w 12192002"/>
              <a:gd name="connsiteY893" fmla="*/ 2177686 h 6858000"/>
              <a:gd name="connsiteX894" fmla="*/ 7021065 w 12192002"/>
              <a:gd name="connsiteY894" fmla="*/ 2498102 h 6858000"/>
              <a:gd name="connsiteX895" fmla="*/ 7155223 w 12192002"/>
              <a:gd name="connsiteY895" fmla="*/ 2650386 h 6858000"/>
              <a:gd name="connsiteX896" fmla="*/ 7203167 w 12192002"/>
              <a:gd name="connsiteY896" fmla="*/ 2697288 h 6858000"/>
              <a:gd name="connsiteX897" fmla="*/ 6937703 w 12192002"/>
              <a:gd name="connsiteY897" fmla="*/ 2321981 h 6858000"/>
              <a:gd name="connsiteX898" fmla="*/ 6591670 w 12192002"/>
              <a:gd name="connsiteY898" fmla="*/ 1988277 h 6858000"/>
              <a:gd name="connsiteX899" fmla="*/ 5798670 w 12192002"/>
              <a:gd name="connsiteY899" fmla="*/ 1981601 h 6858000"/>
              <a:gd name="connsiteX900" fmla="*/ 5754709 w 12192002"/>
              <a:gd name="connsiteY900" fmla="*/ 2071454 h 6858000"/>
              <a:gd name="connsiteX901" fmla="*/ 5763044 w 12192002"/>
              <a:gd name="connsiteY901" fmla="*/ 2842206 h 6858000"/>
              <a:gd name="connsiteX902" fmla="*/ 5764974 w 12192002"/>
              <a:gd name="connsiteY902" fmla="*/ 2799609 h 6858000"/>
              <a:gd name="connsiteX903" fmla="*/ 5767665 w 12192002"/>
              <a:gd name="connsiteY903" fmla="*/ 2666409 h 6858000"/>
              <a:gd name="connsiteX904" fmla="*/ 5763055 w 12192002"/>
              <a:gd name="connsiteY904" fmla="*/ 2579705 h 6858000"/>
              <a:gd name="connsiteX905" fmla="*/ 5758079 w 12192002"/>
              <a:gd name="connsiteY905" fmla="*/ 2492508 h 6858000"/>
              <a:gd name="connsiteX906" fmla="*/ 5779325 w 12192002"/>
              <a:gd name="connsiteY906" fmla="*/ 2197069 h 6858000"/>
              <a:gd name="connsiteX907" fmla="*/ 5798670 w 12192002"/>
              <a:gd name="connsiteY907" fmla="*/ 1981601 h 6858000"/>
              <a:gd name="connsiteX908" fmla="*/ 5829202 w 12192002"/>
              <a:gd name="connsiteY908" fmla="*/ 1971679 h 6858000"/>
              <a:gd name="connsiteX909" fmla="*/ 5809558 w 12192002"/>
              <a:gd name="connsiteY909" fmla="*/ 2198043 h 6858000"/>
              <a:gd name="connsiteX910" fmla="*/ 5788653 w 12192002"/>
              <a:gd name="connsiteY910" fmla="*/ 2489430 h 6858000"/>
              <a:gd name="connsiteX911" fmla="*/ 5793439 w 12192002"/>
              <a:gd name="connsiteY911" fmla="*/ 2575235 h 6858000"/>
              <a:gd name="connsiteX912" fmla="*/ 5796836 w 12192002"/>
              <a:gd name="connsiteY912" fmla="*/ 2637633 h 6858000"/>
              <a:gd name="connsiteX913" fmla="*/ 5818614 w 12192002"/>
              <a:gd name="connsiteY913" fmla="*/ 2473055 h 6858000"/>
              <a:gd name="connsiteX914" fmla="*/ 5829202 w 12192002"/>
              <a:gd name="connsiteY914" fmla="*/ 1971679 h 6858000"/>
              <a:gd name="connsiteX915" fmla="*/ 10578769 w 12192002"/>
              <a:gd name="connsiteY915" fmla="*/ 1962963 h 6858000"/>
              <a:gd name="connsiteX916" fmla="*/ 11073823 w 12192002"/>
              <a:gd name="connsiteY916" fmla="*/ 2338658 h 6858000"/>
              <a:gd name="connsiteX917" fmla="*/ 10578769 w 12192002"/>
              <a:gd name="connsiteY917" fmla="*/ 1962963 h 6858000"/>
              <a:gd name="connsiteX918" fmla="*/ 5911389 w 12192002"/>
              <a:gd name="connsiteY918" fmla="*/ 1898371 h 6858000"/>
              <a:gd name="connsiteX919" fmla="*/ 6237627 w 12192002"/>
              <a:gd name="connsiteY919" fmla="*/ 2231921 h 6858000"/>
              <a:gd name="connsiteX920" fmla="*/ 5911389 w 12192002"/>
              <a:gd name="connsiteY920" fmla="*/ 1898371 h 6858000"/>
              <a:gd name="connsiteX921" fmla="*/ 6944437 w 12192002"/>
              <a:gd name="connsiteY921" fmla="*/ 1575402 h 6858000"/>
              <a:gd name="connsiteX922" fmla="*/ 6304730 w 12192002"/>
              <a:gd name="connsiteY922" fmla="*/ 1766654 h 6858000"/>
              <a:gd name="connsiteX923" fmla="*/ 6944437 w 12192002"/>
              <a:gd name="connsiteY923" fmla="*/ 1575402 h 6858000"/>
              <a:gd name="connsiteX924" fmla="*/ 7019523 w 12192002"/>
              <a:gd name="connsiteY924" fmla="*/ 1519450 h 6858000"/>
              <a:gd name="connsiteX925" fmla="*/ 6298091 w 12192002"/>
              <a:gd name="connsiteY925" fmla="*/ 1737122 h 6858000"/>
              <a:gd name="connsiteX926" fmla="*/ 7019523 w 12192002"/>
              <a:gd name="connsiteY926" fmla="*/ 1519450 h 6858000"/>
              <a:gd name="connsiteX927" fmla="*/ 2399523 w 12192002"/>
              <a:gd name="connsiteY927" fmla="*/ 1428234 h 6858000"/>
              <a:gd name="connsiteX928" fmla="*/ 2224982 w 12192002"/>
              <a:gd name="connsiteY928" fmla="*/ 1826201 h 6858000"/>
              <a:gd name="connsiteX929" fmla="*/ 2096099 w 12192002"/>
              <a:gd name="connsiteY929" fmla="*/ 2345900 h 6858000"/>
              <a:gd name="connsiteX930" fmla="*/ 2283317 w 12192002"/>
              <a:gd name="connsiteY930" fmla="*/ 1796925 h 6858000"/>
              <a:gd name="connsiteX931" fmla="*/ 2448558 w 12192002"/>
              <a:gd name="connsiteY931" fmla="*/ 1373435 h 6858000"/>
              <a:gd name="connsiteX932" fmla="*/ 2312521 w 12192002"/>
              <a:gd name="connsiteY932" fmla="*/ 1806140 h 6858000"/>
              <a:gd name="connsiteX933" fmla="*/ 2127533 w 12192002"/>
              <a:gd name="connsiteY933" fmla="*/ 2348380 h 6858000"/>
              <a:gd name="connsiteX934" fmla="*/ 2358080 w 12192002"/>
              <a:gd name="connsiteY934" fmla="*/ 1866134 h 6858000"/>
              <a:gd name="connsiteX935" fmla="*/ 2407436 w 12192002"/>
              <a:gd name="connsiteY935" fmla="*/ 1651070 h 6858000"/>
              <a:gd name="connsiteX936" fmla="*/ 2448558 w 12192002"/>
              <a:gd name="connsiteY936" fmla="*/ 1373435 h 6858000"/>
              <a:gd name="connsiteX937" fmla="*/ 278707 w 12192002"/>
              <a:gd name="connsiteY937" fmla="*/ 1352270 h 6858000"/>
              <a:gd name="connsiteX938" fmla="*/ 321570 w 12192002"/>
              <a:gd name="connsiteY938" fmla="*/ 1861610 h 6858000"/>
              <a:gd name="connsiteX939" fmla="*/ 294281 w 12192002"/>
              <a:gd name="connsiteY939" fmla="*/ 1440658 h 6858000"/>
              <a:gd name="connsiteX940" fmla="*/ 1423821 w 12192002"/>
              <a:gd name="connsiteY940" fmla="*/ 1351958 h 6858000"/>
              <a:gd name="connsiteX941" fmla="*/ 1638521 w 12192002"/>
              <a:gd name="connsiteY941" fmla="*/ 1908470 h 6858000"/>
              <a:gd name="connsiteX942" fmla="*/ 1754199 w 12192002"/>
              <a:gd name="connsiteY942" fmla="*/ 2149284 h 6858000"/>
              <a:gd name="connsiteX943" fmla="*/ 1908359 w 12192002"/>
              <a:gd name="connsiteY943" fmla="*/ 2364988 h 6858000"/>
              <a:gd name="connsiteX944" fmla="*/ 1647661 w 12192002"/>
              <a:gd name="connsiteY944" fmla="*/ 1825945 h 6858000"/>
              <a:gd name="connsiteX945" fmla="*/ 1423821 w 12192002"/>
              <a:gd name="connsiteY945" fmla="*/ 1351958 h 6858000"/>
              <a:gd name="connsiteX946" fmla="*/ 9518298 w 12192002"/>
              <a:gd name="connsiteY946" fmla="*/ 1338235 h 6858000"/>
              <a:gd name="connsiteX947" fmla="*/ 9838009 w 12192002"/>
              <a:gd name="connsiteY947" fmla="*/ 2272553 h 6858000"/>
              <a:gd name="connsiteX948" fmla="*/ 9805906 w 12192002"/>
              <a:gd name="connsiteY948" fmla="*/ 2159819 h 6858000"/>
              <a:gd name="connsiteX949" fmla="*/ 9801623 w 12192002"/>
              <a:gd name="connsiteY949" fmla="*/ 2142555 h 6858000"/>
              <a:gd name="connsiteX950" fmla="*/ 9628671 w 12192002"/>
              <a:gd name="connsiteY950" fmla="*/ 1617375 h 6858000"/>
              <a:gd name="connsiteX951" fmla="*/ 9598299 w 12192002"/>
              <a:gd name="connsiteY951" fmla="*/ 1544643 h 6858000"/>
              <a:gd name="connsiteX952" fmla="*/ 9518298 w 12192002"/>
              <a:gd name="connsiteY952" fmla="*/ 1338235 h 6858000"/>
              <a:gd name="connsiteX953" fmla="*/ 1431890 w 12192002"/>
              <a:gd name="connsiteY953" fmla="*/ 1306475 h 6858000"/>
              <a:gd name="connsiteX954" fmla="*/ 1507597 w 12192002"/>
              <a:gd name="connsiteY954" fmla="*/ 1446132 h 6858000"/>
              <a:gd name="connsiteX955" fmla="*/ 1674586 w 12192002"/>
              <a:gd name="connsiteY955" fmla="*/ 1813832 h 6858000"/>
              <a:gd name="connsiteX956" fmla="*/ 1815950 w 12192002"/>
              <a:gd name="connsiteY956" fmla="*/ 2128564 h 6858000"/>
              <a:gd name="connsiteX957" fmla="*/ 1984242 w 12192002"/>
              <a:gd name="connsiteY957" fmla="*/ 2430829 h 6858000"/>
              <a:gd name="connsiteX958" fmla="*/ 2014023 w 12192002"/>
              <a:gd name="connsiteY958" fmla="*/ 2450995 h 6858000"/>
              <a:gd name="connsiteX959" fmla="*/ 1747337 w 12192002"/>
              <a:gd name="connsiteY959" fmla="*/ 1855264 h 6858000"/>
              <a:gd name="connsiteX960" fmla="*/ 1533749 w 12192002"/>
              <a:gd name="connsiteY960" fmla="*/ 1478656 h 6858000"/>
              <a:gd name="connsiteX961" fmla="*/ 1431890 w 12192002"/>
              <a:gd name="connsiteY961" fmla="*/ 1306475 h 6858000"/>
              <a:gd name="connsiteX962" fmla="*/ 5052692 w 12192002"/>
              <a:gd name="connsiteY962" fmla="*/ 1292994 h 6858000"/>
              <a:gd name="connsiteX963" fmla="*/ 5200661 w 12192002"/>
              <a:gd name="connsiteY963" fmla="*/ 1635186 h 6858000"/>
              <a:gd name="connsiteX964" fmla="*/ 5297138 w 12192002"/>
              <a:gd name="connsiteY964" fmla="*/ 1906351 h 6858000"/>
              <a:gd name="connsiteX965" fmla="*/ 5052692 w 12192002"/>
              <a:gd name="connsiteY965" fmla="*/ 1292994 h 6858000"/>
              <a:gd name="connsiteX966" fmla="*/ 9528078 w 12192002"/>
              <a:gd name="connsiteY966" fmla="*/ 1278636 h 6858000"/>
              <a:gd name="connsiteX967" fmla="*/ 9623946 w 12192002"/>
              <a:gd name="connsiteY967" fmla="*/ 1534260 h 6858000"/>
              <a:gd name="connsiteX968" fmla="*/ 9654858 w 12192002"/>
              <a:gd name="connsiteY968" fmla="*/ 1607218 h 6858000"/>
              <a:gd name="connsiteX969" fmla="*/ 9826304 w 12192002"/>
              <a:gd name="connsiteY969" fmla="*/ 2125320 h 6858000"/>
              <a:gd name="connsiteX970" fmla="*/ 9701198 w 12192002"/>
              <a:gd name="connsiteY970" fmla="*/ 1646797 h 6858000"/>
              <a:gd name="connsiteX971" fmla="*/ 9528078 w 12192002"/>
              <a:gd name="connsiteY971" fmla="*/ 1278636 h 6858000"/>
              <a:gd name="connsiteX972" fmla="*/ 5009948 w 12192002"/>
              <a:gd name="connsiteY972" fmla="*/ 1273619 h 6858000"/>
              <a:gd name="connsiteX973" fmla="*/ 5121777 w 12192002"/>
              <a:gd name="connsiteY973" fmla="*/ 1654213 h 6858000"/>
              <a:gd name="connsiteX974" fmla="*/ 5293545 w 12192002"/>
              <a:gd name="connsiteY974" fmla="*/ 2072247 h 6858000"/>
              <a:gd name="connsiteX975" fmla="*/ 5294042 w 12192002"/>
              <a:gd name="connsiteY975" fmla="*/ 2065019 h 6858000"/>
              <a:gd name="connsiteX976" fmla="*/ 5171936 w 12192002"/>
              <a:gd name="connsiteY976" fmla="*/ 1647613 h 6858000"/>
              <a:gd name="connsiteX977" fmla="*/ 5009948 w 12192002"/>
              <a:gd name="connsiteY977" fmla="*/ 1273619 h 6858000"/>
              <a:gd name="connsiteX978" fmla="*/ 655236 w 12192002"/>
              <a:gd name="connsiteY978" fmla="*/ 1268632 h 6858000"/>
              <a:gd name="connsiteX979" fmla="*/ 839521 w 12192002"/>
              <a:gd name="connsiteY979" fmla="*/ 1685315 h 6858000"/>
              <a:gd name="connsiteX980" fmla="*/ 1109416 w 12192002"/>
              <a:gd name="connsiteY980" fmla="*/ 2061663 h 6858000"/>
              <a:gd name="connsiteX981" fmla="*/ 1298300 w 12192002"/>
              <a:gd name="connsiteY981" fmla="*/ 2247742 h 6858000"/>
              <a:gd name="connsiteX982" fmla="*/ 1125871 w 12192002"/>
              <a:gd name="connsiteY982" fmla="*/ 1989513 h 6858000"/>
              <a:gd name="connsiteX983" fmla="*/ 981574 w 12192002"/>
              <a:gd name="connsiteY983" fmla="*/ 1783157 h 6858000"/>
              <a:gd name="connsiteX984" fmla="*/ 922198 w 12192002"/>
              <a:gd name="connsiteY984" fmla="*/ 1677437 h 6858000"/>
              <a:gd name="connsiteX985" fmla="*/ 869293 w 12192002"/>
              <a:gd name="connsiteY985" fmla="*/ 1583214 h 6858000"/>
              <a:gd name="connsiteX986" fmla="*/ 751431 w 12192002"/>
              <a:gd name="connsiteY986" fmla="*/ 1405731 h 6858000"/>
              <a:gd name="connsiteX987" fmla="*/ 6516292 w 12192002"/>
              <a:gd name="connsiteY987" fmla="*/ 1263064 h 6858000"/>
              <a:gd name="connsiteX988" fmla="*/ 5736320 w 12192002"/>
              <a:gd name="connsiteY988" fmla="*/ 1501803 h 6858000"/>
              <a:gd name="connsiteX989" fmla="*/ 6516292 w 12192002"/>
              <a:gd name="connsiteY989" fmla="*/ 1263064 h 6858000"/>
              <a:gd name="connsiteX990" fmla="*/ 291466 w 12192002"/>
              <a:gd name="connsiteY990" fmla="*/ 1250369 h 6858000"/>
              <a:gd name="connsiteX991" fmla="*/ 323180 w 12192002"/>
              <a:gd name="connsiteY991" fmla="*/ 1435283 h 6858000"/>
              <a:gd name="connsiteX992" fmla="*/ 349381 w 12192002"/>
              <a:gd name="connsiteY992" fmla="*/ 1875041 h 6858000"/>
              <a:gd name="connsiteX993" fmla="*/ 374363 w 12192002"/>
              <a:gd name="connsiteY993" fmla="*/ 1506494 h 6858000"/>
              <a:gd name="connsiteX994" fmla="*/ 302168 w 12192002"/>
              <a:gd name="connsiteY994" fmla="*/ 1274495 h 6858000"/>
              <a:gd name="connsiteX995" fmla="*/ 291466 w 12192002"/>
              <a:gd name="connsiteY995" fmla="*/ 1250369 h 6858000"/>
              <a:gd name="connsiteX996" fmla="*/ 678222 w 12192002"/>
              <a:gd name="connsiteY996" fmla="*/ 1248670 h 6858000"/>
              <a:gd name="connsiteX997" fmla="*/ 775536 w 12192002"/>
              <a:gd name="connsiteY997" fmla="*/ 1388015 h 6858000"/>
              <a:gd name="connsiteX998" fmla="*/ 894529 w 12192002"/>
              <a:gd name="connsiteY998" fmla="*/ 1567739 h 6858000"/>
              <a:gd name="connsiteX999" fmla="*/ 948000 w 12192002"/>
              <a:gd name="connsiteY999" fmla="*/ 1663088 h 6858000"/>
              <a:gd name="connsiteX1000" fmla="*/ 1006812 w 12192002"/>
              <a:gd name="connsiteY1000" fmla="*/ 1767683 h 6858000"/>
              <a:gd name="connsiteX1001" fmla="*/ 1149133 w 12192002"/>
              <a:gd name="connsiteY1001" fmla="*/ 1971513 h 6858000"/>
              <a:gd name="connsiteX1002" fmla="*/ 1333952 w 12192002"/>
              <a:gd name="connsiteY1002" fmla="*/ 2251620 h 6858000"/>
              <a:gd name="connsiteX1003" fmla="*/ 1337329 w 12192002"/>
              <a:gd name="connsiteY1003" fmla="*/ 2258350 h 6858000"/>
              <a:gd name="connsiteX1004" fmla="*/ 1014726 w 12192002"/>
              <a:gd name="connsiteY1004" fmla="*/ 1615556 h 6858000"/>
              <a:gd name="connsiteX1005" fmla="*/ 678222 w 12192002"/>
              <a:gd name="connsiteY1005" fmla="*/ 1248670 h 6858000"/>
              <a:gd name="connsiteX1006" fmla="*/ 9441752 w 12192002"/>
              <a:gd name="connsiteY1006" fmla="*/ 1245311 h 6858000"/>
              <a:gd name="connsiteX1007" fmla="*/ 9278979 w 12192002"/>
              <a:gd name="connsiteY1007" fmla="*/ 1406236 h 6858000"/>
              <a:gd name="connsiteX1008" fmla="*/ 9235540 w 12192002"/>
              <a:gd name="connsiteY1008" fmla="*/ 1546869 h 6858000"/>
              <a:gd name="connsiteX1009" fmla="*/ 9264074 w 12192002"/>
              <a:gd name="connsiteY1009" fmla="*/ 1557016 h 6858000"/>
              <a:gd name="connsiteX1010" fmla="*/ 9441752 w 12192002"/>
              <a:gd name="connsiteY1010" fmla="*/ 1245311 h 6858000"/>
              <a:gd name="connsiteX1011" fmla="*/ 6691602 w 12192002"/>
              <a:gd name="connsiteY1011" fmla="*/ 1140573 h 6858000"/>
              <a:gd name="connsiteX1012" fmla="*/ 6571100 w 12192002"/>
              <a:gd name="connsiteY1012" fmla="*/ 1183662 h 6858000"/>
              <a:gd name="connsiteX1013" fmla="*/ 6241687 w 12192002"/>
              <a:gd name="connsiteY1013" fmla="*/ 1257600 h 6858000"/>
              <a:gd name="connsiteX1014" fmla="*/ 5693009 w 12192002"/>
              <a:gd name="connsiteY1014" fmla="*/ 1478256 h 6858000"/>
              <a:gd name="connsiteX1015" fmla="*/ 6548420 w 12192002"/>
              <a:gd name="connsiteY1015" fmla="*/ 1214599 h 6858000"/>
              <a:gd name="connsiteX1016" fmla="*/ 6605473 w 12192002"/>
              <a:gd name="connsiteY1016" fmla="*/ 1184686 h 6858000"/>
              <a:gd name="connsiteX1017" fmla="*/ 6691602 w 12192002"/>
              <a:gd name="connsiteY1017" fmla="*/ 1140573 h 6858000"/>
              <a:gd name="connsiteX1018" fmla="*/ 4002475 w 12192002"/>
              <a:gd name="connsiteY1018" fmla="*/ 1037802 h 6858000"/>
              <a:gd name="connsiteX1019" fmla="*/ 4000324 w 12192002"/>
              <a:gd name="connsiteY1019" fmla="*/ 1039362 h 6858000"/>
              <a:gd name="connsiteX1020" fmla="*/ 4002862 w 12192002"/>
              <a:gd name="connsiteY1020" fmla="*/ 1042866 h 6858000"/>
              <a:gd name="connsiteX1021" fmla="*/ 4002475 w 12192002"/>
              <a:gd name="connsiteY1021" fmla="*/ 1037802 h 6858000"/>
              <a:gd name="connsiteX1022" fmla="*/ 506322 w 12192002"/>
              <a:gd name="connsiteY1022" fmla="*/ 1020997 h 6858000"/>
              <a:gd name="connsiteX1023" fmla="*/ 533068 w 12192002"/>
              <a:gd name="connsiteY1023" fmla="*/ 1029409 h 6858000"/>
              <a:gd name="connsiteX1024" fmla="*/ 1232525 w 12192002"/>
              <a:gd name="connsiteY1024" fmla="*/ 1804675 h 6858000"/>
              <a:gd name="connsiteX1025" fmla="*/ 1388858 w 12192002"/>
              <a:gd name="connsiteY1025" fmla="*/ 2368011 h 6858000"/>
              <a:gd name="connsiteX1026" fmla="*/ 1384098 w 12192002"/>
              <a:gd name="connsiteY1026" fmla="*/ 2378125 h 6858000"/>
              <a:gd name="connsiteX1027" fmla="*/ 1425393 w 12192002"/>
              <a:gd name="connsiteY1027" fmla="*/ 2589124 h 6858000"/>
              <a:gd name="connsiteX1028" fmla="*/ 1424001 w 12192002"/>
              <a:gd name="connsiteY1028" fmla="*/ 2597541 h 6858000"/>
              <a:gd name="connsiteX1029" fmla="*/ 2152729 w 12192002"/>
              <a:gd name="connsiteY1029" fmla="*/ 2864487 h 6858000"/>
              <a:gd name="connsiteX1030" fmla="*/ 2020609 w 12192002"/>
              <a:gd name="connsiteY1030" fmla="*/ 2539671 h 6858000"/>
              <a:gd name="connsiteX1031" fmla="*/ 2018920 w 12192002"/>
              <a:gd name="connsiteY1031" fmla="*/ 2536309 h 6858000"/>
              <a:gd name="connsiteX1032" fmla="*/ 1342441 w 12192002"/>
              <a:gd name="connsiteY1032" fmla="*/ 1173017 h 6858000"/>
              <a:gd name="connsiteX1033" fmla="*/ 1367925 w 12192002"/>
              <a:gd name="connsiteY1033" fmla="*/ 1135648 h 6858000"/>
              <a:gd name="connsiteX1034" fmla="*/ 1771401 w 12192002"/>
              <a:gd name="connsiteY1034" fmla="*/ 1806673 h 6858000"/>
              <a:gd name="connsiteX1035" fmla="*/ 1972385 w 12192002"/>
              <a:gd name="connsiteY1035" fmla="*/ 2198735 h 6858000"/>
              <a:gd name="connsiteX1036" fmla="*/ 2040892 w 12192002"/>
              <a:gd name="connsiteY1036" fmla="*/ 2405205 h 6858000"/>
              <a:gd name="connsiteX1037" fmla="*/ 2131689 w 12192002"/>
              <a:gd name="connsiteY1037" fmla="*/ 1936926 h 6858000"/>
              <a:gd name="connsiteX1038" fmla="*/ 2454820 w 12192002"/>
              <a:gd name="connsiteY1038" fmla="*/ 1248808 h 6858000"/>
              <a:gd name="connsiteX1039" fmla="*/ 2492512 w 12192002"/>
              <a:gd name="connsiteY1039" fmla="*/ 1302920 h 6858000"/>
              <a:gd name="connsiteX1040" fmla="*/ 2081216 w 12192002"/>
              <a:gd name="connsiteY1040" fmla="*/ 2527513 h 6858000"/>
              <a:gd name="connsiteX1041" fmla="*/ 2081211 w 12192002"/>
              <a:gd name="connsiteY1041" fmla="*/ 2528916 h 6858000"/>
              <a:gd name="connsiteX1042" fmla="*/ 2199067 w 12192002"/>
              <a:gd name="connsiteY1042" fmla="*/ 2884061 h 6858000"/>
              <a:gd name="connsiteX1043" fmla="*/ 3192586 w 12192002"/>
              <a:gd name="connsiteY1043" fmla="*/ 3411496 h 6858000"/>
              <a:gd name="connsiteX1044" fmla="*/ 3182620 w 12192002"/>
              <a:gd name="connsiteY1044" fmla="*/ 3483279 h 6858000"/>
              <a:gd name="connsiteX1045" fmla="*/ 2435119 w 12192002"/>
              <a:gd name="connsiteY1045" fmla="*/ 3080173 h 6858000"/>
              <a:gd name="connsiteX1046" fmla="*/ 2410152 w 12192002"/>
              <a:gd name="connsiteY1046" fmla="*/ 3063751 h 6858000"/>
              <a:gd name="connsiteX1047" fmla="*/ 2408099 w 12192002"/>
              <a:gd name="connsiteY1047" fmla="*/ 3064403 h 6858000"/>
              <a:gd name="connsiteX1048" fmla="*/ 2407218 w 12192002"/>
              <a:gd name="connsiteY1048" fmla="*/ 3070324 h 6858000"/>
              <a:gd name="connsiteX1049" fmla="*/ 2380138 w 12192002"/>
              <a:gd name="connsiteY1049" fmla="*/ 3099341 h 6858000"/>
              <a:gd name="connsiteX1050" fmla="*/ 1765923 w 12192002"/>
              <a:gd name="connsiteY1050" fmla="*/ 3581043 h 6858000"/>
              <a:gd name="connsiteX1051" fmla="*/ 1702258 w 12192002"/>
              <a:gd name="connsiteY1051" fmla="*/ 3612286 h 6858000"/>
              <a:gd name="connsiteX1052" fmla="*/ 1538370 w 12192002"/>
              <a:gd name="connsiteY1052" fmla="*/ 3811804 h 6858000"/>
              <a:gd name="connsiteX1053" fmla="*/ 542867 w 12192002"/>
              <a:gd name="connsiteY1053" fmla="*/ 4944092 h 6858000"/>
              <a:gd name="connsiteX1054" fmla="*/ 515800 w 12192002"/>
              <a:gd name="connsiteY1054" fmla="*/ 4862180 h 6858000"/>
              <a:gd name="connsiteX1055" fmla="*/ 909145 w 12192002"/>
              <a:gd name="connsiteY1055" fmla="*/ 4199225 h 6858000"/>
              <a:gd name="connsiteX1056" fmla="*/ 1214067 w 12192002"/>
              <a:gd name="connsiteY1056" fmla="*/ 3908561 h 6858000"/>
              <a:gd name="connsiteX1057" fmla="*/ 640967 w 12192002"/>
              <a:gd name="connsiteY1057" fmla="*/ 4105601 h 6858000"/>
              <a:gd name="connsiteX1058" fmla="*/ 112563 w 12192002"/>
              <a:gd name="connsiteY1058" fmla="*/ 4396952 h 6858000"/>
              <a:gd name="connsiteX1059" fmla="*/ 0 w 12192002"/>
              <a:gd name="connsiteY1059" fmla="*/ 4466006 h 6858000"/>
              <a:gd name="connsiteX1060" fmla="*/ 0 w 12192002"/>
              <a:gd name="connsiteY1060" fmla="*/ 4233763 h 6858000"/>
              <a:gd name="connsiteX1061" fmla="*/ 36881 w 12192002"/>
              <a:gd name="connsiteY1061" fmla="*/ 4200118 h 6858000"/>
              <a:gd name="connsiteX1062" fmla="*/ 910534 w 12192002"/>
              <a:gd name="connsiteY1062" fmla="*/ 3629753 h 6858000"/>
              <a:gd name="connsiteX1063" fmla="*/ 1578717 w 12192002"/>
              <a:gd name="connsiteY1063" fmla="*/ 3575982 h 6858000"/>
              <a:gd name="connsiteX1064" fmla="*/ 2338780 w 12192002"/>
              <a:gd name="connsiteY1064" fmla="*/ 3033725 h 6858000"/>
              <a:gd name="connsiteX1065" fmla="*/ 1807991 w 12192002"/>
              <a:gd name="connsiteY1065" fmla="*/ 2807184 h 6858000"/>
              <a:gd name="connsiteX1066" fmla="*/ 1416358 w 12192002"/>
              <a:gd name="connsiteY1066" fmla="*/ 3112571 h 6858000"/>
              <a:gd name="connsiteX1067" fmla="*/ 939066 w 12192002"/>
              <a:gd name="connsiteY1067" fmla="*/ 3378798 h 6858000"/>
              <a:gd name="connsiteX1068" fmla="*/ 115099 w 12192002"/>
              <a:gd name="connsiteY1068" fmla="*/ 3607650 h 6858000"/>
              <a:gd name="connsiteX1069" fmla="*/ 97284 w 12192002"/>
              <a:gd name="connsiteY1069" fmla="*/ 3520393 h 6858000"/>
              <a:gd name="connsiteX1070" fmla="*/ 922050 w 12192002"/>
              <a:gd name="connsiteY1070" fmla="*/ 3074867 h 6858000"/>
              <a:gd name="connsiteX1071" fmla="*/ 1405265 w 12192002"/>
              <a:gd name="connsiteY1071" fmla="*/ 3016319 h 6858000"/>
              <a:gd name="connsiteX1072" fmla="*/ 1407512 w 12192002"/>
              <a:gd name="connsiteY1072" fmla="*/ 3018001 h 6858000"/>
              <a:gd name="connsiteX1073" fmla="*/ 1726266 w 12192002"/>
              <a:gd name="connsiteY1073" fmla="*/ 2777274 h 6858000"/>
              <a:gd name="connsiteX1074" fmla="*/ 625390 w 12192002"/>
              <a:gd name="connsiteY1074" fmla="*/ 2514541 h 6858000"/>
              <a:gd name="connsiteX1075" fmla="*/ 619799 w 12192002"/>
              <a:gd name="connsiteY1075" fmla="*/ 2527180 h 6858000"/>
              <a:gd name="connsiteX1076" fmla="*/ 310030 w 12192002"/>
              <a:gd name="connsiteY1076" fmla="*/ 2771818 h 6858000"/>
              <a:gd name="connsiteX1077" fmla="*/ 173877 w 12192002"/>
              <a:gd name="connsiteY1077" fmla="*/ 2937056 h 6858000"/>
              <a:gd name="connsiteX1078" fmla="*/ 77889 w 12192002"/>
              <a:gd name="connsiteY1078" fmla="*/ 3138440 h 6858000"/>
              <a:gd name="connsiteX1079" fmla="*/ 0 w 12192002"/>
              <a:gd name="connsiteY1079" fmla="*/ 3271395 h 6858000"/>
              <a:gd name="connsiteX1080" fmla="*/ 0 w 12192002"/>
              <a:gd name="connsiteY1080" fmla="*/ 3153002 h 6858000"/>
              <a:gd name="connsiteX1081" fmla="*/ 2386 w 12192002"/>
              <a:gd name="connsiteY1081" fmla="*/ 3149203 h 6858000"/>
              <a:gd name="connsiteX1082" fmla="*/ 89753 w 12192002"/>
              <a:gd name="connsiteY1082" fmla="*/ 2987702 h 6858000"/>
              <a:gd name="connsiteX1083" fmla="*/ 76869 w 12192002"/>
              <a:gd name="connsiteY1083" fmla="*/ 3005404 h 6858000"/>
              <a:gd name="connsiteX1084" fmla="*/ 32049 w 12192002"/>
              <a:gd name="connsiteY1084" fmla="*/ 3065814 h 6858000"/>
              <a:gd name="connsiteX1085" fmla="*/ 0 w 12192002"/>
              <a:gd name="connsiteY1085" fmla="*/ 3108744 h 6858000"/>
              <a:gd name="connsiteX1086" fmla="*/ 0 w 12192002"/>
              <a:gd name="connsiteY1086" fmla="*/ 3058059 h 6858000"/>
              <a:gd name="connsiteX1087" fmla="*/ 7610 w 12192002"/>
              <a:gd name="connsiteY1087" fmla="*/ 3047889 h 6858000"/>
              <a:gd name="connsiteX1088" fmla="*/ 52419 w 12192002"/>
              <a:gd name="connsiteY1088" fmla="*/ 2987479 h 6858000"/>
              <a:gd name="connsiteX1089" fmla="*/ 59142 w 12192002"/>
              <a:gd name="connsiteY1089" fmla="*/ 2978488 h 6858000"/>
              <a:gd name="connsiteX1090" fmla="*/ 0 w 12192002"/>
              <a:gd name="connsiteY1090" fmla="*/ 3015334 h 6858000"/>
              <a:gd name="connsiteX1091" fmla="*/ 0 w 12192002"/>
              <a:gd name="connsiteY1091" fmla="*/ 2914286 h 6858000"/>
              <a:gd name="connsiteX1092" fmla="*/ 36383 w 12192002"/>
              <a:gd name="connsiteY1092" fmla="*/ 2901128 h 6858000"/>
              <a:gd name="connsiteX1093" fmla="*/ 156329 w 12192002"/>
              <a:gd name="connsiteY1093" fmla="*/ 2840533 h 6858000"/>
              <a:gd name="connsiteX1094" fmla="*/ 358355 w 12192002"/>
              <a:gd name="connsiteY1094" fmla="*/ 2620471 h 6858000"/>
              <a:gd name="connsiteX1095" fmla="*/ 510577 w 12192002"/>
              <a:gd name="connsiteY1095" fmla="*/ 2501244 h 6858000"/>
              <a:gd name="connsiteX1096" fmla="*/ 211967 w 12192002"/>
              <a:gd name="connsiteY1096" fmla="*/ 2479171 h 6858000"/>
              <a:gd name="connsiteX1097" fmla="*/ 0 w 12192002"/>
              <a:gd name="connsiteY1097" fmla="*/ 2476398 h 6858000"/>
              <a:gd name="connsiteX1098" fmla="*/ 0 w 12192002"/>
              <a:gd name="connsiteY1098" fmla="*/ 2389189 h 6858000"/>
              <a:gd name="connsiteX1099" fmla="*/ 103062 w 12192002"/>
              <a:gd name="connsiteY1099" fmla="*/ 2389518 h 6858000"/>
              <a:gd name="connsiteX1100" fmla="*/ 510734 w 12192002"/>
              <a:gd name="connsiteY1100" fmla="*/ 2416201 h 6858000"/>
              <a:gd name="connsiteX1101" fmla="*/ 279257 w 12192002"/>
              <a:gd name="connsiteY1101" fmla="*/ 2092102 h 6858000"/>
              <a:gd name="connsiteX1102" fmla="*/ 65265 w 12192002"/>
              <a:gd name="connsiteY1102" fmla="*/ 2006049 h 6858000"/>
              <a:gd name="connsiteX1103" fmla="*/ 0 w 12192002"/>
              <a:gd name="connsiteY1103" fmla="*/ 1982532 h 6858000"/>
              <a:gd name="connsiteX1104" fmla="*/ 0 w 12192002"/>
              <a:gd name="connsiteY1104" fmla="*/ 1912789 h 6858000"/>
              <a:gd name="connsiteX1105" fmla="*/ 97460 w 12192002"/>
              <a:gd name="connsiteY1105" fmla="*/ 1953725 h 6858000"/>
              <a:gd name="connsiteX1106" fmla="*/ 221272 w 12192002"/>
              <a:gd name="connsiteY1106" fmla="*/ 1980766 h 6858000"/>
              <a:gd name="connsiteX1107" fmla="*/ 116765 w 12192002"/>
              <a:gd name="connsiteY1107" fmla="*/ 1911033 h 6858000"/>
              <a:gd name="connsiteX1108" fmla="*/ 16405 w 12192002"/>
              <a:gd name="connsiteY1108" fmla="*/ 1803412 h 6858000"/>
              <a:gd name="connsiteX1109" fmla="*/ 0 w 12192002"/>
              <a:gd name="connsiteY1109" fmla="*/ 1784777 h 6858000"/>
              <a:gd name="connsiteX1110" fmla="*/ 0 w 12192002"/>
              <a:gd name="connsiteY1110" fmla="*/ 1740082 h 6858000"/>
              <a:gd name="connsiteX1111" fmla="*/ 39394 w 12192002"/>
              <a:gd name="connsiteY1111" fmla="*/ 1784856 h 6858000"/>
              <a:gd name="connsiteX1112" fmla="*/ 135813 w 12192002"/>
              <a:gd name="connsiteY1112" fmla="*/ 1888838 h 6858000"/>
              <a:gd name="connsiteX1113" fmla="*/ 242575 w 12192002"/>
              <a:gd name="connsiteY1113" fmla="*/ 1958841 h 6858000"/>
              <a:gd name="connsiteX1114" fmla="*/ 82197 w 12192002"/>
              <a:gd name="connsiteY1114" fmla="*/ 1754826 h 6858000"/>
              <a:gd name="connsiteX1115" fmla="*/ 0 w 12192002"/>
              <a:gd name="connsiteY1115" fmla="*/ 1679650 h 6858000"/>
              <a:gd name="connsiteX1116" fmla="*/ 0 w 12192002"/>
              <a:gd name="connsiteY1116" fmla="*/ 1602463 h 6858000"/>
              <a:gd name="connsiteX1117" fmla="*/ 84689 w 12192002"/>
              <a:gd name="connsiteY1117" fmla="*/ 1677442 h 6858000"/>
              <a:gd name="connsiteX1118" fmla="*/ 298437 w 12192002"/>
              <a:gd name="connsiteY1118" fmla="*/ 1968019 h 6858000"/>
              <a:gd name="connsiteX1119" fmla="*/ 227269 w 12192002"/>
              <a:gd name="connsiteY1119" fmla="*/ 1114064 h 6858000"/>
              <a:gd name="connsiteX1120" fmla="*/ 248003 w 12192002"/>
              <a:gd name="connsiteY1120" fmla="*/ 1089613 h 6858000"/>
              <a:gd name="connsiteX1121" fmla="*/ 427020 w 12192002"/>
              <a:gd name="connsiteY1121" fmla="*/ 1619803 h 6858000"/>
              <a:gd name="connsiteX1122" fmla="*/ 340345 w 12192002"/>
              <a:gd name="connsiteY1122" fmla="*/ 2027739 h 6858000"/>
              <a:gd name="connsiteX1123" fmla="*/ 360865 w 12192002"/>
              <a:gd name="connsiteY1123" fmla="*/ 2044827 h 6858000"/>
              <a:gd name="connsiteX1124" fmla="*/ 560414 w 12192002"/>
              <a:gd name="connsiteY1124" fmla="*/ 2421457 h 6858000"/>
              <a:gd name="connsiteX1125" fmla="*/ 1359703 w 12192002"/>
              <a:gd name="connsiteY1125" fmla="*/ 2578554 h 6858000"/>
              <a:gd name="connsiteX1126" fmla="*/ 1359422 w 12192002"/>
              <a:gd name="connsiteY1126" fmla="*/ 2577994 h 6858000"/>
              <a:gd name="connsiteX1127" fmla="*/ 828701 w 12192002"/>
              <a:gd name="connsiteY1127" fmla="*/ 1839520 h 6858000"/>
              <a:gd name="connsiteX1128" fmla="*/ 494427 w 12192002"/>
              <a:gd name="connsiteY1128" fmla="*/ 1092333 h 6858000"/>
              <a:gd name="connsiteX1129" fmla="*/ 506322 w 12192002"/>
              <a:gd name="connsiteY1129" fmla="*/ 1020997 h 6858000"/>
              <a:gd name="connsiteX1130" fmla="*/ 4570198 w 12192002"/>
              <a:gd name="connsiteY1130" fmla="*/ 978081 h 6858000"/>
              <a:gd name="connsiteX1131" fmla="*/ 4523691 w 12192002"/>
              <a:gd name="connsiteY1131" fmla="*/ 1127776 h 6858000"/>
              <a:gd name="connsiteX1132" fmla="*/ 4509875 w 12192002"/>
              <a:gd name="connsiteY1132" fmla="*/ 1167552 h 6858000"/>
              <a:gd name="connsiteX1133" fmla="*/ 4478168 w 12192002"/>
              <a:gd name="connsiteY1133" fmla="*/ 1260735 h 6858000"/>
              <a:gd name="connsiteX1134" fmla="*/ 4409309 w 12192002"/>
              <a:gd name="connsiteY1134" fmla="*/ 1666996 h 6858000"/>
              <a:gd name="connsiteX1135" fmla="*/ 4370031 w 12192002"/>
              <a:gd name="connsiteY1135" fmla="*/ 1955666 h 6858000"/>
              <a:gd name="connsiteX1136" fmla="*/ 4570198 w 12192002"/>
              <a:gd name="connsiteY1136" fmla="*/ 978081 h 6858000"/>
              <a:gd name="connsiteX1137" fmla="*/ 12149131 w 12192002"/>
              <a:gd name="connsiteY1137" fmla="*/ 959050 h 6858000"/>
              <a:gd name="connsiteX1138" fmla="*/ 12105664 w 12192002"/>
              <a:gd name="connsiteY1138" fmla="*/ 1006960 h 6858000"/>
              <a:gd name="connsiteX1139" fmla="*/ 11883102 w 12192002"/>
              <a:gd name="connsiteY1139" fmla="*/ 1184424 h 6858000"/>
              <a:gd name="connsiteX1140" fmla="*/ 11665174 w 12192002"/>
              <a:gd name="connsiteY1140" fmla="*/ 1317493 h 6858000"/>
              <a:gd name="connsiteX1141" fmla="*/ 11590337 w 12192002"/>
              <a:gd name="connsiteY1141" fmla="*/ 1348256 h 6858000"/>
              <a:gd name="connsiteX1142" fmla="*/ 11492588 w 12192002"/>
              <a:gd name="connsiteY1142" fmla="*/ 1390573 h 6858000"/>
              <a:gd name="connsiteX1143" fmla="*/ 11888865 w 12192002"/>
              <a:gd name="connsiteY1143" fmla="*/ 1220988 h 6858000"/>
              <a:gd name="connsiteX1144" fmla="*/ 12149131 w 12192002"/>
              <a:gd name="connsiteY1144" fmla="*/ 959050 h 6858000"/>
              <a:gd name="connsiteX1145" fmla="*/ 4557898 w 12192002"/>
              <a:gd name="connsiteY1145" fmla="*/ 900011 h 6858000"/>
              <a:gd name="connsiteX1146" fmla="*/ 4344840 w 12192002"/>
              <a:gd name="connsiteY1146" fmla="*/ 1922038 h 6858000"/>
              <a:gd name="connsiteX1147" fmla="*/ 4378710 w 12192002"/>
              <a:gd name="connsiteY1147" fmla="*/ 1665516 h 6858000"/>
              <a:gd name="connsiteX1148" fmla="*/ 4448798 w 12192002"/>
              <a:gd name="connsiteY1148" fmla="*/ 1253024 h 6858000"/>
              <a:gd name="connsiteX1149" fmla="*/ 4480315 w 12192002"/>
              <a:gd name="connsiteY1149" fmla="*/ 1158454 h 6858000"/>
              <a:gd name="connsiteX1150" fmla="*/ 4494133 w 12192002"/>
              <a:gd name="connsiteY1150" fmla="*/ 1118676 h 6858000"/>
              <a:gd name="connsiteX1151" fmla="*/ 4557898 w 12192002"/>
              <a:gd name="connsiteY1151" fmla="*/ 900011 h 6858000"/>
              <a:gd name="connsiteX1152" fmla="*/ 5870151 w 12192002"/>
              <a:gd name="connsiteY1152" fmla="*/ 898890 h 6858000"/>
              <a:gd name="connsiteX1153" fmla="*/ 5861335 w 12192002"/>
              <a:gd name="connsiteY1153" fmla="*/ 899177 h 6858000"/>
              <a:gd name="connsiteX1154" fmla="*/ 5843702 w 12192002"/>
              <a:gd name="connsiteY1154" fmla="*/ 899748 h 6858000"/>
              <a:gd name="connsiteX1155" fmla="*/ 5651107 w 12192002"/>
              <a:gd name="connsiteY1155" fmla="*/ 920306 h 6858000"/>
              <a:gd name="connsiteX1156" fmla="*/ 5459407 w 12192002"/>
              <a:gd name="connsiteY1156" fmla="*/ 940975 h 6858000"/>
              <a:gd name="connsiteX1157" fmla="*/ 5374846 w 12192002"/>
              <a:gd name="connsiteY1157" fmla="*/ 941988 h 6858000"/>
              <a:gd name="connsiteX1158" fmla="*/ 5256105 w 12192002"/>
              <a:gd name="connsiteY1158" fmla="*/ 945632 h 6858000"/>
              <a:gd name="connsiteX1159" fmla="*/ 5107071 w 12192002"/>
              <a:gd name="connsiteY1159" fmla="*/ 969720 h 6858000"/>
              <a:gd name="connsiteX1160" fmla="*/ 4998681 w 12192002"/>
              <a:gd name="connsiteY1160" fmla="*/ 988771 h 6858000"/>
              <a:gd name="connsiteX1161" fmla="*/ 5870151 w 12192002"/>
              <a:gd name="connsiteY1161" fmla="*/ 898890 h 6858000"/>
              <a:gd name="connsiteX1162" fmla="*/ 12190084 w 12192002"/>
              <a:gd name="connsiteY1162" fmla="*/ 854709 h 6858000"/>
              <a:gd name="connsiteX1163" fmla="*/ 12162947 w 12192002"/>
              <a:gd name="connsiteY1163" fmla="*/ 879275 h 6858000"/>
              <a:gd name="connsiteX1164" fmla="*/ 11721478 w 12192002"/>
              <a:gd name="connsiteY1164" fmla="*/ 1216434 h 6858000"/>
              <a:gd name="connsiteX1165" fmla="*/ 11680712 w 12192002"/>
              <a:gd name="connsiteY1165" fmla="*/ 1239730 h 6858000"/>
              <a:gd name="connsiteX1166" fmla="*/ 11505347 w 12192002"/>
              <a:gd name="connsiteY1166" fmla="*/ 1352837 h 6858000"/>
              <a:gd name="connsiteX1167" fmla="*/ 11580962 w 12192002"/>
              <a:gd name="connsiteY1167" fmla="*/ 1321759 h 6858000"/>
              <a:gd name="connsiteX1168" fmla="*/ 11654234 w 12192002"/>
              <a:gd name="connsiteY1168" fmla="*/ 1291618 h 6858000"/>
              <a:gd name="connsiteX1169" fmla="*/ 11867274 w 12192002"/>
              <a:gd name="connsiteY1169" fmla="*/ 1160983 h 6858000"/>
              <a:gd name="connsiteX1170" fmla="*/ 12086035 w 12192002"/>
              <a:gd name="connsiteY1170" fmla="*/ 986418 h 6858000"/>
              <a:gd name="connsiteX1171" fmla="*/ 12190084 w 12192002"/>
              <a:gd name="connsiteY1171" fmla="*/ 854709 h 6858000"/>
              <a:gd name="connsiteX1172" fmla="*/ 5504425 w 12192002"/>
              <a:gd name="connsiteY1172" fmla="*/ 848067 h 6858000"/>
              <a:gd name="connsiteX1173" fmla="*/ 4968849 w 12192002"/>
              <a:gd name="connsiteY1173" fmla="*/ 962318 h 6858000"/>
              <a:gd name="connsiteX1174" fmla="*/ 5104039 w 12192002"/>
              <a:gd name="connsiteY1174" fmla="*/ 940634 h 6858000"/>
              <a:gd name="connsiteX1175" fmla="*/ 5256311 w 12192002"/>
              <a:gd name="connsiteY1175" fmla="*/ 916490 h 6858000"/>
              <a:gd name="connsiteX1176" fmla="*/ 5377381 w 12192002"/>
              <a:gd name="connsiteY1176" fmla="*/ 912671 h 6858000"/>
              <a:gd name="connsiteX1177" fmla="*/ 5460148 w 12192002"/>
              <a:gd name="connsiteY1177" fmla="*/ 911442 h 6858000"/>
              <a:gd name="connsiteX1178" fmla="*/ 5648970 w 12192002"/>
              <a:gd name="connsiteY1178" fmla="*/ 891331 h 6858000"/>
              <a:gd name="connsiteX1179" fmla="*/ 5844807 w 12192002"/>
              <a:gd name="connsiteY1179" fmla="*/ 870718 h 6858000"/>
              <a:gd name="connsiteX1180" fmla="*/ 5862975 w 12192002"/>
              <a:gd name="connsiteY1180" fmla="*/ 869756 h 6858000"/>
              <a:gd name="connsiteX1181" fmla="*/ 5920887 w 12192002"/>
              <a:gd name="connsiteY1181" fmla="*/ 865929 h 6858000"/>
              <a:gd name="connsiteX1182" fmla="*/ 5504425 w 12192002"/>
              <a:gd name="connsiteY1182" fmla="*/ 848067 h 6858000"/>
              <a:gd name="connsiteX1183" fmla="*/ 8924104 w 12192002"/>
              <a:gd name="connsiteY1183" fmla="*/ 777000 h 6858000"/>
              <a:gd name="connsiteX1184" fmla="*/ 8921999 w 12192002"/>
              <a:gd name="connsiteY1184" fmla="*/ 794136 h 6858000"/>
              <a:gd name="connsiteX1185" fmla="*/ 8916066 w 12192002"/>
              <a:gd name="connsiteY1185" fmla="*/ 843129 h 6858000"/>
              <a:gd name="connsiteX1186" fmla="*/ 8909852 w 12192002"/>
              <a:gd name="connsiteY1186" fmla="*/ 1005313 h 6858000"/>
              <a:gd name="connsiteX1187" fmla="*/ 8936982 w 12192002"/>
              <a:gd name="connsiteY1187" fmla="*/ 1614896 h 6858000"/>
              <a:gd name="connsiteX1188" fmla="*/ 8939706 w 12192002"/>
              <a:gd name="connsiteY1188" fmla="*/ 1632791 h 6858000"/>
              <a:gd name="connsiteX1189" fmla="*/ 8946691 w 12192002"/>
              <a:gd name="connsiteY1189" fmla="*/ 1680170 h 6858000"/>
              <a:gd name="connsiteX1190" fmla="*/ 8947643 w 12192002"/>
              <a:gd name="connsiteY1190" fmla="*/ 1649028 h 6858000"/>
              <a:gd name="connsiteX1191" fmla="*/ 8931687 w 12192002"/>
              <a:gd name="connsiteY1191" fmla="*/ 871628 h 6858000"/>
              <a:gd name="connsiteX1192" fmla="*/ 8929804 w 12192002"/>
              <a:gd name="connsiteY1192" fmla="*/ 850229 h 6858000"/>
              <a:gd name="connsiteX1193" fmla="*/ 8924104 w 12192002"/>
              <a:gd name="connsiteY1193" fmla="*/ 777000 h 6858000"/>
              <a:gd name="connsiteX1194" fmla="*/ 8951219 w 12192002"/>
              <a:gd name="connsiteY1194" fmla="*/ 764662 h 6858000"/>
              <a:gd name="connsiteX1195" fmla="*/ 8957270 w 12192002"/>
              <a:gd name="connsiteY1195" fmla="*/ 847698 h 6858000"/>
              <a:gd name="connsiteX1196" fmla="*/ 8959153 w 12192002"/>
              <a:gd name="connsiteY1196" fmla="*/ 869097 h 6858000"/>
              <a:gd name="connsiteX1197" fmla="*/ 8976081 w 12192002"/>
              <a:gd name="connsiteY1197" fmla="*/ 1619865 h 6858000"/>
              <a:gd name="connsiteX1198" fmla="*/ 8951219 w 12192002"/>
              <a:gd name="connsiteY1198" fmla="*/ 764662 h 6858000"/>
              <a:gd name="connsiteX1199" fmla="*/ 8898081 w 12192002"/>
              <a:gd name="connsiteY1199" fmla="*/ 630137 h 6858000"/>
              <a:gd name="connsiteX1200" fmla="*/ 8910095 w 12192002"/>
              <a:gd name="connsiteY1200" fmla="*/ 1626691 h 6858000"/>
              <a:gd name="connsiteX1201" fmla="*/ 8908822 w 12192002"/>
              <a:gd name="connsiteY1201" fmla="*/ 1619067 h 6858000"/>
              <a:gd name="connsiteX1202" fmla="*/ 8881669 w 12192002"/>
              <a:gd name="connsiteY1202" fmla="*/ 1004967 h 6858000"/>
              <a:gd name="connsiteX1203" fmla="*/ 8888265 w 12192002"/>
              <a:gd name="connsiteY1203" fmla="*/ 840369 h 6858000"/>
              <a:gd name="connsiteX1204" fmla="*/ 8894429 w 12192002"/>
              <a:gd name="connsiteY1204" fmla="*/ 790831 h 6858000"/>
              <a:gd name="connsiteX1205" fmla="*/ 8898081 w 12192002"/>
              <a:gd name="connsiteY1205" fmla="*/ 630137 h 6858000"/>
              <a:gd name="connsiteX1206" fmla="*/ 11491396 w 12192002"/>
              <a:gd name="connsiteY1206" fmla="*/ 623931 h 6858000"/>
              <a:gd name="connsiteX1207" fmla="*/ 11413329 w 12192002"/>
              <a:gd name="connsiteY1207" fmla="*/ 662344 h 6858000"/>
              <a:gd name="connsiteX1208" fmla="*/ 10966547 w 12192002"/>
              <a:gd name="connsiteY1208" fmla="*/ 818916 h 6858000"/>
              <a:gd name="connsiteX1209" fmla="*/ 10498883 w 12192002"/>
              <a:gd name="connsiteY1209" fmla="*/ 1111507 h 6858000"/>
              <a:gd name="connsiteX1210" fmla="*/ 10671292 w 12192002"/>
              <a:gd name="connsiteY1210" fmla="*/ 1035777 h 6858000"/>
              <a:gd name="connsiteX1211" fmla="*/ 10685894 w 12192002"/>
              <a:gd name="connsiteY1211" fmla="*/ 1027151 h 6858000"/>
              <a:gd name="connsiteX1212" fmla="*/ 11104337 w 12192002"/>
              <a:gd name="connsiteY1212" fmla="*/ 817377 h 6858000"/>
              <a:gd name="connsiteX1213" fmla="*/ 11491396 w 12192002"/>
              <a:gd name="connsiteY1213" fmla="*/ 623931 h 6858000"/>
              <a:gd name="connsiteX1214" fmla="*/ 10779304 w 12192002"/>
              <a:gd name="connsiteY1214" fmla="*/ 584486 h 6858000"/>
              <a:gd name="connsiteX1215" fmla="*/ 10658378 w 12192002"/>
              <a:gd name="connsiteY1215" fmla="*/ 772788 h 6858000"/>
              <a:gd name="connsiteX1216" fmla="*/ 10475581 w 12192002"/>
              <a:gd name="connsiteY1216" fmla="*/ 1070739 h 6858000"/>
              <a:gd name="connsiteX1217" fmla="*/ 10735178 w 12192002"/>
              <a:gd name="connsiteY1217" fmla="*/ 693281 h 6858000"/>
              <a:gd name="connsiteX1218" fmla="*/ 10132488 w 12192002"/>
              <a:gd name="connsiteY1218" fmla="*/ 518596 h 6858000"/>
              <a:gd name="connsiteX1219" fmla="*/ 9879465 w 12192002"/>
              <a:gd name="connsiteY1219" fmla="*/ 567273 h 6858000"/>
              <a:gd name="connsiteX1220" fmla="*/ 9364243 w 12192002"/>
              <a:gd name="connsiteY1220" fmla="*/ 809468 h 6858000"/>
              <a:gd name="connsiteX1221" fmla="*/ 9366655 w 12192002"/>
              <a:gd name="connsiteY1221" fmla="*/ 809848 h 6858000"/>
              <a:gd name="connsiteX1222" fmla="*/ 9914233 w 12192002"/>
              <a:gd name="connsiteY1222" fmla="*/ 596159 h 6858000"/>
              <a:gd name="connsiteX1223" fmla="*/ 10264524 w 12192002"/>
              <a:gd name="connsiteY1223" fmla="*/ 501747 h 6858000"/>
              <a:gd name="connsiteX1224" fmla="*/ 9922837 w 12192002"/>
              <a:gd name="connsiteY1224" fmla="*/ 622979 h 6858000"/>
              <a:gd name="connsiteX1225" fmla="*/ 9416908 w 12192002"/>
              <a:gd name="connsiteY1225" fmla="*/ 818889 h 6858000"/>
              <a:gd name="connsiteX1226" fmla="*/ 9418234 w 12192002"/>
              <a:gd name="connsiteY1226" fmla="*/ 818810 h 6858000"/>
              <a:gd name="connsiteX1227" fmla="*/ 10264524 w 12192002"/>
              <a:gd name="connsiteY1227" fmla="*/ 501747 h 6858000"/>
              <a:gd name="connsiteX1228" fmla="*/ 10802699 w 12192002"/>
              <a:gd name="connsiteY1228" fmla="*/ 488163 h 6858000"/>
              <a:gd name="connsiteX1229" fmla="*/ 10618739 w 12192002"/>
              <a:gd name="connsiteY1229" fmla="*/ 734118 h 6858000"/>
              <a:gd name="connsiteX1230" fmla="*/ 10604580 w 12192002"/>
              <a:gd name="connsiteY1230" fmla="*/ 753877 h 6858000"/>
              <a:gd name="connsiteX1231" fmla="*/ 10529643 w 12192002"/>
              <a:gd name="connsiteY1231" fmla="*/ 867004 h 6858000"/>
              <a:gd name="connsiteX1232" fmla="*/ 10462194 w 12192002"/>
              <a:gd name="connsiteY1232" fmla="*/ 1035452 h 6858000"/>
              <a:gd name="connsiteX1233" fmla="*/ 10635117 w 12192002"/>
              <a:gd name="connsiteY1233" fmla="*/ 757788 h 6858000"/>
              <a:gd name="connsiteX1234" fmla="*/ 10802699 w 12192002"/>
              <a:gd name="connsiteY1234" fmla="*/ 488163 h 6858000"/>
              <a:gd name="connsiteX1235" fmla="*/ 10359107 w 12192002"/>
              <a:gd name="connsiteY1235" fmla="*/ 485136 h 6858000"/>
              <a:gd name="connsiteX1236" fmla="*/ 9515108 w 12192002"/>
              <a:gd name="connsiteY1236" fmla="*/ 825701 h 6858000"/>
              <a:gd name="connsiteX1237" fmla="*/ 10359107 w 12192002"/>
              <a:gd name="connsiteY1237" fmla="*/ 485136 h 6858000"/>
              <a:gd name="connsiteX1238" fmla="*/ 11886089 w 12192002"/>
              <a:gd name="connsiteY1238" fmla="*/ 483936 h 6858000"/>
              <a:gd name="connsiteX1239" fmla="*/ 11622890 w 12192002"/>
              <a:gd name="connsiteY1239" fmla="*/ 661575 h 6858000"/>
              <a:gd name="connsiteX1240" fmla="*/ 11038640 w 12192002"/>
              <a:gd name="connsiteY1240" fmla="*/ 996875 h 6858000"/>
              <a:gd name="connsiteX1241" fmla="*/ 10561310 w 12192002"/>
              <a:gd name="connsiteY1241" fmla="*/ 1145020 h 6858000"/>
              <a:gd name="connsiteX1242" fmla="*/ 10675127 w 12192002"/>
              <a:gd name="connsiteY1242" fmla="*/ 1163586 h 6858000"/>
              <a:gd name="connsiteX1243" fmla="*/ 11120351 w 12192002"/>
              <a:gd name="connsiteY1243" fmla="*/ 990907 h 6858000"/>
              <a:gd name="connsiteX1244" fmla="*/ 11648506 w 12192002"/>
              <a:gd name="connsiteY1244" fmla="*/ 680145 h 6858000"/>
              <a:gd name="connsiteX1245" fmla="*/ 11886089 w 12192002"/>
              <a:gd name="connsiteY1245" fmla="*/ 483936 h 6858000"/>
              <a:gd name="connsiteX1246" fmla="*/ 3607114 w 12192002"/>
              <a:gd name="connsiteY1246" fmla="*/ 467441 h 6858000"/>
              <a:gd name="connsiteX1247" fmla="*/ 3296242 w 12192002"/>
              <a:gd name="connsiteY1247" fmla="*/ 807991 h 6858000"/>
              <a:gd name="connsiteX1248" fmla="*/ 3174674 w 12192002"/>
              <a:gd name="connsiteY1248" fmla="*/ 919759 h 6858000"/>
              <a:gd name="connsiteX1249" fmla="*/ 3042978 w 12192002"/>
              <a:gd name="connsiteY1249" fmla="*/ 1054894 h 6858000"/>
              <a:gd name="connsiteX1250" fmla="*/ 2968914 w 12192002"/>
              <a:gd name="connsiteY1250" fmla="*/ 1133756 h 6858000"/>
              <a:gd name="connsiteX1251" fmla="*/ 3103823 w 12192002"/>
              <a:gd name="connsiteY1251" fmla="*/ 1026814 h 6858000"/>
              <a:gd name="connsiteX1252" fmla="*/ 3607114 w 12192002"/>
              <a:gd name="connsiteY1252" fmla="*/ 467441 h 6858000"/>
              <a:gd name="connsiteX1253" fmla="*/ 10784544 w 12192002"/>
              <a:gd name="connsiteY1253" fmla="*/ 465669 h 6858000"/>
              <a:gd name="connsiteX1254" fmla="*/ 10426419 w 12192002"/>
              <a:gd name="connsiteY1254" fmla="*/ 1062158 h 6858000"/>
              <a:gd name="connsiteX1255" fmla="*/ 10471732 w 12192002"/>
              <a:gd name="connsiteY1255" fmla="*/ 921679 h 6858000"/>
              <a:gd name="connsiteX1256" fmla="*/ 10504824 w 12192002"/>
              <a:gd name="connsiteY1256" fmla="*/ 852631 h 6858000"/>
              <a:gd name="connsiteX1257" fmla="*/ 10582237 w 12192002"/>
              <a:gd name="connsiteY1257" fmla="*/ 736692 h 6858000"/>
              <a:gd name="connsiteX1258" fmla="*/ 10596401 w 12192002"/>
              <a:gd name="connsiteY1258" fmla="*/ 716935 h 6858000"/>
              <a:gd name="connsiteX1259" fmla="*/ 10784544 w 12192002"/>
              <a:gd name="connsiteY1259" fmla="*/ 465669 h 6858000"/>
              <a:gd name="connsiteX1260" fmla="*/ 11916494 w 12192002"/>
              <a:gd name="connsiteY1260" fmla="*/ 422768 h 6858000"/>
              <a:gd name="connsiteX1261" fmla="*/ 11703185 w 12192002"/>
              <a:gd name="connsiteY1261" fmla="*/ 528178 h 6858000"/>
              <a:gd name="connsiteX1262" fmla="*/ 11680755 w 12192002"/>
              <a:gd name="connsiteY1262" fmla="*/ 543149 h 6858000"/>
              <a:gd name="connsiteX1263" fmla="*/ 11116818 w 12192002"/>
              <a:gd name="connsiteY1263" fmla="*/ 842623 h 6858000"/>
              <a:gd name="connsiteX1264" fmla="*/ 10700164 w 12192002"/>
              <a:gd name="connsiteY1264" fmla="*/ 1051220 h 6858000"/>
              <a:gd name="connsiteX1265" fmla="*/ 10685570 w 12192002"/>
              <a:gd name="connsiteY1265" fmla="*/ 1059849 h 6858000"/>
              <a:gd name="connsiteX1266" fmla="*/ 10584288 w 12192002"/>
              <a:gd name="connsiteY1266" fmla="*/ 1113543 h 6858000"/>
              <a:gd name="connsiteX1267" fmla="*/ 11026698 w 12192002"/>
              <a:gd name="connsiteY1267" fmla="*/ 971858 h 6858000"/>
              <a:gd name="connsiteX1268" fmla="*/ 11607604 w 12192002"/>
              <a:gd name="connsiteY1268" fmla="*/ 638368 h 6858000"/>
              <a:gd name="connsiteX1269" fmla="*/ 11919452 w 12192002"/>
              <a:gd name="connsiteY1269" fmla="*/ 423380 h 6858000"/>
              <a:gd name="connsiteX1270" fmla="*/ 11916494 w 12192002"/>
              <a:gd name="connsiteY1270" fmla="*/ 422768 h 6858000"/>
              <a:gd name="connsiteX1271" fmla="*/ 8148168 w 12192002"/>
              <a:gd name="connsiteY1271" fmla="*/ 416949 h 6858000"/>
              <a:gd name="connsiteX1272" fmla="*/ 7862052 w 12192002"/>
              <a:gd name="connsiteY1272" fmla="*/ 694330 h 6858000"/>
              <a:gd name="connsiteX1273" fmla="*/ 7808002 w 12192002"/>
              <a:gd name="connsiteY1273" fmla="*/ 759654 h 6858000"/>
              <a:gd name="connsiteX1274" fmla="*/ 8295299 w 12192002"/>
              <a:gd name="connsiteY1274" fmla="*/ 416143 h 6858000"/>
              <a:gd name="connsiteX1275" fmla="*/ 8309124 w 12192002"/>
              <a:gd name="connsiteY1275" fmla="*/ 534021 h 6858000"/>
              <a:gd name="connsiteX1276" fmla="*/ 8293154 w 12192002"/>
              <a:gd name="connsiteY1276" fmla="*/ 672115 h 6858000"/>
              <a:gd name="connsiteX1277" fmla="*/ 8279099 w 12192002"/>
              <a:gd name="connsiteY1277" fmla="*/ 769176 h 6858000"/>
              <a:gd name="connsiteX1278" fmla="*/ 8309186 w 12192002"/>
              <a:gd name="connsiteY1278" fmla="*/ 1060039 h 6858000"/>
              <a:gd name="connsiteX1279" fmla="*/ 8410512 w 12192002"/>
              <a:gd name="connsiteY1279" fmla="*/ 1511108 h 6858000"/>
              <a:gd name="connsiteX1280" fmla="*/ 8351657 w 12192002"/>
              <a:gd name="connsiteY1280" fmla="*/ 521768 h 6858000"/>
              <a:gd name="connsiteX1281" fmla="*/ 8295299 w 12192002"/>
              <a:gd name="connsiteY1281" fmla="*/ 416143 h 6858000"/>
              <a:gd name="connsiteX1282" fmla="*/ 8266483 w 12192002"/>
              <a:gd name="connsiteY1282" fmla="*/ 414244 h 6858000"/>
              <a:gd name="connsiteX1283" fmla="*/ 8343425 w 12192002"/>
              <a:gd name="connsiteY1283" fmla="*/ 1357811 h 6858000"/>
              <a:gd name="connsiteX1284" fmla="*/ 8282114 w 12192002"/>
              <a:gd name="connsiteY1284" fmla="*/ 1064671 h 6858000"/>
              <a:gd name="connsiteX1285" fmla="*/ 8251298 w 12192002"/>
              <a:gd name="connsiteY1285" fmla="*/ 766414 h 6858000"/>
              <a:gd name="connsiteX1286" fmla="*/ 8265729 w 12192002"/>
              <a:gd name="connsiteY1286" fmla="*/ 666939 h 6858000"/>
              <a:gd name="connsiteX1287" fmla="*/ 8281494 w 12192002"/>
              <a:gd name="connsiteY1287" fmla="*/ 533909 h 6858000"/>
              <a:gd name="connsiteX1288" fmla="*/ 8266483 w 12192002"/>
              <a:gd name="connsiteY1288" fmla="*/ 414244 h 6858000"/>
              <a:gd name="connsiteX1289" fmla="*/ 8140802 w 12192002"/>
              <a:gd name="connsiteY1289" fmla="*/ 388720 h 6858000"/>
              <a:gd name="connsiteX1290" fmla="*/ 7860379 w 12192002"/>
              <a:gd name="connsiteY1290" fmla="*/ 596411 h 6858000"/>
              <a:gd name="connsiteX1291" fmla="*/ 7737688 w 12192002"/>
              <a:gd name="connsiteY1291" fmla="*/ 790400 h 6858000"/>
              <a:gd name="connsiteX1292" fmla="*/ 7726885 w 12192002"/>
              <a:gd name="connsiteY1292" fmla="*/ 812869 h 6858000"/>
              <a:gd name="connsiteX1293" fmla="*/ 7840490 w 12192002"/>
              <a:gd name="connsiteY1293" fmla="*/ 676832 h 6858000"/>
              <a:gd name="connsiteX1294" fmla="*/ 8140802 w 12192002"/>
              <a:gd name="connsiteY1294" fmla="*/ 388720 h 6858000"/>
              <a:gd name="connsiteX1295" fmla="*/ 3744487 w 12192002"/>
              <a:gd name="connsiteY1295" fmla="*/ 383136 h 6858000"/>
              <a:gd name="connsiteX1296" fmla="*/ 3970213 w 12192002"/>
              <a:gd name="connsiteY1296" fmla="*/ 995559 h 6858000"/>
              <a:gd name="connsiteX1297" fmla="*/ 3744487 w 12192002"/>
              <a:gd name="connsiteY1297" fmla="*/ 383136 h 6858000"/>
              <a:gd name="connsiteX1298" fmla="*/ 3624562 w 12192002"/>
              <a:gd name="connsiteY1298" fmla="*/ 367041 h 6858000"/>
              <a:gd name="connsiteX1299" fmla="*/ 3489712 w 12192002"/>
              <a:gd name="connsiteY1299" fmla="*/ 485386 h 6858000"/>
              <a:gd name="connsiteX1300" fmla="*/ 3182994 w 12192002"/>
              <a:gd name="connsiteY1300" fmla="*/ 828265 h 6858000"/>
              <a:gd name="connsiteX1301" fmla="*/ 2892114 w 12192002"/>
              <a:gd name="connsiteY1301" fmla="*/ 1172635 h 6858000"/>
              <a:gd name="connsiteX1302" fmla="*/ 3021459 w 12192002"/>
              <a:gd name="connsiteY1302" fmla="*/ 1035385 h 6858000"/>
              <a:gd name="connsiteX1303" fmla="*/ 3153873 w 12192002"/>
              <a:gd name="connsiteY1303" fmla="*/ 898971 h 6858000"/>
              <a:gd name="connsiteX1304" fmla="*/ 3276511 w 12192002"/>
              <a:gd name="connsiteY1304" fmla="*/ 786423 h 6858000"/>
              <a:gd name="connsiteX1305" fmla="*/ 3584154 w 12192002"/>
              <a:gd name="connsiteY1305" fmla="*/ 448218 h 6858000"/>
              <a:gd name="connsiteX1306" fmla="*/ 3624562 w 12192002"/>
              <a:gd name="connsiteY1306" fmla="*/ 367041 h 6858000"/>
              <a:gd name="connsiteX1307" fmla="*/ 3766672 w 12192002"/>
              <a:gd name="connsiteY1307" fmla="*/ 359429 h 6858000"/>
              <a:gd name="connsiteX1308" fmla="*/ 3996338 w 12192002"/>
              <a:gd name="connsiteY1308" fmla="*/ 968237 h 6858000"/>
              <a:gd name="connsiteX1309" fmla="*/ 3766672 w 12192002"/>
              <a:gd name="connsiteY1309" fmla="*/ 359429 h 6858000"/>
              <a:gd name="connsiteX1310" fmla="*/ 5805386 w 12192002"/>
              <a:gd name="connsiteY1310" fmla="*/ 239240 h 6858000"/>
              <a:gd name="connsiteX1311" fmla="*/ 5736947 w 12192002"/>
              <a:gd name="connsiteY1311" fmla="*/ 261367 h 6858000"/>
              <a:gd name="connsiteX1312" fmla="*/ 5427012 w 12192002"/>
              <a:gd name="connsiteY1312" fmla="*/ 311272 h 6858000"/>
              <a:gd name="connsiteX1313" fmla="*/ 5147818 w 12192002"/>
              <a:gd name="connsiteY1313" fmla="*/ 322112 h 6858000"/>
              <a:gd name="connsiteX1314" fmla="*/ 5060854 w 12192002"/>
              <a:gd name="connsiteY1314" fmla="*/ 311882 h 6858000"/>
              <a:gd name="connsiteX1315" fmla="*/ 4945989 w 12192002"/>
              <a:gd name="connsiteY1315" fmla="*/ 300516 h 6858000"/>
              <a:gd name="connsiteX1316" fmla="*/ 5410479 w 12192002"/>
              <a:gd name="connsiteY1316" fmla="*/ 348434 h 6858000"/>
              <a:gd name="connsiteX1317" fmla="*/ 5805386 w 12192002"/>
              <a:gd name="connsiteY1317" fmla="*/ 239240 h 6858000"/>
              <a:gd name="connsiteX1318" fmla="*/ 5905192 w 12192002"/>
              <a:gd name="connsiteY1318" fmla="*/ 163079 h 6858000"/>
              <a:gd name="connsiteX1319" fmla="*/ 5865655 w 12192002"/>
              <a:gd name="connsiteY1319" fmla="*/ 171901 h 6858000"/>
              <a:gd name="connsiteX1320" fmla="*/ 5259740 w 12192002"/>
              <a:gd name="connsiteY1320" fmla="*/ 257013 h 6858000"/>
              <a:gd name="connsiteX1321" fmla="*/ 5208466 w 12192002"/>
              <a:gd name="connsiteY1321" fmla="*/ 257550 h 6858000"/>
              <a:gd name="connsiteX1322" fmla="*/ 4980204 w 12192002"/>
              <a:gd name="connsiteY1322" fmla="*/ 271903 h 6858000"/>
              <a:gd name="connsiteX1323" fmla="*/ 5068068 w 12192002"/>
              <a:gd name="connsiteY1323" fmla="*/ 282244 h 6858000"/>
              <a:gd name="connsiteX1324" fmla="*/ 5153231 w 12192002"/>
              <a:gd name="connsiteY1324" fmla="*/ 292240 h 6858000"/>
              <a:gd name="connsiteX1325" fmla="*/ 5426491 w 12192002"/>
              <a:gd name="connsiteY1325" fmla="*/ 281128 h 6858000"/>
              <a:gd name="connsiteX1326" fmla="*/ 5731211 w 12192002"/>
              <a:gd name="connsiteY1326" fmla="*/ 231951 h 6858000"/>
              <a:gd name="connsiteX1327" fmla="*/ 5905192 w 12192002"/>
              <a:gd name="connsiteY1327" fmla="*/ 163079 h 6858000"/>
              <a:gd name="connsiteX1328" fmla="*/ 5944437 w 12192002"/>
              <a:gd name="connsiteY1328" fmla="*/ 113829 h 6858000"/>
              <a:gd name="connsiteX1329" fmla="*/ 5825032 w 12192002"/>
              <a:gd name="connsiteY1329" fmla="*/ 146405 h 6858000"/>
              <a:gd name="connsiteX1330" fmla="*/ 4955599 w 12192002"/>
              <a:gd name="connsiteY1330" fmla="*/ 247008 h 6858000"/>
              <a:gd name="connsiteX1331" fmla="*/ 5210103 w 12192002"/>
              <a:gd name="connsiteY1331" fmla="*/ 228123 h 6858000"/>
              <a:gd name="connsiteX1332" fmla="*/ 5261015 w 12192002"/>
              <a:gd name="connsiteY1332" fmla="*/ 227087 h 6858000"/>
              <a:gd name="connsiteX1333" fmla="*/ 5861181 w 12192002"/>
              <a:gd name="connsiteY1333" fmla="*/ 143093 h 6858000"/>
              <a:gd name="connsiteX1334" fmla="*/ 5961252 w 12192002"/>
              <a:gd name="connsiteY1334" fmla="*/ 114820 h 6858000"/>
              <a:gd name="connsiteX1335" fmla="*/ 5944437 w 12192002"/>
              <a:gd name="connsiteY1335" fmla="*/ 113829 h 6858000"/>
              <a:gd name="connsiteX1336" fmla="*/ 9095810 w 12192002"/>
              <a:gd name="connsiteY1336" fmla="*/ 0 h 6858000"/>
              <a:gd name="connsiteX1337" fmla="*/ 9215999 w 12192002"/>
              <a:gd name="connsiteY1337" fmla="*/ 0 h 6858000"/>
              <a:gd name="connsiteX1338" fmla="*/ 9250991 w 12192002"/>
              <a:gd name="connsiteY1338" fmla="*/ 17650 h 6858000"/>
              <a:gd name="connsiteX1339" fmla="*/ 9551793 w 12192002"/>
              <a:gd name="connsiteY1339" fmla="*/ 69947 h 6858000"/>
              <a:gd name="connsiteX1340" fmla="*/ 10211701 w 12192002"/>
              <a:gd name="connsiteY1340" fmla="*/ 15192 h 6858000"/>
              <a:gd name="connsiteX1341" fmla="*/ 9665014 w 12192002"/>
              <a:gd name="connsiteY1341" fmla="*/ 41266 h 6858000"/>
              <a:gd name="connsiteX1342" fmla="*/ 9382567 w 12192002"/>
              <a:gd name="connsiteY1342" fmla="*/ 18583 h 6858000"/>
              <a:gd name="connsiteX1343" fmla="*/ 9283159 w 12192002"/>
              <a:gd name="connsiteY1343" fmla="*/ 0 h 6858000"/>
              <a:gd name="connsiteX1344" fmla="*/ 9469266 w 12192002"/>
              <a:gd name="connsiteY1344" fmla="*/ 0 h 6858000"/>
              <a:gd name="connsiteX1345" fmla="*/ 9504117 w 12192002"/>
              <a:gd name="connsiteY1345" fmla="*/ 4274 h 6858000"/>
              <a:gd name="connsiteX1346" fmla="*/ 9667223 w 12192002"/>
              <a:gd name="connsiteY1346" fmla="*/ 13232 h 6858000"/>
              <a:gd name="connsiteX1347" fmla="*/ 9887703 w 12192002"/>
              <a:gd name="connsiteY1347" fmla="*/ 12601 h 6858000"/>
              <a:gd name="connsiteX1348" fmla="*/ 10088930 w 12192002"/>
              <a:gd name="connsiteY1348" fmla="*/ 0 h 6858000"/>
              <a:gd name="connsiteX1349" fmla="*/ 10544171 w 12192002"/>
              <a:gd name="connsiteY1349" fmla="*/ 0 h 6858000"/>
              <a:gd name="connsiteX1350" fmla="*/ 10392396 w 12192002"/>
              <a:gd name="connsiteY1350" fmla="*/ 36772 h 6858000"/>
              <a:gd name="connsiteX1351" fmla="*/ 9413803 w 12192002"/>
              <a:gd name="connsiteY1351" fmla="*/ 131277 h 6858000"/>
              <a:gd name="connsiteX1352" fmla="*/ 9174626 w 12192002"/>
              <a:gd name="connsiteY1352" fmla="*/ 44983 h 6858000"/>
              <a:gd name="connsiteX1353" fmla="*/ 8474998 w 12192002"/>
              <a:gd name="connsiteY1353" fmla="*/ 0 h 6858000"/>
              <a:gd name="connsiteX1354" fmla="*/ 8573502 w 12192002"/>
              <a:gd name="connsiteY1354" fmla="*/ 0 h 6858000"/>
              <a:gd name="connsiteX1355" fmla="*/ 8659539 w 12192002"/>
              <a:gd name="connsiteY1355" fmla="*/ 117664 h 6858000"/>
              <a:gd name="connsiteX1356" fmla="*/ 9248507 w 12192002"/>
              <a:gd name="connsiteY1356" fmla="*/ 743734 h 6858000"/>
              <a:gd name="connsiteX1357" fmla="*/ 9309457 w 12192002"/>
              <a:gd name="connsiteY1357" fmla="*/ 795932 h 6858000"/>
              <a:gd name="connsiteX1358" fmla="*/ 9785496 w 12192002"/>
              <a:gd name="connsiteY1358" fmla="*/ 530713 h 6858000"/>
              <a:gd name="connsiteX1359" fmla="*/ 10482828 w 12192002"/>
              <a:gd name="connsiteY1359" fmla="*/ 399738 h 6858000"/>
              <a:gd name="connsiteX1360" fmla="*/ 10468382 w 12192002"/>
              <a:gd name="connsiteY1360" fmla="*/ 461219 h 6858000"/>
              <a:gd name="connsiteX1361" fmla="*/ 9430790 w 12192002"/>
              <a:gd name="connsiteY1361" fmla="*/ 895589 h 6858000"/>
              <a:gd name="connsiteX1362" fmla="*/ 10019780 w 12192002"/>
              <a:gd name="connsiteY1362" fmla="*/ 1298815 h 6858000"/>
              <a:gd name="connsiteX1363" fmla="*/ 10372218 w 12192002"/>
              <a:gd name="connsiteY1363" fmla="*/ 1146081 h 6858000"/>
              <a:gd name="connsiteX1364" fmla="*/ 10896429 w 12192002"/>
              <a:gd name="connsiteY1364" fmla="*/ 310883 h 6858000"/>
              <a:gd name="connsiteX1365" fmla="*/ 10919735 w 12192002"/>
              <a:gd name="connsiteY1365" fmla="*/ 318176 h 6858000"/>
              <a:gd name="connsiteX1366" fmla="*/ 10637064 w 12192002"/>
              <a:gd name="connsiteY1366" fmla="*/ 935661 h 6858000"/>
              <a:gd name="connsiteX1367" fmla="*/ 10516995 w 12192002"/>
              <a:gd name="connsiteY1367" fmla="*/ 1070245 h 6858000"/>
              <a:gd name="connsiteX1368" fmla="*/ 10868835 w 12192002"/>
              <a:gd name="connsiteY1368" fmla="*/ 815534 h 6858000"/>
              <a:gd name="connsiteX1369" fmla="*/ 11704547 w 12192002"/>
              <a:gd name="connsiteY1369" fmla="*/ 465665 h 6858000"/>
              <a:gd name="connsiteX1370" fmla="*/ 12033562 w 12192002"/>
              <a:gd name="connsiteY1370" fmla="*/ 350012 h 6858000"/>
              <a:gd name="connsiteX1371" fmla="*/ 12025537 w 12192002"/>
              <a:gd name="connsiteY1371" fmla="*/ 382666 h 6858000"/>
              <a:gd name="connsiteX1372" fmla="*/ 11088649 w 12192002"/>
              <a:gd name="connsiteY1372" fmla="*/ 1056676 h 6858000"/>
              <a:gd name="connsiteX1373" fmla="*/ 10561600 w 12192002"/>
              <a:gd name="connsiteY1373" fmla="*/ 1229477 h 6858000"/>
              <a:gd name="connsiteX1374" fmla="*/ 10280797 w 12192002"/>
              <a:gd name="connsiteY1374" fmla="*/ 1263181 h 6858000"/>
              <a:gd name="connsiteX1375" fmla="*/ 10083376 w 12192002"/>
              <a:gd name="connsiteY1375" fmla="*/ 1334114 h 6858000"/>
              <a:gd name="connsiteX1376" fmla="*/ 10832582 w 12192002"/>
              <a:gd name="connsiteY1376" fmla="*/ 1687356 h 6858000"/>
              <a:gd name="connsiteX1377" fmla="*/ 10839263 w 12192002"/>
              <a:gd name="connsiteY1377" fmla="*/ 1683743 h 6858000"/>
              <a:gd name="connsiteX1378" fmla="*/ 11350910 w 12192002"/>
              <a:gd name="connsiteY1378" fmla="*/ 1443899 h 6858000"/>
              <a:gd name="connsiteX1379" fmla="*/ 11360346 w 12192002"/>
              <a:gd name="connsiteY1379" fmla="*/ 1429225 h 6858000"/>
              <a:gd name="connsiteX1380" fmla="*/ 12167580 w 12192002"/>
              <a:gd name="connsiteY1380" fmla="*/ 789523 h 6858000"/>
              <a:gd name="connsiteX1381" fmla="*/ 12192000 w 12192002"/>
              <a:gd name="connsiteY1381" fmla="*/ 769876 h 6858000"/>
              <a:gd name="connsiteX1382" fmla="*/ 12192000 w 12192002"/>
              <a:gd name="connsiteY1382" fmla="*/ 802845 h 6858000"/>
              <a:gd name="connsiteX1383" fmla="*/ 12173558 w 12192002"/>
              <a:gd name="connsiteY1383" fmla="*/ 821317 h 6858000"/>
              <a:gd name="connsiteX1384" fmla="*/ 12117398 w 12192002"/>
              <a:gd name="connsiteY1384" fmla="*/ 877374 h 6858000"/>
              <a:gd name="connsiteX1385" fmla="*/ 11472926 w 12192002"/>
              <a:gd name="connsiteY1385" fmla="*/ 1344259 h 6858000"/>
              <a:gd name="connsiteX1386" fmla="*/ 11666978 w 12192002"/>
              <a:gd name="connsiteY1386" fmla="*/ 1215889 h 6858000"/>
              <a:gd name="connsiteX1387" fmla="*/ 11707200 w 12192002"/>
              <a:gd name="connsiteY1387" fmla="*/ 1192361 h 6858000"/>
              <a:gd name="connsiteX1388" fmla="*/ 12144637 w 12192002"/>
              <a:gd name="connsiteY1388" fmla="*/ 858646 h 6858000"/>
              <a:gd name="connsiteX1389" fmla="*/ 12192000 w 12192002"/>
              <a:gd name="connsiteY1389" fmla="*/ 810414 h 6858000"/>
              <a:gd name="connsiteX1390" fmla="*/ 12192000 w 12192002"/>
              <a:gd name="connsiteY1390" fmla="*/ 916439 h 6858000"/>
              <a:gd name="connsiteX1391" fmla="*/ 12150630 w 12192002"/>
              <a:gd name="connsiteY1391" fmla="*/ 982925 h 6858000"/>
              <a:gd name="connsiteX1392" fmla="*/ 11389484 w 12192002"/>
              <a:gd name="connsiteY1392" fmla="*/ 1469889 h 6858000"/>
              <a:gd name="connsiteX1393" fmla="*/ 10923736 w 12192002"/>
              <a:gd name="connsiteY1393" fmla="*/ 1721439 h 6858000"/>
              <a:gd name="connsiteX1394" fmla="*/ 11091913 w 12192002"/>
              <a:gd name="connsiteY1394" fmla="*/ 1780406 h 6858000"/>
              <a:gd name="connsiteX1395" fmla="*/ 11771238 w 12192002"/>
              <a:gd name="connsiteY1395" fmla="*/ 1944400 h 6858000"/>
              <a:gd name="connsiteX1396" fmla="*/ 11783166 w 12192002"/>
              <a:gd name="connsiteY1396" fmla="*/ 1931422 h 6858000"/>
              <a:gd name="connsiteX1397" fmla="*/ 12131988 w 12192002"/>
              <a:gd name="connsiteY1397" fmla="*/ 1574357 h 6858000"/>
              <a:gd name="connsiteX1398" fmla="*/ 12192000 w 12192002"/>
              <a:gd name="connsiteY1398" fmla="*/ 1537429 h 6858000"/>
              <a:gd name="connsiteX1399" fmla="*/ 12192000 w 12192002"/>
              <a:gd name="connsiteY1399" fmla="*/ 1589108 h 6858000"/>
              <a:gd name="connsiteX1400" fmla="*/ 12112105 w 12192002"/>
              <a:gd name="connsiteY1400" fmla="*/ 1640352 h 6858000"/>
              <a:gd name="connsiteX1401" fmla="*/ 11849203 w 12192002"/>
              <a:gd name="connsiteY1401" fmla="*/ 1900149 h 6858000"/>
              <a:gd name="connsiteX1402" fmla="*/ 11946326 w 12192002"/>
              <a:gd name="connsiteY1402" fmla="*/ 1822808 h 6858000"/>
              <a:gd name="connsiteX1403" fmla="*/ 12055863 w 12192002"/>
              <a:gd name="connsiteY1403" fmla="*/ 1735914 h 6858000"/>
              <a:gd name="connsiteX1404" fmla="*/ 12150816 w 12192002"/>
              <a:gd name="connsiteY1404" fmla="*/ 1678902 h 6858000"/>
              <a:gd name="connsiteX1405" fmla="*/ 12192000 w 12192002"/>
              <a:gd name="connsiteY1405" fmla="*/ 1655121 h 6858000"/>
              <a:gd name="connsiteX1406" fmla="*/ 12192000 w 12192002"/>
              <a:gd name="connsiteY1406" fmla="*/ 1686869 h 6858000"/>
              <a:gd name="connsiteX1407" fmla="*/ 12163772 w 12192002"/>
              <a:gd name="connsiteY1407" fmla="*/ 1703058 h 6858000"/>
              <a:gd name="connsiteX1408" fmla="*/ 12070597 w 12192002"/>
              <a:gd name="connsiteY1408" fmla="*/ 1758893 h 6858000"/>
              <a:gd name="connsiteX1409" fmla="*/ 11963621 w 12192002"/>
              <a:gd name="connsiteY1409" fmla="*/ 1844299 h 6858000"/>
              <a:gd name="connsiteX1410" fmla="*/ 11886604 w 12192002"/>
              <a:gd name="connsiteY1410" fmla="*/ 1907617 h 6858000"/>
              <a:gd name="connsiteX1411" fmla="*/ 12153575 w 12192002"/>
              <a:gd name="connsiteY1411" fmla="*/ 1786372 h 6858000"/>
              <a:gd name="connsiteX1412" fmla="*/ 12192000 w 12192002"/>
              <a:gd name="connsiteY1412" fmla="*/ 1759693 h 6858000"/>
              <a:gd name="connsiteX1413" fmla="*/ 12192000 w 12192002"/>
              <a:gd name="connsiteY1413" fmla="*/ 1809459 h 6858000"/>
              <a:gd name="connsiteX1414" fmla="*/ 12121362 w 12192002"/>
              <a:gd name="connsiteY1414" fmla="*/ 1857561 h 6858000"/>
              <a:gd name="connsiteX1415" fmla="*/ 11895949 w 12192002"/>
              <a:gd name="connsiteY1415" fmla="*/ 1963079 h 6858000"/>
              <a:gd name="connsiteX1416" fmla="*/ 12192000 w 12192002"/>
              <a:gd name="connsiteY1416" fmla="*/ 1990579 h 6858000"/>
              <a:gd name="connsiteX1417" fmla="*/ 12192000 w 12192002"/>
              <a:gd name="connsiteY1417" fmla="*/ 2065582 h 6858000"/>
              <a:gd name="connsiteX1418" fmla="*/ 12153918 w 12192002"/>
              <a:gd name="connsiteY1418" fmla="*/ 2063926 h 6858000"/>
              <a:gd name="connsiteX1419" fmla="*/ 12192000 w 12192002"/>
              <a:gd name="connsiteY1419" fmla="*/ 2085104 h 6858000"/>
              <a:gd name="connsiteX1420" fmla="*/ 12192000 w 12192002"/>
              <a:gd name="connsiteY1420" fmla="*/ 2178471 h 6858000"/>
              <a:gd name="connsiteX1421" fmla="*/ 12085355 w 12192002"/>
              <a:gd name="connsiteY1421" fmla="*/ 2122457 h 6858000"/>
              <a:gd name="connsiteX1422" fmla="*/ 12192000 w 12192002"/>
              <a:gd name="connsiteY1422" fmla="*/ 2196158 h 6858000"/>
              <a:gd name="connsiteX1423" fmla="*/ 12192000 w 12192002"/>
              <a:gd name="connsiteY1423" fmla="*/ 2230374 h 6858000"/>
              <a:gd name="connsiteX1424" fmla="*/ 12041237 w 12192002"/>
              <a:gd name="connsiteY1424" fmla="*/ 2126309 h 6858000"/>
              <a:gd name="connsiteX1425" fmla="*/ 12174450 w 12192002"/>
              <a:gd name="connsiteY1425" fmla="*/ 2262541 h 6858000"/>
              <a:gd name="connsiteX1426" fmla="*/ 12192000 w 12192002"/>
              <a:gd name="connsiteY1426" fmla="*/ 2275857 h 6858000"/>
              <a:gd name="connsiteX1427" fmla="*/ 12192000 w 12192002"/>
              <a:gd name="connsiteY1427" fmla="*/ 2377131 h 6858000"/>
              <a:gd name="connsiteX1428" fmla="*/ 12155801 w 12192002"/>
              <a:gd name="connsiteY1428" fmla="*/ 2349925 h 6858000"/>
              <a:gd name="connsiteX1429" fmla="*/ 11930164 w 12192002"/>
              <a:gd name="connsiteY1429" fmla="*/ 2041945 h 6858000"/>
              <a:gd name="connsiteX1430" fmla="*/ 11561767 w 12192002"/>
              <a:gd name="connsiteY1430" fmla="*/ 1984479 h 6858000"/>
              <a:gd name="connsiteX1431" fmla="*/ 11987997 w 12192002"/>
              <a:gd name="connsiteY1431" fmla="*/ 3153822 h 6858000"/>
              <a:gd name="connsiteX1432" fmla="*/ 11926558 w 12192002"/>
              <a:gd name="connsiteY1432" fmla="*/ 3203134 h 6858000"/>
              <a:gd name="connsiteX1433" fmla="*/ 11440430 w 12192002"/>
              <a:gd name="connsiteY1433" fmla="*/ 1973028 h 6858000"/>
              <a:gd name="connsiteX1434" fmla="*/ 11446754 w 12192002"/>
              <a:gd name="connsiteY1434" fmla="*/ 1959605 h 6858000"/>
              <a:gd name="connsiteX1435" fmla="*/ 11050651 w 12192002"/>
              <a:gd name="connsiteY1435" fmla="*/ 1850495 h 6858000"/>
              <a:gd name="connsiteX1436" fmla="*/ 10389960 w 12192002"/>
              <a:gd name="connsiteY1436" fmla="*/ 1586232 h 6858000"/>
              <a:gd name="connsiteX1437" fmla="*/ 10500699 w 12192002"/>
              <a:gd name="connsiteY1437" fmla="*/ 1913175 h 6858000"/>
              <a:gd name="connsiteX1438" fmla="*/ 10507814 w 12192002"/>
              <a:gd name="connsiteY1438" fmla="*/ 1920694 h 6858000"/>
              <a:gd name="connsiteX1439" fmla="*/ 10518908 w 12192002"/>
              <a:gd name="connsiteY1439" fmla="*/ 1911226 h 6858000"/>
              <a:gd name="connsiteX1440" fmla="*/ 11258935 w 12192002"/>
              <a:gd name="connsiteY1440" fmla="*/ 2442781 h 6858000"/>
              <a:gd name="connsiteX1441" fmla="*/ 11211663 w 12192002"/>
              <a:gd name="connsiteY1441" fmla="*/ 2510325 h 6858000"/>
              <a:gd name="connsiteX1442" fmla="*/ 10571295 w 12192002"/>
              <a:gd name="connsiteY1442" fmla="*/ 2105302 h 6858000"/>
              <a:gd name="connsiteX1443" fmla="*/ 10435737 w 12192002"/>
              <a:gd name="connsiteY1443" fmla="*/ 2805672 h 6858000"/>
              <a:gd name="connsiteX1444" fmla="*/ 10206831 w 12192002"/>
              <a:gd name="connsiteY1444" fmla="*/ 3151701 h 6858000"/>
              <a:gd name="connsiteX1445" fmla="*/ 10196482 w 12192002"/>
              <a:gd name="connsiteY1445" fmla="*/ 3135084 h 6858000"/>
              <a:gd name="connsiteX1446" fmla="*/ 10381882 w 12192002"/>
              <a:gd name="connsiteY1446" fmla="*/ 2155807 h 6858000"/>
              <a:gd name="connsiteX1447" fmla="*/ 10439260 w 12192002"/>
              <a:gd name="connsiteY1447" fmla="*/ 1962486 h 6858000"/>
              <a:gd name="connsiteX1448" fmla="*/ 10439409 w 12192002"/>
              <a:gd name="connsiteY1448" fmla="*/ 1960615 h 6858000"/>
              <a:gd name="connsiteX1449" fmla="*/ 10439915 w 12192002"/>
              <a:gd name="connsiteY1449" fmla="*/ 1951821 h 6858000"/>
              <a:gd name="connsiteX1450" fmla="*/ 10314241 w 12192002"/>
              <a:gd name="connsiteY1450" fmla="*/ 1556749 h 6858000"/>
              <a:gd name="connsiteX1451" fmla="*/ 10315061 w 12192002"/>
              <a:gd name="connsiteY1451" fmla="*/ 1548729 h 6858000"/>
              <a:gd name="connsiteX1452" fmla="*/ 9526158 w 12192002"/>
              <a:gd name="connsiteY1452" fmla="*/ 1071804 h 6858000"/>
              <a:gd name="connsiteX1453" fmla="*/ 9758689 w 12192002"/>
              <a:gd name="connsiteY1453" fmla="*/ 1585512 h 6858000"/>
              <a:gd name="connsiteX1454" fmla="*/ 9941392 w 12192002"/>
              <a:gd name="connsiteY1454" fmla="*/ 2432858 h 6858000"/>
              <a:gd name="connsiteX1455" fmla="*/ 9887724 w 12192002"/>
              <a:gd name="connsiteY1455" fmla="*/ 2495762 h 6858000"/>
              <a:gd name="connsiteX1456" fmla="*/ 9587446 w 12192002"/>
              <a:gd name="connsiteY1456" fmla="*/ 1872898 h 6858000"/>
              <a:gd name="connsiteX1457" fmla="*/ 9462810 w 12192002"/>
              <a:gd name="connsiteY1457" fmla="*/ 1288346 h 6858000"/>
              <a:gd name="connsiteX1458" fmla="*/ 9318575 w 12192002"/>
              <a:gd name="connsiteY1458" fmla="*/ 1540820 h 6858000"/>
              <a:gd name="connsiteX1459" fmla="*/ 9191090 w 12192002"/>
              <a:gd name="connsiteY1459" fmla="*/ 1688355 h 6858000"/>
              <a:gd name="connsiteX1460" fmla="*/ 9177757 w 12192002"/>
              <a:gd name="connsiteY1460" fmla="*/ 1683354 h 6858000"/>
              <a:gd name="connsiteX1461" fmla="*/ 9274865 w 12192002"/>
              <a:gd name="connsiteY1461" fmla="*/ 1336896 h 6858000"/>
              <a:gd name="connsiteX1462" fmla="*/ 9478649 w 12192002"/>
              <a:gd name="connsiteY1462" fmla="*/ 1173376 h 6858000"/>
              <a:gd name="connsiteX1463" fmla="*/ 9482281 w 12192002"/>
              <a:gd name="connsiteY1463" fmla="*/ 1167830 h 6858000"/>
              <a:gd name="connsiteX1464" fmla="*/ 9438637 w 12192002"/>
              <a:gd name="connsiteY1464" fmla="*/ 1015438 h 6858000"/>
              <a:gd name="connsiteX1465" fmla="*/ 9439458 w 12192002"/>
              <a:gd name="connsiteY1465" fmla="*/ 1007420 h 6858000"/>
              <a:gd name="connsiteX1466" fmla="*/ 9197105 w 12192002"/>
              <a:gd name="connsiteY1466" fmla="*/ 808882 h 6858000"/>
              <a:gd name="connsiteX1467" fmla="*/ 8973607 w 12192002"/>
              <a:gd name="connsiteY1467" fmla="*/ 597733 h 6858000"/>
              <a:gd name="connsiteX1468" fmla="*/ 8967512 w 12192002"/>
              <a:gd name="connsiteY1468" fmla="*/ 1795211 h 6858000"/>
              <a:gd name="connsiteX1469" fmla="*/ 8912526 w 12192002"/>
              <a:gd name="connsiteY1469" fmla="*/ 1841464 h 6858000"/>
              <a:gd name="connsiteX1470" fmla="*/ 8893391 w 12192002"/>
              <a:gd name="connsiteY1470" fmla="*/ 572788 h 6858000"/>
              <a:gd name="connsiteX1471" fmla="*/ 8902990 w 12192002"/>
              <a:gd name="connsiteY1471" fmla="*/ 560750 h 6858000"/>
              <a:gd name="connsiteX1472" fmla="*/ 8919102 w 12192002"/>
              <a:gd name="connsiteY1472" fmla="*/ 542471 h 6858000"/>
              <a:gd name="connsiteX1473" fmla="*/ 8661728 w 12192002"/>
              <a:gd name="connsiteY1473" fmla="*/ 250903 h 6858000"/>
              <a:gd name="connsiteX1474" fmla="*/ 8357758 w 12192002"/>
              <a:gd name="connsiteY1474" fmla="*/ 0 h 6858000"/>
              <a:gd name="connsiteX1475" fmla="*/ 8405492 w 12192002"/>
              <a:gd name="connsiteY1475" fmla="*/ 0 h 6858000"/>
              <a:gd name="connsiteX1476" fmla="*/ 8392083 w 12192002"/>
              <a:gd name="connsiteY1476" fmla="*/ 30495 h 6858000"/>
              <a:gd name="connsiteX1477" fmla="*/ 8339888 w 12192002"/>
              <a:gd name="connsiteY1477" fmla="*/ 306259 h 6858000"/>
              <a:gd name="connsiteX1478" fmla="*/ 8473847 w 12192002"/>
              <a:gd name="connsiteY1478" fmla="*/ 727373 h 6858000"/>
              <a:gd name="connsiteX1479" fmla="*/ 8454081 w 12192002"/>
              <a:gd name="connsiteY1479" fmla="*/ 1611960 h 6858000"/>
              <a:gd name="connsiteX1480" fmla="*/ 8396000 w 12192002"/>
              <a:gd name="connsiteY1480" fmla="*/ 1663986 h 6858000"/>
              <a:gd name="connsiteX1481" fmla="*/ 8238881 w 12192002"/>
              <a:gd name="connsiteY1481" fmla="*/ 368438 h 6858000"/>
              <a:gd name="connsiteX1482" fmla="*/ 7668140 w 12192002"/>
              <a:gd name="connsiteY1482" fmla="*/ 942511 h 6858000"/>
              <a:gd name="connsiteX1483" fmla="*/ 7637853 w 12192002"/>
              <a:gd name="connsiteY1483" fmla="*/ 942567 h 6858000"/>
              <a:gd name="connsiteX1484" fmla="*/ 7909649 w 12192002"/>
              <a:gd name="connsiteY1484" fmla="*/ 489150 h 6858000"/>
              <a:gd name="connsiteX1485" fmla="*/ 8256182 w 12192002"/>
              <a:gd name="connsiteY1485" fmla="*/ 301724 h 6858000"/>
              <a:gd name="connsiteX1486" fmla="*/ 8255912 w 12192002"/>
              <a:gd name="connsiteY1486" fmla="*/ 276498 h 6858000"/>
              <a:gd name="connsiteX1487" fmla="*/ 8315225 w 12192002"/>
              <a:gd name="connsiteY1487" fmla="*/ 89075 h 6858000"/>
              <a:gd name="connsiteX1488" fmla="*/ 7497388 w 12192002"/>
              <a:gd name="connsiteY1488" fmla="*/ 0 h 6858000"/>
              <a:gd name="connsiteX1489" fmla="*/ 7560921 w 12192002"/>
              <a:gd name="connsiteY1489" fmla="*/ 0 h 6858000"/>
              <a:gd name="connsiteX1490" fmla="*/ 7546742 w 12192002"/>
              <a:gd name="connsiteY1490" fmla="*/ 68966 h 6858000"/>
              <a:gd name="connsiteX1491" fmla="*/ 7488853 w 12192002"/>
              <a:gd name="connsiteY1491" fmla="*/ 535687 h 6858000"/>
              <a:gd name="connsiteX1492" fmla="*/ 7529509 w 12192002"/>
              <a:gd name="connsiteY1492" fmla="*/ 380358 h 6858000"/>
              <a:gd name="connsiteX1493" fmla="*/ 7585939 w 12192002"/>
              <a:gd name="connsiteY1493" fmla="*/ 184712 h 6858000"/>
              <a:gd name="connsiteX1494" fmla="*/ 7621792 w 12192002"/>
              <a:gd name="connsiteY1494" fmla="*/ 87864 h 6858000"/>
              <a:gd name="connsiteX1495" fmla="*/ 7654204 w 12192002"/>
              <a:gd name="connsiteY1495" fmla="*/ 0 h 6858000"/>
              <a:gd name="connsiteX1496" fmla="*/ 7683986 w 12192002"/>
              <a:gd name="connsiteY1496" fmla="*/ 0 h 6858000"/>
              <a:gd name="connsiteX1497" fmla="*/ 7647914 w 12192002"/>
              <a:gd name="connsiteY1497" fmla="*/ 97640 h 6858000"/>
              <a:gd name="connsiteX1498" fmla="*/ 7612524 w 12192002"/>
              <a:gd name="connsiteY1498" fmla="*/ 193392 h 6858000"/>
              <a:gd name="connsiteX1499" fmla="*/ 7557013 w 12192002"/>
              <a:gd name="connsiteY1499" fmla="*/ 386853 h 6858000"/>
              <a:gd name="connsiteX1500" fmla="*/ 7517286 w 12192002"/>
              <a:gd name="connsiteY1500" fmla="*/ 539999 h 6858000"/>
              <a:gd name="connsiteX1501" fmla="*/ 7704204 w 12192002"/>
              <a:gd name="connsiteY1501" fmla="*/ 152292 h 6858000"/>
              <a:gd name="connsiteX1502" fmla="*/ 7756975 w 12192002"/>
              <a:gd name="connsiteY1502" fmla="*/ 0 h 6858000"/>
              <a:gd name="connsiteX1503" fmla="*/ 7837329 w 12192002"/>
              <a:gd name="connsiteY1503" fmla="*/ 0 h 6858000"/>
              <a:gd name="connsiteX1504" fmla="*/ 7821760 w 12192002"/>
              <a:gd name="connsiteY1504" fmla="*/ 65656 h 6858000"/>
              <a:gd name="connsiteX1505" fmla="*/ 7488925 w 12192002"/>
              <a:gd name="connsiteY1505" fmla="*/ 763628 h 6858000"/>
              <a:gd name="connsiteX1506" fmla="*/ 7419999 w 12192002"/>
              <a:gd name="connsiteY1506" fmla="*/ 774360 h 6858000"/>
              <a:gd name="connsiteX1507" fmla="*/ 7487820 w 12192002"/>
              <a:gd name="connsiteY1507" fmla="*/ 37416 h 6858000"/>
              <a:gd name="connsiteX1508" fmla="*/ 3882765 w 12192002"/>
              <a:gd name="connsiteY1508" fmla="*/ 0 h 6858000"/>
              <a:gd name="connsiteX1509" fmla="*/ 3995099 w 12192002"/>
              <a:gd name="connsiteY1509" fmla="*/ 0 h 6858000"/>
              <a:gd name="connsiteX1510" fmla="*/ 4163818 w 12192002"/>
              <a:gd name="connsiteY1510" fmla="*/ 234104 h 6858000"/>
              <a:gd name="connsiteX1511" fmla="*/ 4172099 w 12192002"/>
              <a:gd name="connsiteY1511" fmla="*/ 234207 h 6858000"/>
              <a:gd name="connsiteX1512" fmla="*/ 4784282 w 12192002"/>
              <a:gd name="connsiteY1512" fmla="*/ 276561 h 6858000"/>
              <a:gd name="connsiteX1513" fmla="*/ 4801687 w 12192002"/>
              <a:gd name="connsiteY1513" fmla="*/ 267764 h 6858000"/>
              <a:gd name="connsiteX1514" fmla="*/ 6082788 w 12192002"/>
              <a:gd name="connsiteY1514" fmla="*/ 64119 h 6858000"/>
              <a:gd name="connsiteX1515" fmla="*/ 6099442 w 12192002"/>
              <a:gd name="connsiteY1515" fmla="*/ 82568 h 6858000"/>
              <a:gd name="connsiteX1516" fmla="*/ 4804137 w 12192002"/>
              <a:gd name="connsiteY1516" fmla="*/ 320931 h 6858000"/>
              <a:gd name="connsiteX1517" fmla="*/ 4227047 w 12192002"/>
              <a:gd name="connsiteY1517" fmla="*/ 313415 h 6858000"/>
              <a:gd name="connsiteX1518" fmla="*/ 4346041 w 12192002"/>
              <a:gd name="connsiteY1518" fmla="*/ 456086 h 6858000"/>
              <a:gd name="connsiteX1519" fmla="*/ 4870967 w 12192002"/>
              <a:gd name="connsiteY1519" fmla="*/ 963061 h 6858000"/>
              <a:gd name="connsiteX1520" fmla="*/ 4889647 w 12192002"/>
              <a:gd name="connsiteY1520" fmla="*/ 957147 h 6858000"/>
              <a:gd name="connsiteX1521" fmla="*/ 5422504 w 12192002"/>
              <a:gd name="connsiteY1521" fmla="*/ 805191 h 6858000"/>
              <a:gd name="connsiteX1522" fmla="*/ 6087656 w 12192002"/>
              <a:gd name="connsiteY1522" fmla="*/ 826703 h 6858000"/>
              <a:gd name="connsiteX1523" fmla="*/ 6058717 w 12192002"/>
              <a:gd name="connsiteY1523" fmla="*/ 865992 h 6858000"/>
              <a:gd name="connsiteX1524" fmla="*/ 4974153 w 12192002"/>
              <a:gd name="connsiteY1524" fmla="*/ 1045456 h 6858000"/>
              <a:gd name="connsiteX1525" fmla="*/ 5627835 w 12192002"/>
              <a:gd name="connsiteY1525" fmla="*/ 1472077 h 6858000"/>
              <a:gd name="connsiteX1526" fmla="*/ 5629816 w 12192002"/>
              <a:gd name="connsiteY1526" fmla="*/ 1471412 h 6858000"/>
              <a:gd name="connsiteX1527" fmla="*/ 5634124 w 12192002"/>
              <a:gd name="connsiteY1527" fmla="*/ 1470572 h 6858000"/>
              <a:gd name="connsiteX1528" fmla="*/ 5755832 w 12192002"/>
              <a:gd name="connsiteY1528" fmla="*/ 1383886 h 6858000"/>
              <a:gd name="connsiteX1529" fmla="*/ 6014186 w 12192002"/>
              <a:gd name="connsiteY1529" fmla="*/ 1279799 h 6858000"/>
              <a:gd name="connsiteX1530" fmla="*/ 6901619 w 12192002"/>
              <a:gd name="connsiteY1530" fmla="*/ 1047874 h 6858000"/>
              <a:gd name="connsiteX1531" fmla="*/ 6931566 w 12192002"/>
              <a:gd name="connsiteY1531" fmla="*/ 1062034 h 6858000"/>
              <a:gd name="connsiteX1532" fmla="*/ 5790982 w 12192002"/>
              <a:gd name="connsiteY1532" fmla="*/ 1561380 h 6858000"/>
              <a:gd name="connsiteX1533" fmla="*/ 6188971 w 12192002"/>
              <a:gd name="connsiteY1533" fmla="*/ 1755168 h 6858000"/>
              <a:gd name="connsiteX1534" fmla="*/ 6202446 w 12192002"/>
              <a:gd name="connsiteY1534" fmla="*/ 1752268 h 6858000"/>
              <a:gd name="connsiteX1535" fmla="*/ 7179560 w 12192002"/>
              <a:gd name="connsiteY1535" fmla="*/ 1467551 h 6858000"/>
              <a:gd name="connsiteX1536" fmla="*/ 7158730 w 12192002"/>
              <a:gd name="connsiteY1536" fmla="*/ 1507835 h 6858000"/>
              <a:gd name="connsiteX1537" fmla="*/ 6326959 w 12192002"/>
              <a:gd name="connsiteY1537" fmla="*/ 1817686 h 6858000"/>
              <a:gd name="connsiteX1538" fmla="*/ 6537433 w 12192002"/>
              <a:gd name="connsiteY1538" fmla="*/ 1907790 h 6858000"/>
              <a:gd name="connsiteX1539" fmla="*/ 6550221 w 12192002"/>
              <a:gd name="connsiteY1539" fmla="*/ 1910729 h 6858000"/>
              <a:gd name="connsiteX1540" fmla="*/ 6964438 w 12192002"/>
              <a:gd name="connsiteY1540" fmla="*/ 2209505 h 6858000"/>
              <a:gd name="connsiteX1541" fmla="*/ 7367862 w 12192002"/>
              <a:gd name="connsiteY1541" fmla="*/ 2806833 h 6858000"/>
              <a:gd name="connsiteX1542" fmla="*/ 7364329 w 12192002"/>
              <a:gd name="connsiteY1542" fmla="*/ 2826907 h 6858000"/>
              <a:gd name="connsiteX1543" fmla="*/ 7290545 w 12192002"/>
              <a:gd name="connsiteY1543" fmla="*/ 2850663 h 6858000"/>
              <a:gd name="connsiteX1544" fmla="*/ 6472036 w 12192002"/>
              <a:gd name="connsiteY1544" fmla="*/ 1959003 h 6858000"/>
              <a:gd name="connsiteX1545" fmla="*/ 5792897 w 12192002"/>
              <a:gd name="connsiteY1545" fmla="*/ 1647747 h 6858000"/>
              <a:gd name="connsiteX1546" fmla="*/ 5842751 w 12192002"/>
              <a:gd name="connsiteY1546" fmla="*/ 1816112 h 6858000"/>
              <a:gd name="connsiteX1547" fmla="*/ 5847424 w 12192002"/>
              <a:gd name="connsiteY1547" fmla="*/ 1815776 h 6858000"/>
              <a:gd name="connsiteX1548" fmla="*/ 6399821 w 12192002"/>
              <a:gd name="connsiteY1548" fmla="*/ 2344799 h 6858000"/>
              <a:gd name="connsiteX1549" fmla="*/ 6323232 w 12192002"/>
              <a:gd name="connsiteY1549" fmla="*/ 2389634 h 6858000"/>
              <a:gd name="connsiteX1550" fmla="*/ 5942957 w 12192002"/>
              <a:gd name="connsiteY1550" fmla="*/ 2077708 h 6858000"/>
              <a:gd name="connsiteX1551" fmla="*/ 5921559 w 12192002"/>
              <a:gd name="connsiteY1551" fmla="*/ 2378596 h 6858000"/>
              <a:gd name="connsiteX1552" fmla="*/ 5817651 w 12192002"/>
              <a:gd name="connsiteY1552" fmla="*/ 3023919 h 6858000"/>
              <a:gd name="connsiteX1553" fmla="*/ 5729634 w 12192002"/>
              <a:gd name="connsiteY1553" fmla="*/ 3051849 h 6858000"/>
              <a:gd name="connsiteX1554" fmla="*/ 5611018 w 12192002"/>
              <a:gd name="connsiteY1554" fmla="*/ 2316769 h 6858000"/>
              <a:gd name="connsiteX1555" fmla="*/ 5687608 w 12192002"/>
              <a:gd name="connsiteY1555" fmla="*/ 2039972 h 6858000"/>
              <a:gd name="connsiteX1556" fmla="*/ 5657554 w 12192002"/>
              <a:gd name="connsiteY1556" fmla="*/ 1576445 h 6858000"/>
              <a:gd name="connsiteX1557" fmla="*/ 5150475 w 12192002"/>
              <a:gd name="connsiteY1557" fmla="*/ 1274012 h 6858000"/>
              <a:gd name="connsiteX1558" fmla="*/ 5349142 w 12192002"/>
              <a:gd name="connsiteY1558" fmla="*/ 2204405 h 6858000"/>
              <a:gd name="connsiteX1559" fmla="*/ 5262214 w 12192002"/>
              <a:gd name="connsiteY1559" fmla="*/ 2233836 h 6858000"/>
              <a:gd name="connsiteX1560" fmla="*/ 4981539 w 12192002"/>
              <a:gd name="connsiteY1560" fmla="*/ 1542201 h 6858000"/>
              <a:gd name="connsiteX1561" fmla="*/ 4958461 w 12192002"/>
              <a:gd name="connsiteY1561" fmla="*/ 1136957 h 6858000"/>
              <a:gd name="connsiteX1562" fmla="*/ 4655015 w 12192002"/>
              <a:gd name="connsiteY1562" fmla="*/ 891426 h 6858000"/>
              <a:gd name="connsiteX1563" fmla="*/ 4348002 w 12192002"/>
              <a:gd name="connsiteY1563" fmla="*/ 2205895 h 6858000"/>
              <a:gd name="connsiteX1564" fmla="*/ 4262250 w 12192002"/>
              <a:gd name="connsiteY1564" fmla="*/ 2219972 h 6858000"/>
              <a:gd name="connsiteX1565" fmla="*/ 4550611 w 12192002"/>
              <a:gd name="connsiteY1565" fmla="*/ 817540 h 6858000"/>
              <a:gd name="connsiteX1566" fmla="*/ 4564418 w 12192002"/>
              <a:gd name="connsiteY1566" fmla="*/ 808293 h 6858000"/>
              <a:gd name="connsiteX1567" fmla="*/ 4266388 w 12192002"/>
              <a:gd name="connsiteY1567" fmla="*/ 500083 h 6858000"/>
              <a:gd name="connsiteX1568" fmla="*/ 4032842 w 12192002"/>
              <a:gd name="connsiteY1568" fmla="*/ 211809 h 6858000"/>
              <a:gd name="connsiteX1569" fmla="*/ 3721337 w 12192002"/>
              <a:gd name="connsiteY1569" fmla="*/ 0 h 6858000"/>
              <a:gd name="connsiteX1570" fmla="*/ 3797544 w 12192002"/>
              <a:gd name="connsiteY1570" fmla="*/ 0 h 6858000"/>
              <a:gd name="connsiteX1571" fmla="*/ 3775734 w 12192002"/>
              <a:gd name="connsiteY1571" fmla="*/ 95131 h 6858000"/>
              <a:gd name="connsiteX1572" fmla="*/ 3724807 w 12192002"/>
              <a:gd name="connsiteY1572" fmla="*/ 272257 h 6858000"/>
              <a:gd name="connsiteX1573" fmla="*/ 3726844 w 12192002"/>
              <a:gd name="connsiteY1573" fmla="*/ 282988 h 6858000"/>
              <a:gd name="connsiteX1574" fmla="*/ 3742664 w 12192002"/>
              <a:gd name="connsiteY1574" fmla="*/ 279918 h 6858000"/>
              <a:gd name="connsiteX1575" fmla="*/ 4103910 w 12192002"/>
              <a:gd name="connsiteY1575" fmla="*/ 1161917 h 6858000"/>
              <a:gd name="connsiteX1576" fmla="*/ 4020269 w 12192002"/>
              <a:gd name="connsiteY1576" fmla="*/ 1200406 h 6858000"/>
              <a:gd name="connsiteX1577" fmla="*/ 3674882 w 12192002"/>
              <a:gd name="connsiteY1577" fmla="*/ 488524 h 6858000"/>
              <a:gd name="connsiteX1578" fmla="*/ 3132682 w 12192002"/>
              <a:gd name="connsiteY1578" fmla="*/ 1072284 h 6858000"/>
              <a:gd name="connsiteX1579" fmla="*/ 2716346 w 12192002"/>
              <a:gd name="connsiteY1579" fmla="*/ 1276376 h 6858000"/>
              <a:gd name="connsiteX1580" fmla="*/ 2716772 w 12192002"/>
              <a:gd name="connsiteY1580" fmla="*/ 1255462 h 6858000"/>
              <a:gd name="connsiteX1581" fmla="*/ 3471096 w 12192002"/>
              <a:gd name="connsiteY1581" fmla="*/ 437072 h 6858000"/>
              <a:gd name="connsiteX1582" fmla="*/ 3639057 w 12192002"/>
              <a:gd name="connsiteY1582" fmla="*/ 286334 h 6858000"/>
              <a:gd name="connsiteX1583" fmla="*/ 3640309 w 12192002"/>
              <a:gd name="connsiteY1583" fmla="*/ 284664 h 6858000"/>
              <a:gd name="connsiteX1584" fmla="*/ 3646022 w 12192002"/>
              <a:gd name="connsiteY1584" fmla="*/ 276711 h 6858000"/>
              <a:gd name="connsiteX1585" fmla="*/ 3707943 w 12192002"/>
              <a:gd name="connsiteY1585" fmla="*/ 65958 h 6858000"/>
              <a:gd name="connsiteX1586" fmla="*/ 2867960 w 12192002"/>
              <a:gd name="connsiteY1586" fmla="*/ 0 h 6858000"/>
              <a:gd name="connsiteX1587" fmla="*/ 2926351 w 12192002"/>
              <a:gd name="connsiteY1587" fmla="*/ 0 h 6858000"/>
              <a:gd name="connsiteX1588" fmla="*/ 2902823 w 12192002"/>
              <a:gd name="connsiteY1588" fmla="*/ 262929 h 6858000"/>
              <a:gd name="connsiteX1589" fmla="*/ 2940663 w 12192002"/>
              <a:gd name="connsiteY1589" fmla="*/ 140884 h 6858000"/>
              <a:gd name="connsiteX1590" fmla="*/ 2947039 w 12192002"/>
              <a:gd name="connsiteY1590" fmla="*/ 122524 h 6858000"/>
              <a:gd name="connsiteX1591" fmla="*/ 2984316 w 12192002"/>
              <a:gd name="connsiteY1591" fmla="*/ 0 h 6858000"/>
              <a:gd name="connsiteX1592" fmla="*/ 3016114 w 12192002"/>
              <a:gd name="connsiteY1592" fmla="*/ 0 h 6858000"/>
              <a:gd name="connsiteX1593" fmla="*/ 2979949 w 12192002"/>
              <a:gd name="connsiteY1593" fmla="*/ 119274 h 6858000"/>
              <a:gd name="connsiteX1594" fmla="*/ 3023879 w 12192002"/>
              <a:gd name="connsiteY1594" fmla="*/ 0 h 6858000"/>
              <a:gd name="connsiteX1595" fmla="*/ 3105400 w 12192002"/>
              <a:gd name="connsiteY1595" fmla="*/ 0 h 6858000"/>
              <a:gd name="connsiteX1596" fmla="*/ 3094669 w 12192002"/>
              <a:gd name="connsiteY1596" fmla="*/ 30308 h 6858000"/>
              <a:gd name="connsiteX1597" fmla="*/ 2901945 w 12192002"/>
              <a:gd name="connsiteY1597" fmla="*/ 466538 h 6858000"/>
              <a:gd name="connsiteX1598" fmla="*/ 2815209 w 12192002"/>
              <a:gd name="connsiteY1598" fmla="*/ 497361 h 6858000"/>
              <a:gd name="connsiteX1599" fmla="*/ 2844845 w 12192002"/>
              <a:gd name="connsiteY1599" fmla="*/ 127638 h 6858000"/>
              <a:gd name="connsiteX1600" fmla="*/ 1057230 w 12192002"/>
              <a:gd name="connsiteY1600" fmla="*/ 0 h 6858000"/>
              <a:gd name="connsiteX1601" fmla="*/ 1111003 w 12192002"/>
              <a:gd name="connsiteY1601" fmla="*/ 0 h 6858000"/>
              <a:gd name="connsiteX1602" fmla="*/ 1125553 w 12192002"/>
              <a:gd name="connsiteY1602" fmla="*/ 52588 h 6858000"/>
              <a:gd name="connsiteX1603" fmla="*/ 1304276 w 12192002"/>
              <a:gd name="connsiteY1603" fmla="*/ 476275 h 6858000"/>
              <a:gd name="connsiteX1604" fmla="*/ 1492066 w 12192002"/>
              <a:gd name="connsiteY1604" fmla="*/ 886333 h 6858000"/>
              <a:gd name="connsiteX1605" fmla="*/ 1423698 w 12192002"/>
              <a:gd name="connsiteY1605" fmla="*/ 710817 h 6858000"/>
              <a:gd name="connsiteX1606" fmla="*/ 1357609 w 12192002"/>
              <a:gd name="connsiteY1606" fmla="*/ 532892 h 6858000"/>
              <a:gd name="connsiteX1607" fmla="*/ 1309550 w 12192002"/>
              <a:gd name="connsiteY1607" fmla="*/ 374031 h 6858000"/>
              <a:gd name="connsiteX1608" fmla="*/ 1193673 w 12192002"/>
              <a:gd name="connsiteY1608" fmla="*/ 49533 h 6858000"/>
              <a:gd name="connsiteX1609" fmla="*/ 1164391 w 12192002"/>
              <a:gd name="connsiteY1609" fmla="*/ 0 h 6858000"/>
              <a:gd name="connsiteX1610" fmla="*/ 1200666 w 12192002"/>
              <a:gd name="connsiteY1610" fmla="*/ 0 h 6858000"/>
              <a:gd name="connsiteX1611" fmla="*/ 1223408 w 12192002"/>
              <a:gd name="connsiteY1611" fmla="*/ 38996 h 6858000"/>
              <a:gd name="connsiteX1612" fmla="*/ 1339635 w 12192002"/>
              <a:gd name="connsiteY1612" fmla="*/ 365517 h 6858000"/>
              <a:gd name="connsiteX1613" fmla="*/ 1387469 w 12192002"/>
              <a:gd name="connsiteY1613" fmla="*/ 523079 h 6858000"/>
              <a:gd name="connsiteX1614" fmla="*/ 1452685 w 12192002"/>
              <a:gd name="connsiteY1614" fmla="*/ 699806 h 6858000"/>
              <a:gd name="connsiteX1615" fmla="*/ 1492092 w 12192002"/>
              <a:gd name="connsiteY1615" fmla="*/ 800424 h 6858000"/>
              <a:gd name="connsiteX1616" fmla="*/ 1455302 w 12192002"/>
              <a:gd name="connsiteY1616" fmla="*/ 632913 h 6858000"/>
              <a:gd name="connsiteX1617" fmla="*/ 1222336 w 12192002"/>
              <a:gd name="connsiteY1617" fmla="*/ 9480 h 6858000"/>
              <a:gd name="connsiteX1618" fmla="*/ 1214634 w 12192002"/>
              <a:gd name="connsiteY1618" fmla="*/ 0 h 6858000"/>
              <a:gd name="connsiteX1619" fmla="*/ 1289827 w 12192002"/>
              <a:gd name="connsiteY1619" fmla="*/ 0 h 6858000"/>
              <a:gd name="connsiteX1620" fmla="*/ 1321076 w 12192002"/>
              <a:gd name="connsiteY1620" fmla="*/ 59722 h 6858000"/>
              <a:gd name="connsiteX1621" fmla="*/ 1512579 w 12192002"/>
              <a:gd name="connsiteY1621" fmla="*/ 626441 h 6858000"/>
              <a:gd name="connsiteX1622" fmla="*/ 1506076 w 12192002"/>
              <a:gd name="connsiteY1622" fmla="*/ 1089289 h 6858000"/>
              <a:gd name="connsiteX1623" fmla="*/ 1486346 w 12192002"/>
              <a:gd name="connsiteY1623" fmla="*/ 1079919 h 6858000"/>
              <a:gd name="connsiteX1624" fmla="*/ 1070511 w 12192002"/>
              <a:gd name="connsiteY1624" fmla="*/ 48609 h 6858000"/>
              <a:gd name="connsiteX1625" fmla="*/ 43151 w 12192002"/>
              <a:gd name="connsiteY1625" fmla="*/ 0 h 6858000"/>
              <a:gd name="connsiteX1626" fmla="*/ 95283 w 12192002"/>
              <a:gd name="connsiteY1626" fmla="*/ 0 h 6858000"/>
              <a:gd name="connsiteX1627" fmla="*/ 300708 w 12192002"/>
              <a:gd name="connsiteY1627" fmla="*/ 154571 h 6858000"/>
              <a:gd name="connsiteX1628" fmla="*/ 530414 w 12192002"/>
              <a:gd name="connsiteY1628" fmla="*/ 354673 h 6858000"/>
              <a:gd name="connsiteX1629" fmla="*/ 333785 w 12192002"/>
              <a:gd name="connsiteY1629" fmla="*/ 161564 h 6858000"/>
              <a:gd name="connsiteX1630" fmla="*/ 147005 w 12192002"/>
              <a:gd name="connsiteY1630" fmla="*/ 0 h 6858000"/>
              <a:gd name="connsiteX1631" fmla="*/ 272509 w 12192002"/>
              <a:gd name="connsiteY1631" fmla="*/ 0 h 6858000"/>
              <a:gd name="connsiteX1632" fmla="*/ 326276 w 12192002"/>
              <a:gd name="connsiteY1632" fmla="*/ 45847 h 6858000"/>
              <a:gd name="connsiteX1633" fmla="*/ 823759 w 12192002"/>
              <a:gd name="connsiteY1633" fmla="*/ 574145 h 6858000"/>
              <a:gd name="connsiteX1634" fmla="*/ 811254 w 12192002"/>
              <a:gd name="connsiteY1634" fmla="*/ 665546 h 6858000"/>
              <a:gd name="connsiteX1635" fmla="*/ 154042 w 12192002"/>
              <a:gd name="connsiteY1635" fmla="*/ 261522 h 6858000"/>
              <a:gd name="connsiteX1636" fmla="*/ 13550 w 12192002"/>
              <a:gd name="connsiteY1636" fmla="*/ 158423 h 6858000"/>
              <a:gd name="connsiteX1637" fmla="*/ 0 w 12192002"/>
              <a:gd name="connsiteY1637" fmla="*/ 146618 h 6858000"/>
              <a:gd name="connsiteX1638" fmla="*/ 0 w 12192002"/>
              <a:gd name="connsiteY1638" fmla="*/ 59161 h 6858000"/>
              <a:gd name="connsiteX1639" fmla="*/ 45427 w 12192002"/>
              <a:gd name="connsiteY1639" fmla="*/ 101078 h 6858000"/>
              <a:gd name="connsiteX1640" fmla="*/ 630103 w 12192002"/>
              <a:gd name="connsiteY1640" fmla="*/ 485885 h 6858000"/>
              <a:gd name="connsiteX1641" fmla="*/ 532040 w 12192002"/>
              <a:gd name="connsiteY1641" fmla="*/ 399359 h 6858000"/>
              <a:gd name="connsiteX1642" fmla="*/ 517618 w 12192002"/>
              <a:gd name="connsiteY1642" fmla="*/ 385726 h 6858000"/>
              <a:gd name="connsiteX1643" fmla="*/ 285074 w 12192002"/>
              <a:gd name="connsiteY1643" fmla="*/ 18275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</a:cxnLst>
            <a:rect l="l" t="t" r="r" b="b"/>
            <a:pathLst>
              <a:path w="12192002" h="6858000">
                <a:moveTo>
                  <a:pt x="369702" y="6712169"/>
                </a:moveTo>
                <a:lnTo>
                  <a:pt x="366575" y="6715556"/>
                </a:lnTo>
                <a:cubicBezTo>
                  <a:pt x="367954" y="6715031"/>
                  <a:pt x="369326" y="6714512"/>
                  <a:pt x="371637" y="6713954"/>
                </a:cubicBezTo>
                <a:close/>
                <a:moveTo>
                  <a:pt x="7392322" y="6658238"/>
                </a:moveTo>
                <a:cubicBezTo>
                  <a:pt x="7466250" y="6681109"/>
                  <a:pt x="7539706" y="6707100"/>
                  <a:pt x="7611337" y="6732821"/>
                </a:cubicBezTo>
                <a:cubicBezTo>
                  <a:pt x="7723489" y="6773078"/>
                  <a:pt x="7838666" y="6813801"/>
                  <a:pt x="7955762" y="6842006"/>
                </a:cubicBezTo>
                <a:cubicBezTo>
                  <a:pt x="7825893" y="6763794"/>
                  <a:pt x="7655160" y="6705586"/>
                  <a:pt x="7512455" y="6674734"/>
                </a:cubicBezTo>
                <a:close/>
                <a:moveTo>
                  <a:pt x="9928143" y="6515312"/>
                </a:moveTo>
                <a:lnTo>
                  <a:pt x="9753801" y="6525103"/>
                </a:lnTo>
                <a:cubicBezTo>
                  <a:pt x="9696294" y="6528458"/>
                  <a:pt x="9636969" y="6531530"/>
                  <a:pt x="9578027" y="6532104"/>
                </a:cubicBezTo>
                <a:cubicBezTo>
                  <a:pt x="9526546" y="6532538"/>
                  <a:pt x="9474842" y="6530381"/>
                  <a:pt x="9424342" y="6528403"/>
                </a:cubicBezTo>
                <a:cubicBezTo>
                  <a:pt x="9283243" y="6523421"/>
                  <a:pt x="9137206" y="6518329"/>
                  <a:pt x="9001907" y="6560369"/>
                </a:cubicBezTo>
                <a:cubicBezTo>
                  <a:pt x="8974564" y="6568983"/>
                  <a:pt x="8948144" y="6579668"/>
                  <a:pt x="8922138" y="6591702"/>
                </a:cubicBezTo>
                <a:cubicBezTo>
                  <a:pt x="8976395" y="6597451"/>
                  <a:pt x="9031633" y="6600803"/>
                  <a:pt x="9087550" y="6599765"/>
                </a:cubicBezTo>
                <a:cubicBezTo>
                  <a:pt x="9228396" y="6598297"/>
                  <a:pt x="9371812" y="6576077"/>
                  <a:pt x="9512475" y="6563693"/>
                </a:cubicBezTo>
                <a:cubicBezTo>
                  <a:pt x="9626059" y="6554204"/>
                  <a:pt x="9898686" y="6537707"/>
                  <a:pt x="9928143" y="6515312"/>
                </a:cubicBezTo>
                <a:close/>
                <a:moveTo>
                  <a:pt x="9351220" y="6459370"/>
                </a:moveTo>
                <a:cubicBezTo>
                  <a:pt x="9225400" y="6463303"/>
                  <a:pt x="9098278" y="6481291"/>
                  <a:pt x="8999756" y="6529929"/>
                </a:cubicBezTo>
                <a:cubicBezTo>
                  <a:pt x="9138083" y="6488352"/>
                  <a:pt x="9284119" y="6493450"/>
                  <a:pt x="9425830" y="6498517"/>
                </a:cubicBezTo>
                <a:cubicBezTo>
                  <a:pt x="9476320" y="6500495"/>
                  <a:pt x="9528123" y="6502029"/>
                  <a:pt x="9578307" y="6502035"/>
                </a:cubicBezTo>
                <a:cubicBezTo>
                  <a:pt x="9636540" y="6501999"/>
                  <a:pt x="9695359" y="6498204"/>
                  <a:pt x="9752771" y="6495471"/>
                </a:cubicBezTo>
                <a:lnTo>
                  <a:pt x="9852779" y="6489665"/>
                </a:lnTo>
                <a:cubicBezTo>
                  <a:pt x="9815758" y="6484629"/>
                  <a:pt x="9764024" y="6478620"/>
                  <a:pt x="9694862" y="6473140"/>
                </a:cubicBezTo>
                <a:cubicBezTo>
                  <a:pt x="9601553" y="6465560"/>
                  <a:pt x="9477038" y="6455438"/>
                  <a:pt x="9351220" y="6459370"/>
                </a:cubicBezTo>
                <a:close/>
                <a:moveTo>
                  <a:pt x="1019354" y="6315006"/>
                </a:moveTo>
                <a:cubicBezTo>
                  <a:pt x="847231" y="6483030"/>
                  <a:pt x="636234" y="6599053"/>
                  <a:pt x="441046" y="6691153"/>
                </a:cubicBezTo>
                <a:cubicBezTo>
                  <a:pt x="668934" y="6613112"/>
                  <a:pt x="947819" y="6494377"/>
                  <a:pt x="1019354" y="6315006"/>
                </a:cubicBezTo>
                <a:close/>
                <a:moveTo>
                  <a:pt x="991680" y="6298413"/>
                </a:moveTo>
                <a:cubicBezTo>
                  <a:pt x="775775" y="6396465"/>
                  <a:pt x="575302" y="6507871"/>
                  <a:pt x="409060" y="6671470"/>
                </a:cubicBezTo>
                <a:cubicBezTo>
                  <a:pt x="603834" y="6580783"/>
                  <a:pt x="817655" y="6465584"/>
                  <a:pt x="991680" y="6298413"/>
                </a:cubicBezTo>
                <a:close/>
                <a:moveTo>
                  <a:pt x="7254615" y="5911918"/>
                </a:moveTo>
                <a:cubicBezTo>
                  <a:pt x="7274645" y="5934852"/>
                  <a:pt x="7294062" y="5957691"/>
                  <a:pt x="7312589" y="5982309"/>
                </a:cubicBezTo>
                <a:cubicBezTo>
                  <a:pt x="7413753" y="6114421"/>
                  <a:pt x="7483941" y="6266763"/>
                  <a:pt x="7580896" y="6402069"/>
                </a:cubicBezTo>
                <a:cubicBezTo>
                  <a:pt x="7695169" y="6561808"/>
                  <a:pt x="7849203" y="6676399"/>
                  <a:pt x="7990862" y="6807025"/>
                </a:cubicBezTo>
                <a:cubicBezTo>
                  <a:pt x="7962703" y="6748256"/>
                  <a:pt x="7917173" y="6697712"/>
                  <a:pt x="7871964" y="6649139"/>
                </a:cubicBezTo>
                <a:lnTo>
                  <a:pt x="7859674" y="6636358"/>
                </a:lnTo>
                <a:cubicBezTo>
                  <a:pt x="7748530" y="6516822"/>
                  <a:pt x="7645260" y="6386311"/>
                  <a:pt x="7545050" y="6260110"/>
                </a:cubicBezTo>
                <a:cubicBezTo>
                  <a:pt x="7452767" y="6142819"/>
                  <a:pt x="7357042" y="6023723"/>
                  <a:pt x="7254615" y="5911918"/>
                </a:cubicBezTo>
                <a:close/>
                <a:moveTo>
                  <a:pt x="9078855" y="5884754"/>
                </a:moveTo>
                <a:cubicBezTo>
                  <a:pt x="8942634" y="6070158"/>
                  <a:pt x="8787932" y="6315508"/>
                  <a:pt x="8825188" y="6496752"/>
                </a:cubicBezTo>
                <a:cubicBezTo>
                  <a:pt x="8871718" y="6270055"/>
                  <a:pt x="8975231" y="6063621"/>
                  <a:pt x="9078855" y="5884754"/>
                </a:cubicBezTo>
                <a:close/>
                <a:moveTo>
                  <a:pt x="9113805" y="5883072"/>
                </a:moveTo>
                <a:cubicBezTo>
                  <a:pt x="9009770" y="6060592"/>
                  <a:pt x="8903644" y="6267900"/>
                  <a:pt x="8855200" y="6494950"/>
                </a:cubicBezTo>
                <a:cubicBezTo>
                  <a:pt x="8971799" y="6300136"/>
                  <a:pt x="9069545" y="6103069"/>
                  <a:pt x="9113805" y="5883072"/>
                </a:cubicBezTo>
                <a:close/>
                <a:moveTo>
                  <a:pt x="9123940" y="5825040"/>
                </a:moveTo>
                <a:cubicBezTo>
                  <a:pt x="9123142" y="5826205"/>
                  <a:pt x="9122347" y="5827360"/>
                  <a:pt x="9120846" y="5829053"/>
                </a:cubicBezTo>
                <a:lnTo>
                  <a:pt x="9123267" y="5829425"/>
                </a:lnTo>
                <a:close/>
                <a:moveTo>
                  <a:pt x="103333" y="5699602"/>
                </a:moveTo>
                <a:cubicBezTo>
                  <a:pt x="133282" y="5726353"/>
                  <a:pt x="175725" y="5762843"/>
                  <a:pt x="233938" y="5809416"/>
                </a:cubicBezTo>
                <a:cubicBezTo>
                  <a:pt x="390802" y="5935412"/>
                  <a:pt x="652575" y="6145703"/>
                  <a:pt x="883580" y="6180710"/>
                </a:cubicBezTo>
                <a:cubicBezTo>
                  <a:pt x="736829" y="6133021"/>
                  <a:pt x="610173" y="6040280"/>
                  <a:pt x="487337" y="5950182"/>
                </a:cubicBezTo>
                <a:cubicBezTo>
                  <a:pt x="443670" y="5917932"/>
                  <a:pt x="398584" y="5885270"/>
                  <a:pt x="354051" y="5854912"/>
                </a:cubicBezTo>
                <a:cubicBezTo>
                  <a:pt x="302352" y="5819720"/>
                  <a:pt x="247963" y="5787429"/>
                  <a:pt x="195436" y="5755068"/>
                </a:cubicBezTo>
                <a:close/>
                <a:moveTo>
                  <a:pt x="5539432" y="5642928"/>
                </a:moveTo>
                <a:cubicBezTo>
                  <a:pt x="5544304" y="5659969"/>
                  <a:pt x="5549664" y="5677449"/>
                  <a:pt x="5555462" y="5694454"/>
                </a:cubicBezTo>
                <a:cubicBezTo>
                  <a:pt x="5631122" y="5909386"/>
                  <a:pt x="5731219" y="6118228"/>
                  <a:pt x="5828270" y="6320663"/>
                </a:cubicBezTo>
                <a:cubicBezTo>
                  <a:pt x="5868407" y="6404290"/>
                  <a:pt x="5908581" y="6488842"/>
                  <a:pt x="5947416" y="6574846"/>
                </a:cubicBezTo>
                <a:cubicBezTo>
                  <a:pt x="5894674" y="6327329"/>
                  <a:pt x="5793017" y="5718484"/>
                  <a:pt x="5539432" y="5642928"/>
                </a:cubicBezTo>
                <a:close/>
                <a:moveTo>
                  <a:pt x="51253" y="5631825"/>
                </a:moveTo>
                <a:lnTo>
                  <a:pt x="211622" y="5728803"/>
                </a:lnTo>
                <a:cubicBezTo>
                  <a:pt x="264592" y="5760684"/>
                  <a:pt x="319013" y="5793908"/>
                  <a:pt x="371652" y="5829062"/>
                </a:cubicBezTo>
                <a:cubicBezTo>
                  <a:pt x="417589" y="5859824"/>
                  <a:pt x="462230" y="5892964"/>
                  <a:pt x="505903" y="5925221"/>
                </a:cubicBezTo>
                <a:cubicBezTo>
                  <a:pt x="628246" y="6014875"/>
                  <a:pt x="754907" y="6107611"/>
                  <a:pt x="899240" y="6153068"/>
                </a:cubicBezTo>
                <a:cubicBezTo>
                  <a:pt x="928476" y="6162153"/>
                  <a:pt x="958088" y="6168887"/>
                  <a:pt x="988114" y="6174204"/>
                </a:cubicBezTo>
                <a:cubicBezTo>
                  <a:pt x="943280" y="6136411"/>
                  <a:pt x="896194" y="6100100"/>
                  <a:pt x="845971" y="6067177"/>
                </a:cubicBezTo>
                <a:cubicBezTo>
                  <a:pt x="720131" y="5983257"/>
                  <a:pt x="580034" y="5915740"/>
                  <a:pt x="448057" y="5841376"/>
                </a:cubicBezTo>
                <a:cubicBezTo>
                  <a:pt x="341781" y="5780886"/>
                  <a:pt x="90319" y="5630263"/>
                  <a:pt x="51253" y="5631825"/>
                </a:cubicBezTo>
                <a:close/>
                <a:moveTo>
                  <a:pt x="2606687" y="5630718"/>
                </a:moveTo>
                <a:cubicBezTo>
                  <a:pt x="2484040" y="5952782"/>
                  <a:pt x="2550772" y="6305470"/>
                  <a:pt x="2645658" y="6640259"/>
                </a:cubicBezTo>
                <a:cubicBezTo>
                  <a:pt x="2605413" y="6320984"/>
                  <a:pt x="2566733" y="5970903"/>
                  <a:pt x="2606687" y="5630718"/>
                </a:cubicBezTo>
                <a:close/>
                <a:moveTo>
                  <a:pt x="10097724" y="5591852"/>
                </a:moveTo>
                <a:cubicBezTo>
                  <a:pt x="9944682" y="5593954"/>
                  <a:pt x="9791714" y="5611746"/>
                  <a:pt x="9645248" y="5630119"/>
                </a:cubicBezTo>
                <a:cubicBezTo>
                  <a:pt x="9610727" y="5634568"/>
                  <a:pt x="9577456" y="5639754"/>
                  <a:pt x="9543858" y="5650510"/>
                </a:cubicBezTo>
                <a:cubicBezTo>
                  <a:pt x="9550063" y="5662642"/>
                  <a:pt x="9629757" y="5633895"/>
                  <a:pt x="9681648" y="5629828"/>
                </a:cubicBezTo>
                <a:cubicBezTo>
                  <a:pt x="9969341" y="5609845"/>
                  <a:pt x="10272689" y="5655720"/>
                  <a:pt x="10557846" y="5601337"/>
                </a:cubicBezTo>
                <a:cubicBezTo>
                  <a:pt x="10473933" y="5611321"/>
                  <a:pt x="10386637" y="5605065"/>
                  <a:pt x="10301704" y="5598847"/>
                </a:cubicBezTo>
                <a:cubicBezTo>
                  <a:pt x="10284536" y="5597562"/>
                  <a:pt x="10267371" y="5596280"/>
                  <a:pt x="10250553" y="5595539"/>
                </a:cubicBezTo>
                <a:cubicBezTo>
                  <a:pt x="10199759" y="5592194"/>
                  <a:pt x="10148737" y="5591152"/>
                  <a:pt x="10097724" y="5591852"/>
                </a:cubicBezTo>
                <a:close/>
                <a:moveTo>
                  <a:pt x="3642057" y="5573487"/>
                </a:moveTo>
                <a:cubicBezTo>
                  <a:pt x="3639338" y="5575453"/>
                  <a:pt x="3635693" y="5577466"/>
                  <a:pt x="3632981" y="5579437"/>
                </a:cubicBezTo>
                <a:cubicBezTo>
                  <a:pt x="3509182" y="5674738"/>
                  <a:pt x="3441993" y="5811556"/>
                  <a:pt x="3382436" y="5952726"/>
                </a:cubicBezTo>
                <a:cubicBezTo>
                  <a:pt x="3286719" y="6179641"/>
                  <a:pt x="3231101" y="6419386"/>
                  <a:pt x="3191929" y="6662669"/>
                </a:cubicBezTo>
                <a:cubicBezTo>
                  <a:pt x="3237125" y="6465250"/>
                  <a:pt x="3296425" y="6271000"/>
                  <a:pt x="3369898" y="6081771"/>
                </a:cubicBezTo>
                <a:cubicBezTo>
                  <a:pt x="3454377" y="5865084"/>
                  <a:pt x="3540614" y="5703753"/>
                  <a:pt x="3642057" y="5573487"/>
                </a:cubicBezTo>
                <a:close/>
                <a:moveTo>
                  <a:pt x="7015907" y="5541548"/>
                </a:moveTo>
                <a:cubicBezTo>
                  <a:pt x="7100896" y="5613517"/>
                  <a:pt x="7181386" y="5690562"/>
                  <a:pt x="7259646" y="5765985"/>
                </a:cubicBezTo>
                <a:cubicBezTo>
                  <a:pt x="7425913" y="5926010"/>
                  <a:pt x="7598167" y="6091445"/>
                  <a:pt x="7741483" y="6279980"/>
                </a:cubicBezTo>
                <a:cubicBezTo>
                  <a:pt x="7847640" y="6419905"/>
                  <a:pt x="7937072" y="6571994"/>
                  <a:pt x="8008941" y="6733560"/>
                </a:cubicBezTo>
                <a:cubicBezTo>
                  <a:pt x="8009955" y="6694639"/>
                  <a:pt x="8010548" y="6654374"/>
                  <a:pt x="7999234" y="6610993"/>
                </a:cubicBezTo>
                <a:cubicBezTo>
                  <a:pt x="7958140" y="6454784"/>
                  <a:pt x="7815502" y="6314397"/>
                  <a:pt x="7715154" y="6197148"/>
                </a:cubicBezTo>
                <a:cubicBezTo>
                  <a:pt x="7576575" y="6034314"/>
                  <a:pt x="7431075" y="5876188"/>
                  <a:pt x="7271900" y="5734551"/>
                </a:cubicBezTo>
                <a:cubicBezTo>
                  <a:pt x="7230409" y="5698079"/>
                  <a:pt x="7098810" y="5590772"/>
                  <a:pt x="7015907" y="5541548"/>
                </a:cubicBezTo>
                <a:close/>
                <a:moveTo>
                  <a:pt x="2650666" y="5530686"/>
                </a:moveTo>
                <a:cubicBezTo>
                  <a:pt x="2650695" y="5531619"/>
                  <a:pt x="2650695" y="5531619"/>
                  <a:pt x="2650249" y="5532101"/>
                </a:cubicBezTo>
                <a:cubicBezTo>
                  <a:pt x="2594633" y="5864991"/>
                  <a:pt x="2624834" y="6212617"/>
                  <a:pt x="2663808" y="6535215"/>
                </a:cubicBezTo>
                <a:lnTo>
                  <a:pt x="2665418" y="6132756"/>
                </a:lnTo>
                <a:cubicBezTo>
                  <a:pt x="2666315" y="5945493"/>
                  <a:pt x="2661038" y="5743579"/>
                  <a:pt x="2650666" y="5530686"/>
                </a:cubicBezTo>
                <a:close/>
                <a:moveTo>
                  <a:pt x="10218664" y="5525300"/>
                </a:moveTo>
                <a:cubicBezTo>
                  <a:pt x="10171755" y="5524070"/>
                  <a:pt x="10126463" y="5525064"/>
                  <a:pt x="10086154" y="5525937"/>
                </a:cubicBezTo>
                <a:cubicBezTo>
                  <a:pt x="9975638" y="5528402"/>
                  <a:pt x="9876341" y="5531370"/>
                  <a:pt x="9778614" y="5550189"/>
                </a:cubicBezTo>
                <a:cubicBezTo>
                  <a:pt x="9714017" y="5562376"/>
                  <a:pt x="9654494" y="5581286"/>
                  <a:pt x="9601703" y="5605852"/>
                </a:cubicBezTo>
                <a:cubicBezTo>
                  <a:pt x="9614985" y="5603489"/>
                  <a:pt x="9628056" y="5602024"/>
                  <a:pt x="9641684" y="5600203"/>
                </a:cubicBezTo>
                <a:cubicBezTo>
                  <a:pt x="9838075" y="5575001"/>
                  <a:pt x="10046725" y="5551921"/>
                  <a:pt x="10252799" y="5564971"/>
                </a:cubicBezTo>
                <a:lnTo>
                  <a:pt x="10304297" y="5568822"/>
                </a:lnTo>
                <a:cubicBezTo>
                  <a:pt x="10380931" y="5574228"/>
                  <a:pt x="10459361" y="5580014"/>
                  <a:pt x="10533945" y="5573703"/>
                </a:cubicBezTo>
                <a:cubicBezTo>
                  <a:pt x="10504378" y="5568851"/>
                  <a:pt x="10475221" y="5562210"/>
                  <a:pt x="10446061" y="5555562"/>
                </a:cubicBezTo>
                <a:cubicBezTo>
                  <a:pt x="10417803" y="5549116"/>
                  <a:pt x="10389545" y="5542665"/>
                  <a:pt x="10360877" y="5538004"/>
                </a:cubicBezTo>
                <a:cubicBezTo>
                  <a:pt x="10314101" y="5529982"/>
                  <a:pt x="10265574" y="5526529"/>
                  <a:pt x="10218664" y="5525300"/>
                </a:cubicBezTo>
                <a:close/>
                <a:moveTo>
                  <a:pt x="6946849" y="5523271"/>
                </a:moveTo>
                <a:cubicBezTo>
                  <a:pt x="6946657" y="5524520"/>
                  <a:pt x="6946560" y="5525151"/>
                  <a:pt x="6946972" y="5526491"/>
                </a:cubicBezTo>
                <a:cubicBezTo>
                  <a:pt x="6980090" y="5601397"/>
                  <a:pt x="7043425" y="5661082"/>
                  <a:pt x="7105827" y="5718700"/>
                </a:cubicBezTo>
                <a:lnTo>
                  <a:pt x="7126431" y="5737872"/>
                </a:lnTo>
                <a:cubicBezTo>
                  <a:pt x="7289613" y="5889736"/>
                  <a:pt x="7430828" y="6067705"/>
                  <a:pt x="7567269" y="6240461"/>
                </a:cubicBezTo>
                <a:cubicBezTo>
                  <a:pt x="7666876" y="6366562"/>
                  <a:pt x="7769633" y="6496348"/>
                  <a:pt x="7880270" y="6615176"/>
                </a:cubicBezTo>
                <a:lnTo>
                  <a:pt x="7892560" y="6627949"/>
                </a:lnTo>
                <a:cubicBezTo>
                  <a:pt x="7919687" y="6657095"/>
                  <a:pt x="7947417" y="6686334"/>
                  <a:pt x="7971643" y="6718236"/>
                </a:cubicBezTo>
                <a:cubicBezTo>
                  <a:pt x="7902183" y="6569208"/>
                  <a:pt x="7817787" y="6428779"/>
                  <a:pt x="7719359" y="6299011"/>
                </a:cubicBezTo>
                <a:cubicBezTo>
                  <a:pt x="7577670" y="6112005"/>
                  <a:pt x="7405928" y="5947293"/>
                  <a:pt x="7240170" y="5787985"/>
                </a:cubicBezTo>
                <a:cubicBezTo>
                  <a:pt x="7146175" y="5697975"/>
                  <a:pt x="7050053" y="5605722"/>
                  <a:pt x="6946849" y="5523271"/>
                </a:cubicBezTo>
                <a:close/>
                <a:moveTo>
                  <a:pt x="2680277" y="5479204"/>
                </a:moveTo>
                <a:cubicBezTo>
                  <a:pt x="2679826" y="5479692"/>
                  <a:pt x="2679381" y="5480173"/>
                  <a:pt x="2678972" y="5481582"/>
                </a:cubicBezTo>
                <a:cubicBezTo>
                  <a:pt x="2691463" y="5712555"/>
                  <a:pt x="2697451" y="5932139"/>
                  <a:pt x="2696666" y="6133836"/>
                </a:cubicBezTo>
                <a:lnTo>
                  <a:pt x="2695769" y="6390955"/>
                </a:lnTo>
                <a:cubicBezTo>
                  <a:pt x="2712509" y="6297144"/>
                  <a:pt x="2727840" y="6202916"/>
                  <a:pt x="2739893" y="6108357"/>
                </a:cubicBezTo>
                <a:cubicBezTo>
                  <a:pt x="2767348" y="5886500"/>
                  <a:pt x="2737035" y="5687445"/>
                  <a:pt x="2680277" y="5479204"/>
                </a:cubicBezTo>
                <a:close/>
                <a:moveTo>
                  <a:pt x="1132195" y="5467980"/>
                </a:moveTo>
                <a:cubicBezTo>
                  <a:pt x="1313054" y="5495211"/>
                  <a:pt x="1494925" y="5512628"/>
                  <a:pt x="1679056" y="5516907"/>
                </a:cubicBezTo>
                <a:cubicBezTo>
                  <a:pt x="1838007" y="5520331"/>
                  <a:pt x="1983050" y="5490313"/>
                  <a:pt x="2128648" y="5474249"/>
                </a:cubicBezTo>
                <a:cubicBezTo>
                  <a:pt x="2028248" y="5467548"/>
                  <a:pt x="1925543" y="5473055"/>
                  <a:pt x="1825619" y="5478447"/>
                </a:cubicBezTo>
                <a:lnTo>
                  <a:pt x="1737798" y="5483353"/>
                </a:lnTo>
                <a:cubicBezTo>
                  <a:pt x="1536509" y="5492800"/>
                  <a:pt x="1332771" y="5487439"/>
                  <a:pt x="1132195" y="5467980"/>
                </a:cubicBezTo>
                <a:close/>
                <a:moveTo>
                  <a:pt x="10104407" y="5458317"/>
                </a:moveTo>
                <a:cubicBezTo>
                  <a:pt x="9978788" y="5456650"/>
                  <a:pt x="9828621" y="5479881"/>
                  <a:pt x="9704375" y="5536349"/>
                </a:cubicBezTo>
                <a:cubicBezTo>
                  <a:pt x="9726987" y="5530319"/>
                  <a:pt x="9749595" y="5524291"/>
                  <a:pt x="9773804" y="5519543"/>
                </a:cubicBezTo>
                <a:cubicBezTo>
                  <a:pt x="9873880" y="5500749"/>
                  <a:pt x="9974285" y="5497081"/>
                  <a:pt x="10086605" y="5494992"/>
                </a:cubicBezTo>
                <a:cubicBezTo>
                  <a:pt x="10168672" y="5493085"/>
                  <a:pt x="10271028" y="5491236"/>
                  <a:pt x="10367276" y="5507848"/>
                </a:cubicBezTo>
                <a:cubicBezTo>
                  <a:pt x="10396291" y="5513052"/>
                  <a:pt x="10425102" y="5519151"/>
                  <a:pt x="10454262" y="5525798"/>
                </a:cubicBezTo>
                <a:cubicBezTo>
                  <a:pt x="10493323" y="5534530"/>
                  <a:pt x="10531142" y="5542536"/>
                  <a:pt x="10569223" y="5547311"/>
                </a:cubicBezTo>
                <a:cubicBezTo>
                  <a:pt x="10422236" y="5490328"/>
                  <a:pt x="10260055" y="5460700"/>
                  <a:pt x="10104407" y="5458317"/>
                </a:cubicBezTo>
                <a:close/>
                <a:moveTo>
                  <a:pt x="6861797" y="5419899"/>
                </a:moveTo>
                <a:cubicBezTo>
                  <a:pt x="6869009" y="5420845"/>
                  <a:pt x="6876359" y="5423413"/>
                  <a:pt x="6879594" y="5424547"/>
                </a:cubicBezTo>
                <a:cubicBezTo>
                  <a:pt x="7239561" y="5537402"/>
                  <a:pt x="7549592" y="5931521"/>
                  <a:pt x="7789028" y="6212316"/>
                </a:cubicBezTo>
                <a:cubicBezTo>
                  <a:pt x="7920282" y="6366340"/>
                  <a:pt x="8046009" y="6507973"/>
                  <a:pt x="8093600" y="6710671"/>
                </a:cubicBezTo>
                <a:cubicBezTo>
                  <a:pt x="8106357" y="6764837"/>
                  <a:pt x="8115219" y="6810078"/>
                  <a:pt x="8129425" y="6854298"/>
                </a:cubicBezTo>
                <a:lnTo>
                  <a:pt x="8130898" y="6857998"/>
                </a:lnTo>
                <a:lnTo>
                  <a:pt x="7899365" y="6857998"/>
                </a:lnTo>
                <a:lnTo>
                  <a:pt x="7761176" y="6816656"/>
                </a:lnTo>
                <a:cubicBezTo>
                  <a:pt x="7707614" y="6798833"/>
                  <a:pt x="7654620" y="6779815"/>
                  <a:pt x="7602080" y="6760867"/>
                </a:cubicBezTo>
                <a:cubicBezTo>
                  <a:pt x="7499839" y="6724697"/>
                  <a:pt x="7395868" y="6687609"/>
                  <a:pt x="7289862" y="6659827"/>
                </a:cubicBezTo>
                <a:cubicBezTo>
                  <a:pt x="7386721" y="6702866"/>
                  <a:pt x="7479917" y="6741496"/>
                  <a:pt x="7582411" y="6784122"/>
                </a:cubicBezTo>
                <a:lnTo>
                  <a:pt x="7605759" y="6793465"/>
                </a:lnTo>
                <a:cubicBezTo>
                  <a:pt x="7652356" y="6812785"/>
                  <a:pt x="7694400" y="6829482"/>
                  <a:pt x="7737910" y="6840638"/>
                </a:cubicBezTo>
                <a:lnTo>
                  <a:pt x="7826532" y="6857999"/>
                </a:lnTo>
                <a:lnTo>
                  <a:pt x="7696096" y="6857999"/>
                </a:lnTo>
                <a:lnTo>
                  <a:pt x="7594081" y="6821149"/>
                </a:lnTo>
                <a:lnTo>
                  <a:pt x="7570734" y="6811799"/>
                </a:lnTo>
                <a:lnTo>
                  <a:pt x="7271814" y="6684601"/>
                </a:lnTo>
                <a:cubicBezTo>
                  <a:pt x="7315012" y="6740237"/>
                  <a:pt x="7445060" y="6805183"/>
                  <a:pt x="7585232" y="6850060"/>
                </a:cubicBezTo>
                <a:lnTo>
                  <a:pt x="7613775" y="6857998"/>
                </a:lnTo>
                <a:lnTo>
                  <a:pt x="7522197" y="6857998"/>
                </a:lnTo>
                <a:lnTo>
                  <a:pt x="7410696" y="6803861"/>
                </a:lnTo>
                <a:cubicBezTo>
                  <a:pt x="7272778" y="6731418"/>
                  <a:pt x="7152025" y="6653264"/>
                  <a:pt x="7088673" y="6610396"/>
                </a:cubicBezTo>
                <a:cubicBezTo>
                  <a:pt x="7075202" y="6601287"/>
                  <a:pt x="7065689" y="6582532"/>
                  <a:pt x="7090188" y="6584365"/>
                </a:cubicBezTo>
                <a:cubicBezTo>
                  <a:pt x="7322587" y="6603983"/>
                  <a:pt x="7561036" y="6624528"/>
                  <a:pt x="7780046" y="6711283"/>
                </a:cubicBezTo>
                <a:cubicBezTo>
                  <a:pt x="7810971" y="6723712"/>
                  <a:pt x="7991193" y="6837187"/>
                  <a:pt x="7944957" y="6799347"/>
                </a:cubicBezTo>
                <a:cubicBezTo>
                  <a:pt x="7830578" y="6704934"/>
                  <a:pt x="7705171" y="6617800"/>
                  <a:pt x="7601828" y="6503934"/>
                </a:cubicBezTo>
                <a:cubicBezTo>
                  <a:pt x="7389349" y="6269558"/>
                  <a:pt x="7257096" y="5972523"/>
                  <a:pt x="7042773" y="5734011"/>
                </a:cubicBezTo>
                <a:cubicBezTo>
                  <a:pt x="7007812" y="5695337"/>
                  <a:pt x="6799377" y="5515396"/>
                  <a:pt x="6844835" y="5424988"/>
                </a:cubicBezTo>
                <a:cubicBezTo>
                  <a:pt x="6847512" y="5419632"/>
                  <a:pt x="6854586" y="5418954"/>
                  <a:pt x="6861797" y="5419899"/>
                </a:cubicBezTo>
                <a:close/>
                <a:moveTo>
                  <a:pt x="1456157" y="5371404"/>
                </a:moveTo>
                <a:cubicBezTo>
                  <a:pt x="1385125" y="5373535"/>
                  <a:pt x="1314200" y="5378444"/>
                  <a:pt x="1244432" y="5385601"/>
                </a:cubicBezTo>
                <a:cubicBezTo>
                  <a:pt x="1151404" y="5395142"/>
                  <a:pt x="1060429" y="5408677"/>
                  <a:pt x="973990" y="5424940"/>
                </a:cubicBezTo>
                <a:cubicBezTo>
                  <a:pt x="1017323" y="5425535"/>
                  <a:pt x="1061253" y="5429367"/>
                  <a:pt x="1103809" y="5433720"/>
                </a:cubicBezTo>
                <a:lnTo>
                  <a:pt x="1123454" y="5435727"/>
                </a:lnTo>
                <a:cubicBezTo>
                  <a:pt x="1326373" y="5455563"/>
                  <a:pt x="1533386" y="5461253"/>
                  <a:pt x="1737017" y="5452183"/>
                </a:cubicBezTo>
                <a:cubicBezTo>
                  <a:pt x="1766288" y="5450544"/>
                  <a:pt x="1795121" y="5449390"/>
                  <a:pt x="1824397" y="5447757"/>
                </a:cubicBezTo>
                <a:cubicBezTo>
                  <a:pt x="1905266" y="5443590"/>
                  <a:pt x="1987993" y="5439352"/>
                  <a:pt x="2070059" y="5441660"/>
                </a:cubicBezTo>
                <a:cubicBezTo>
                  <a:pt x="1883310" y="5383634"/>
                  <a:pt x="1669251" y="5365013"/>
                  <a:pt x="1456157" y="5371404"/>
                </a:cubicBezTo>
                <a:close/>
                <a:moveTo>
                  <a:pt x="4988186" y="5216467"/>
                </a:moveTo>
                <a:cubicBezTo>
                  <a:pt x="4914642" y="5275764"/>
                  <a:pt x="4843105" y="5338703"/>
                  <a:pt x="4777334" y="5406072"/>
                </a:cubicBezTo>
                <a:cubicBezTo>
                  <a:pt x="4757662" y="5426414"/>
                  <a:pt x="4737537" y="5447249"/>
                  <a:pt x="4718341" y="5468043"/>
                </a:cubicBezTo>
                <a:cubicBezTo>
                  <a:pt x="4681696" y="5506771"/>
                  <a:pt x="4644162" y="5546455"/>
                  <a:pt x="4604655" y="5583434"/>
                </a:cubicBezTo>
                <a:cubicBezTo>
                  <a:pt x="4591636" y="5595592"/>
                  <a:pt x="4578581" y="5606832"/>
                  <a:pt x="4565074" y="5618550"/>
                </a:cubicBezTo>
                <a:cubicBezTo>
                  <a:pt x="4712605" y="5511121"/>
                  <a:pt x="4908425" y="5376611"/>
                  <a:pt x="4988186" y="5216467"/>
                </a:cubicBezTo>
                <a:close/>
                <a:moveTo>
                  <a:pt x="4978032" y="5183809"/>
                </a:moveTo>
                <a:cubicBezTo>
                  <a:pt x="4748175" y="5235846"/>
                  <a:pt x="4611576" y="5430393"/>
                  <a:pt x="4463413" y="5615162"/>
                </a:cubicBezTo>
                <a:cubicBezTo>
                  <a:pt x="4428815" y="5658459"/>
                  <a:pt x="4393697" y="5700384"/>
                  <a:pt x="4358134" y="5742791"/>
                </a:cubicBezTo>
                <a:cubicBezTo>
                  <a:pt x="4364015" y="5738366"/>
                  <a:pt x="4369890" y="5733933"/>
                  <a:pt x="4376219" y="5729027"/>
                </a:cubicBezTo>
                <a:cubicBezTo>
                  <a:pt x="4445817" y="5675939"/>
                  <a:pt x="4517680" y="5621374"/>
                  <a:pt x="4582340" y="5561037"/>
                </a:cubicBezTo>
                <a:cubicBezTo>
                  <a:pt x="4621394" y="5524545"/>
                  <a:pt x="4658482" y="5485345"/>
                  <a:pt x="4694684" y="5447098"/>
                </a:cubicBezTo>
                <a:cubicBezTo>
                  <a:pt x="4714806" y="5426264"/>
                  <a:pt x="4733997" y="5405475"/>
                  <a:pt x="4754123" y="5384643"/>
                </a:cubicBezTo>
                <a:cubicBezTo>
                  <a:pt x="4823909" y="5312925"/>
                  <a:pt x="4899949" y="5246074"/>
                  <a:pt x="4978032" y="5183809"/>
                </a:cubicBezTo>
                <a:close/>
                <a:moveTo>
                  <a:pt x="7427076" y="5142684"/>
                </a:moveTo>
                <a:cubicBezTo>
                  <a:pt x="7446602" y="5152725"/>
                  <a:pt x="7466122" y="5162767"/>
                  <a:pt x="7485963" y="5174783"/>
                </a:cubicBezTo>
                <a:cubicBezTo>
                  <a:pt x="7567460" y="5225071"/>
                  <a:pt x="7639772" y="5286770"/>
                  <a:pt x="7719410" y="5357281"/>
                </a:cubicBezTo>
                <a:cubicBezTo>
                  <a:pt x="7777835" y="5408518"/>
                  <a:pt x="7850375" y="5472816"/>
                  <a:pt x="7907163" y="5546863"/>
                </a:cubicBezTo>
                <a:cubicBezTo>
                  <a:pt x="7924160" y="5569331"/>
                  <a:pt x="7940457" y="5592330"/>
                  <a:pt x="7956656" y="5615961"/>
                </a:cubicBezTo>
                <a:cubicBezTo>
                  <a:pt x="7978464" y="5647485"/>
                  <a:pt x="7999857" y="5677676"/>
                  <a:pt x="8023445" y="5705642"/>
                </a:cubicBezTo>
                <a:cubicBezTo>
                  <a:pt x="7956400" y="5569150"/>
                  <a:pt x="7861731" y="5443166"/>
                  <a:pt x="7754656" y="5341546"/>
                </a:cubicBezTo>
                <a:cubicBezTo>
                  <a:pt x="7668081" y="5259722"/>
                  <a:pt x="7548884" y="5180582"/>
                  <a:pt x="7427076" y="5142684"/>
                </a:cubicBezTo>
                <a:close/>
                <a:moveTo>
                  <a:pt x="7312201" y="5128278"/>
                </a:moveTo>
                <a:cubicBezTo>
                  <a:pt x="7322935" y="5135049"/>
                  <a:pt x="7332964" y="5142350"/>
                  <a:pt x="7343603" y="5149746"/>
                </a:cubicBezTo>
                <a:cubicBezTo>
                  <a:pt x="7496266" y="5257079"/>
                  <a:pt x="7656157" y="5373847"/>
                  <a:pt x="7791759" y="5515717"/>
                </a:cubicBezTo>
                <a:lnTo>
                  <a:pt x="7825280" y="5551608"/>
                </a:lnTo>
                <a:cubicBezTo>
                  <a:pt x="7875363" y="5604773"/>
                  <a:pt x="7926463" y="5659374"/>
                  <a:pt x="7982410" y="5702551"/>
                </a:cubicBezTo>
                <a:cubicBezTo>
                  <a:pt x="7964809" y="5679989"/>
                  <a:pt x="7948608" y="5656366"/>
                  <a:pt x="7932408" y="5632736"/>
                </a:cubicBezTo>
                <a:cubicBezTo>
                  <a:pt x="7916712" y="5609836"/>
                  <a:pt x="7901020" y="5586930"/>
                  <a:pt x="7883927" y="5565087"/>
                </a:cubicBezTo>
                <a:cubicBezTo>
                  <a:pt x="7828664" y="5493188"/>
                  <a:pt x="7757146" y="5430331"/>
                  <a:pt x="7699832" y="5379904"/>
                </a:cubicBezTo>
                <a:cubicBezTo>
                  <a:pt x="7621217" y="5310828"/>
                  <a:pt x="7550116" y="5249322"/>
                  <a:pt x="7470240" y="5200559"/>
                </a:cubicBezTo>
                <a:cubicBezTo>
                  <a:pt x="7417598" y="5168141"/>
                  <a:pt x="7364314" y="5143956"/>
                  <a:pt x="7312201" y="5128278"/>
                </a:cubicBezTo>
                <a:close/>
                <a:moveTo>
                  <a:pt x="7244057" y="5124233"/>
                </a:moveTo>
                <a:cubicBezTo>
                  <a:pt x="7240832" y="5137197"/>
                  <a:pt x="7314310" y="5167040"/>
                  <a:pt x="7353035" y="5197318"/>
                </a:cubicBezTo>
                <a:cubicBezTo>
                  <a:pt x="7566127" y="5367091"/>
                  <a:pt x="7749139" y="5595671"/>
                  <a:pt x="7981878" y="5738345"/>
                </a:cubicBezTo>
                <a:cubicBezTo>
                  <a:pt x="7917138" y="5691903"/>
                  <a:pt x="7860147" y="5631267"/>
                  <a:pt x="7804780" y="5572174"/>
                </a:cubicBezTo>
                <a:cubicBezTo>
                  <a:pt x="7793606" y="5560210"/>
                  <a:pt x="7782433" y="5548247"/>
                  <a:pt x="7771164" y="5536908"/>
                </a:cubicBezTo>
                <a:cubicBezTo>
                  <a:pt x="7637791" y="5396658"/>
                  <a:pt x="7478920" y="5281329"/>
                  <a:pt x="7327465" y="5174181"/>
                </a:cubicBezTo>
                <a:cubicBezTo>
                  <a:pt x="7300620" y="5155330"/>
                  <a:pt x="7274186" y="5137825"/>
                  <a:pt x="7244057" y="5124233"/>
                </a:cubicBezTo>
                <a:close/>
                <a:moveTo>
                  <a:pt x="7133363" y="5050246"/>
                </a:moveTo>
                <a:cubicBezTo>
                  <a:pt x="7577149" y="5121491"/>
                  <a:pt x="7947715" y="5355125"/>
                  <a:pt x="8128687" y="5790959"/>
                </a:cubicBezTo>
                <a:cubicBezTo>
                  <a:pt x="8276565" y="5905246"/>
                  <a:pt x="8400253" y="6044012"/>
                  <a:pt x="8497002" y="6204913"/>
                </a:cubicBezTo>
                <a:cubicBezTo>
                  <a:pt x="8503575" y="6141856"/>
                  <a:pt x="8502497" y="6159666"/>
                  <a:pt x="8514292" y="6015372"/>
                </a:cubicBezTo>
                <a:cubicBezTo>
                  <a:pt x="8536052" y="5749157"/>
                  <a:pt x="8547760" y="5533819"/>
                  <a:pt x="8491838" y="5336275"/>
                </a:cubicBezTo>
                <a:cubicBezTo>
                  <a:pt x="8507078" y="5267180"/>
                  <a:pt x="8575461" y="5351481"/>
                  <a:pt x="8605731" y="5600804"/>
                </a:cubicBezTo>
                <a:cubicBezTo>
                  <a:pt x="8608350" y="5745349"/>
                  <a:pt x="8605836" y="5891029"/>
                  <a:pt x="8594880" y="6039262"/>
                </a:cubicBezTo>
                <a:cubicBezTo>
                  <a:pt x="8575957" y="6291971"/>
                  <a:pt x="8542313" y="6543716"/>
                  <a:pt x="8494242" y="6792600"/>
                </a:cubicBezTo>
                <a:cubicBezTo>
                  <a:pt x="8597730" y="6727745"/>
                  <a:pt x="8691862" y="6639036"/>
                  <a:pt x="8794675" y="6590735"/>
                </a:cubicBezTo>
                <a:cubicBezTo>
                  <a:pt x="8796362" y="6587786"/>
                  <a:pt x="8798755" y="6584312"/>
                  <a:pt x="8800448" y="6581371"/>
                </a:cubicBezTo>
                <a:cubicBezTo>
                  <a:pt x="8795284" y="6578656"/>
                  <a:pt x="8790221" y="6575317"/>
                  <a:pt x="8788186" y="6572441"/>
                </a:cubicBezTo>
                <a:cubicBezTo>
                  <a:pt x="8594646" y="6311498"/>
                  <a:pt x="8993712" y="5858248"/>
                  <a:pt x="9137232" y="5665639"/>
                </a:cubicBezTo>
                <a:cubicBezTo>
                  <a:pt x="9150495" y="5647816"/>
                  <a:pt x="9217510" y="5675384"/>
                  <a:pt x="9216765" y="5696416"/>
                </a:cubicBezTo>
                <a:cubicBezTo>
                  <a:pt x="9208076" y="5983368"/>
                  <a:pt x="9105464" y="6228377"/>
                  <a:pt x="8969849" y="6466405"/>
                </a:cubicBezTo>
                <a:cubicBezTo>
                  <a:pt x="9192790" y="6382070"/>
                  <a:pt x="9514633" y="6424367"/>
                  <a:pt x="9706237" y="6419148"/>
                </a:cubicBezTo>
                <a:cubicBezTo>
                  <a:pt x="9875985" y="6415062"/>
                  <a:pt x="9998989" y="6424957"/>
                  <a:pt x="10110375" y="6563116"/>
                </a:cubicBezTo>
                <a:cubicBezTo>
                  <a:pt x="10119737" y="6574800"/>
                  <a:pt x="10104347" y="6578204"/>
                  <a:pt x="10096281" y="6578254"/>
                </a:cubicBezTo>
                <a:cubicBezTo>
                  <a:pt x="9752742" y="6584519"/>
                  <a:pt x="9411210" y="6642343"/>
                  <a:pt x="9067672" y="6648608"/>
                </a:cubicBezTo>
                <a:cubicBezTo>
                  <a:pt x="9008636" y="6649807"/>
                  <a:pt x="8918484" y="6627657"/>
                  <a:pt x="8859441" y="6641028"/>
                </a:cubicBezTo>
                <a:cubicBezTo>
                  <a:pt x="8858839" y="6640935"/>
                  <a:pt x="8858138" y="6641468"/>
                  <a:pt x="8857528" y="6641375"/>
                </a:cubicBezTo>
                <a:cubicBezTo>
                  <a:pt x="8854312" y="6642158"/>
                  <a:pt x="8851192" y="6642319"/>
                  <a:pt x="8848579" y="6643204"/>
                </a:cubicBezTo>
                <a:cubicBezTo>
                  <a:pt x="8763018" y="6670925"/>
                  <a:pt x="8669480" y="6759768"/>
                  <a:pt x="8576285" y="6824788"/>
                </a:cubicBezTo>
                <a:lnTo>
                  <a:pt x="8519159" y="6857998"/>
                </a:lnTo>
                <a:lnTo>
                  <a:pt x="8393540" y="6857998"/>
                </a:lnTo>
                <a:lnTo>
                  <a:pt x="8417346" y="6745652"/>
                </a:lnTo>
                <a:cubicBezTo>
                  <a:pt x="8445294" y="6600749"/>
                  <a:pt x="8467982" y="6454800"/>
                  <a:pt x="8485502" y="6308216"/>
                </a:cubicBezTo>
                <a:cubicBezTo>
                  <a:pt x="8483369" y="6305964"/>
                  <a:pt x="8481139" y="6304343"/>
                  <a:pt x="8480214" y="6302278"/>
                </a:cubicBezTo>
                <a:cubicBezTo>
                  <a:pt x="8389148" y="6120471"/>
                  <a:pt x="8265637" y="5964433"/>
                  <a:pt x="8112215" y="5837768"/>
                </a:cubicBezTo>
                <a:cubicBezTo>
                  <a:pt x="8107469" y="5836403"/>
                  <a:pt x="8101510" y="5834843"/>
                  <a:pt x="8095146" y="5831943"/>
                </a:cubicBezTo>
                <a:cubicBezTo>
                  <a:pt x="7720999" y="5670157"/>
                  <a:pt x="7460805" y="5310579"/>
                  <a:pt x="7131946" y="5075653"/>
                </a:cubicBezTo>
                <a:cubicBezTo>
                  <a:pt x="7120196" y="5067444"/>
                  <a:pt x="7107334" y="5046255"/>
                  <a:pt x="7133363" y="5050246"/>
                </a:cubicBezTo>
                <a:close/>
                <a:moveTo>
                  <a:pt x="1903353" y="5044827"/>
                </a:moveTo>
                <a:cubicBezTo>
                  <a:pt x="1900901" y="5049058"/>
                  <a:pt x="1913196" y="5065331"/>
                  <a:pt x="1936931" y="5093954"/>
                </a:cubicBezTo>
                <a:cubicBezTo>
                  <a:pt x="2021149" y="5196773"/>
                  <a:pt x="2108079" y="5297623"/>
                  <a:pt x="2195868" y="5396574"/>
                </a:cubicBezTo>
                <a:cubicBezTo>
                  <a:pt x="2196092" y="5309013"/>
                  <a:pt x="2155695" y="5230515"/>
                  <a:pt x="2088852" y="5166123"/>
                </a:cubicBezTo>
                <a:cubicBezTo>
                  <a:pt x="2054441" y="5132572"/>
                  <a:pt x="2001584" y="5091839"/>
                  <a:pt x="1958241" y="5067955"/>
                </a:cubicBezTo>
                <a:cubicBezTo>
                  <a:pt x="1922998" y="5048408"/>
                  <a:pt x="1905803" y="5040595"/>
                  <a:pt x="1903353" y="5044827"/>
                </a:cubicBezTo>
                <a:close/>
                <a:moveTo>
                  <a:pt x="11544294" y="4944364"/>
                </a:moveTo>
                <a:cubicBezTo>
                  <a:pt x="11560186" y="5180994"/>
                  <a:pt x="11601886" y="5476223"/>
                  <a:pt x="11755210" y="5588157"/>
                </a:cubicBezTo>
                <a:cubicBezTo>
                  <a:pt x="11638730" y="5382912"/>
                  <a:pt x="11582097" y="5153179"/>
                  <a:pt x="11544294" y="4944364"/>
                </a:cubicBezTo>
                <a:close/>
                <a:moveTo>
                  <a:pt x="11571408" y="4918599"/>
                </a:moveTo>
                <a:cubicBezTo>
                  <a:pt x="11607963" y="5126676"/>
                  <a:pt x="11663078" y="5358905"/>
                  <a:pt x="11778250" y="5565760"/>
                </a:cubicBezTo>
                <a:cubicBezTo>
                  <a:pt x="11740096" y="5335710"/>
                  <a:pt x="11685166" y="5117152"/>
                  <a:pt x="11571408" y="4918599"/>
                </a:cubicBezTo>
                <a:close/>
                <a:moveTo>
                  <a:pt x="11540154" y="4867303"/>
                </a:moveTo>
                <a:cubicBezTo>
                  <a:pt x="11540302" y="4868748"/>
                  <a:pt x="11540443" y="4870186"/>
                  <a:pt x="11540380" y="4872526"/>
                </a:cubicBezTo>
                <a:lnTo>
                  <a:pt x="11542590" y="4871112"/>
                </a:lnTo>
                <a:close/>
                <a:moveTo>
                  <a:pt x="10567662" y="4866948"/>
                </a:moveTo>
                <a:cubicBezTo>
                  <a:pt x="10522198" y="4867672"/>
                  <a:pt x="10476263" y="4872522"/>
                  <a:pt x="10431225" y="4877568"/>
                </a:cubicBezTo>
                <a:cubicBezTo>
                  <a:pt x="10381279" y="4883457"/>
                  <a:pt x="10328981" y="4889314"/>
                  <a:pt x="10277556" y="4889247"/>
                </a:cubicBezTo>
                <a:cubicBezTo>
                  <a:pt x="10236449" y="4889475"/>
                  <a:pt x="10195262" y="4885932"/>
                  <a:pt x="10155875" y="4882769"/>
                </a:cubicBezTo>
                <a:cubicBezTo>
                  <a:pt x="10128043" y="4880639"/>
                  <a:pt x="10100420" y="4877611"/>
                  <a:pt x="10072733" y="4876924"/>
                </a:cubicBezTo>
                <a:cubicBezTo>
                  <a:pt x="10009605" y="4874377"/>
                  <a:pt x="9945053" y="4878112"/>
                  <a:pt x="9882500" y="4881330"/>
                </a:cubicBezTo>
                <a:cubicBezTo>
                  <a:pt x="9817947" y="4885065"/>
                  <a:pt x="9751031" y="4888772"/>
                  <a:pt x="9685205" y="4885650"/>
                </a:cubicBezTo>
                <a:lnTo>
                  <a:pt x="9666932" y="4885075"/>
                </a:lnTo>
                <a:cubicBezTo>
                  <a:pt x="9647413" y="4883768"/>
                  <a:pt x="9627689" y="4883349"/>
                  <a:pt x="9608662" y="4884027"/>
                </a:cubicBezTo>
                <a:cubicBezTo>
                  <a:pt x="9746940" y="4906717"/>
                  <a:pt x="9886187" y="4927258"/>
                  <a:pt x="10026230" y="4938088"/>
                </a:cubicBezTo>
                <a:cubicBezTo>
                  <a:pt x="10217917" y="4954217"/>
                  <a:pt x="10389161" y="4921336"/>
                  <a:pt x="10567662" y="4866948"/>
                </a:cubicBezTo>
                <a:close/>
                <a:moveTo>
                  <a:pt x="10221015" y="4783657"/>
                </a:moveTo>
                <a:cubicBezTo>
                  <a:pt x="10183412" y="4782731"/>
                  <a:pt x="10145345" y="4783278"/>
                  <a:pt x="10107121" y="4785091"/>
                </a:cubicBezTo>
                <a:cubicBezTo>
                  <a:pt x="9954224" y="4792347"/>
                  <a:pt x="9798826" y="4819883"/>
                  <a:pt x="9660668" y="4854595"/>
                </a:cubicBezTo>
                <a:cubicBezTo>
                  <a:pt x="9663924" y="4854814"/>
                  <a:pt x="9666276" y="4854838"/>
                  <a:pt x="9669531" y="4855057"/>
                </a:cubicBezTo>
                <a:lnTo>
                  <a:pt x="9687254" y="4855986"/>
                </a:lnTo>
                <a:cubicBezTo>
                  <a:pt x="9751279" y="4858722"/>
                  <a:pt x="9817637" y="4855370"/>
                  <a:pt x="9881290" y="4851445"/>
                </a:cubicBezTo>
                <a:cubicBezTo>
                  <a:pt x="9944395" y="4847874"/>
                  <a:pt x="10009857" y="4844334"/>
                  <a:pt x="10074432" y="4846715"/>
                </a:cubicBezTo>
                <a:cubicBezTo>
                  <a:pt x="10102466" y="4847944"/>
                  <a:pt x="10131190" y="4850269"/>
                  <a:pt x="10159369" y="4852935"/>
                </a:cubicBezTo>
                <a:cubicBezTo>
                  <a:pt x="10198208" y="4856456"/>
                  <a:pt x="10239045" y="4859459"/>
                  <a:pt x="10278706" y="4859393"/>
                </a:cubicBezTo>
                <a:cubicBezTo>
                  <a:pt x="10328324" y="4859079"/>
                  <a:pt x="10379724" y="4853023"/>
                  <a:pt x="10429120" y="4847493"/>
                </a:cubicBezTo>
                <a:cubicBezTo>
                  <a:pt x="10465435" y="4843425"/>
                  <a:pt x="10501756" y="4839354"/>
                  <a:pt x="10538565" y="4837270"/>
                </a:cubicBezTo>
                <a:cubicBezTo>
                  <a:pt x="10442450" y="4802463"/>
                  <a:pt x="10333824" y="4786435"/>
                  <a:pt x="10221015" y="4783657"/>
                </a:cubicBezTo>
                <a:close/>
                <a:moveTo>
                  <a:pt x="1979378" y="4769504"/>
                </a:moveTo>
                <a:cubicBezTo>
                  <a:pt x="2251008" y="4946802"/>
                  <a:pt x="2557265" y="5046794"/>
                  <a:pt x="2882120" y="5064547"/>
                </a:cubicBezTo>
                <a:cubicBezTo>
                  <a:pt x="2852884" y="5055476"/>
                  <a:pt x="2822307" y="5047842"/>
                  <a:pt x="2793103" y="5039699"/>
                </a:cubicBezTo>
                <a:lnTo>
                  <a:pt x="2770041" y="5033634"/>
                </a:lnTo>
                <a:cubicBezTo>
                  <a:pt x="2500352" y="4962917"/>
                  <a:pt x="2236095" y="4864963"/>
                  <a:pt x="1979378" y="4769504"/>
                </a:cubicBezTo>
                <a:close/>
                <a:moveTo>
                  <a:pt x="1927410" y="4716164"/>
                </a:moveTo>
                <a:cubicBezTo>
                  <a:pt x="1938311" y="4720848"/>
                  <a:pt x="1949172" y="4724604"/>
                  <a:pt x="1959587" y="4728849"/>
                </a:cubicBezTo>
                <a:cubicBezTo>
                  <a:pt x="2224818" y="4827692"/>
                  <a:pt x="2499050" y="4930367"/>
                  <a:pt x="2777707" y="5003991"/>
                </a:cubicBezTo>
                <a:lnTo>
                  <a:pt x="2800768" y="5010056"/>
                </a:lnTo>
                <a:cubicBezTo>
                  <a:pt x="2826662" y="5016937"/>
                  <a:pt x="2852553" y="5023818"/>
                  <a:pt x="2879408" y="5031590"/>
                </a:cubicBezTo>
                <a:cubicBezTo>
                  <a:pt x="2873718" y="5029024"/>
                  <a:pt x="2868475" y="5025973"/>
                  <a:pt x="2862295" y="5022958"/>
                </a:cubicBezTo>
                <a:cubicBezTo>
                  <a:pt x="2846112" y="5014292"/>
                  <a:pt x="2829972" y="5006555"/>
                  <a:pt x="2813343" y="4998369"/>
                </a:cubicBezTo>
                <a:cubicBezTo>
                  <a:pt x="2759214" y="4972589"/>
                  <a:pt x="2702010" y="4951123"/>
                  <a:pt x="2646245" y="4930999"/>
                </a:cubicBezTo>
                <a:cubicBezTo>
                  <a:pt x="2437298" y="4853662"/>
                  <a:pt x="2221285" y="4774272"/>
                  <a:pt x="1999243" y="4730524"/>
                </a:cubicBezTo>
                <a:lnTo>
                  <a:pt x="1979527" y="4726651"/>
                </a:lnTo>
                <a:close/>
                <a:moveTo>
                  <a:pt x="1997014" y="4698007"/>
                </a:moveTo>
                <a:lnTo>
                  <a:pt x="2005458" y="4699540"/>
                </a:lnTo>
                <a:cubicBezTo>
                  <a:pt x="2229844" y="4743659"/>
                  <a:pt x="2447268" y="4823456"/>
                  <a:pt x="2657186" y="4901687"/>
                </a:cubicBezTo>
                <a:cubicBezTo>
                  <a:pt x="2713431" y="4922259"/>
                  <a:pt x="2771565" y="4943688"/>
                  <a:pt x="2826662" y="4970362"/>
                </a:cubicBezTo>
                <a:cubicBezTo>
                  <a:pt x="2843286" y="4978544"/>
                  <a:pt x="2859914" y="4986729"/>
                  <a:pt x="2876100" y="4995397"/>
                </a:cubicBezTo>
                <a:cubicBezTo>
                  <a:pt x="2929811" y="5022592"/>
                  <a:pt x="2984941" y="5050189"/>
                  <a:pt x="3042600" y="5059532"/>
                </a:cubicBezTo>
                <a:cubicBezTo>
                  <a:pt x="2779645" y="4772909"/>
                  <a:pt x="2376891" y="4705645"/>
                  <a:pt x="1997014" y="4698007"/>
                </a:cubicBezTo>
                <a:close/>
                <a:moveTo>
                  <a:pt x="9857254" y="4275904"/>
                </a:moveTo>
                <a:cubicBezTo>
                  <a:pt x="9525980" y="4300770"/>
                  <a:pt x="9241479" y="4364703"/>
                  <a:pt x="8989866" y="4472742"/>
                </a:cubicBezTo>
                <a:lnTo>
                  <a:pt x="8931614" y="4498508"/>
                </a:lnTo>
                <a:cubicBezTo>
                  <a:pt x="8902659" y="4511659"/>
                  <a:pt x="8873359" y="4524268"/>
                  <a:pt x="8843711" y="4536334"/>
                </a:cubicBezTo>
                <a:cubicBezTo>
                  <a:pt x="8889894" y="4522124"/>
                  <a:pt x="8937874" y="4508296"/>
                  <a:pt x="8966093" y="4502509"/>
                </a:cubicBezTo>
                <a:cubicBezTo>
                  <a:pt x="9076195" y="4481142"/>
                  <a:pt x="9187512" y="4468967"/>
                  <a:pt x="9299227" y="4454994"/>
                </a:cubicBezTo>
                <a:cubicBezTo>
                  <a:pt x="9502333" y="4429326"/>
                  <a:pt x="9654280" y="4317586"/>
                  <a:pt x="9857254" y="4275904"/>
                </a:cubicBezTo>
                <a:close/>
                <a:moveTo>
                  <a:pt x="9615182" y="4220499"/>
                </a:moveTo>
                <a:cubicBezTo>
                  <a:pt x="9415185" y="4228027"/>
                  <a:pt x="9214426" y="4329700"/>
                  <a:pt x="9023688" y="4425819"/>
                </a:cubicBezTo>
                <a:cubicBezTo>
                  <a:pt x="9256457" y="4332127"/>
                  <a:pt x="9516545" y="4273854"/>
                  <a:pt x="9814527" y="4248048"/>
                </a:cubicBezTo>
                <a:cubicBezTo>
                  <a:pt x="9748431" y="4225943"/>
                  <a:pt x="9681848" y="4217991"/>
                  <a:pt x="9615182" y="4220499"/>
                </a:cubicBezTo>
                <a:close/>
                <a:moveTo>
                  <a:pt x="2305292" y="4219492"/>
                </a:moveTo>
                <a:cubicBezTo>
                  <a:pt x="2631112" y="4377847"/>
                  <a:pt x="3011879" y="4535878"/>
                  <a:pt x="3360922" y="4529373"/>
                </a:cubicBezTo>
                <a:cubicBezTo>
                  <a:pt x="3408391" y="4528405"/>
                  <a:pt x="3451278" y="4517839"/>
                  <a:pt x="3492420" y="4510145"/>
                </a:cubicBezTo>
                <a:cubicBezTo>
                  <a:pt x="3448862" y="4503966"/>
                  <a:pt x="3405674" y="4495449"/>
                  <a:pt x="3364086" y="4480340"/>
                </a:cubicBezTo>
                <a:cubicBezTo>
                  <a:pt x="3314946" y="4462747"/>
                  <a:pt x="3269673" y="4437082"/>
                  <a:pt x="3225818" y="4411822"/>
                </a:cubicBezTo>
                <a:cubicBezTo>
                  <a:pt x="3194830" y="4393966"/>
                  <a:pt x="3162431" y="4375699"/>
                  <a:pt x="3129696" y="4360704"/>
                </a:cubicBezTo>
                <a:cubicBezTo>
                  <a:pt x="3030558" y="4315774"/>
                  <a:pt x="2920899" y="4298731"/>
                  <a:pt x="2814545" y="4282955"/>
                </a:cubicBezTo>
                <a:cubicBezTo>
                  <a:pt x="2648192" y="4257474"/>
                  <a:pt x="2475773" y="4231762"/>
                  <a:pt x="2305292" y="4219492"/>
                </a:cubicBezTo>
                <a:close/>
                <a:moveTo>
                  <a:pt x="2626982" y="4206450"/>
                </a:moveTo>
                <a:cubicBezTo>
                  <a:pt x="2581807" y="4205467"/>
                  <a:pt x="2536327" y="4205706"/>
                  <a:pt x="2490617" y="4206951"/>
                </a:cubicBezTo>
                <a:cubicBezTo>
                  <a:pt x="2601507" y="4219748"/>
                  <a:pt x="2711611" y="4236309"/>
                  <a:pt x="2819869" y="4252936"/>
                </a:cubicBezTo>
                <a:cubicBezTo>
                  <a:pt x="2928115" y="4269564"/>
                  <a:pt x="3040565" y="4286495"/>
                  <a:pt x="3143018" y="4332698"/>
                </a:cubicBezTo>
                <a:cubicBezTo>
                  <a:pt x="3177162" y="4348099"/>
                  <a:pt x="3210046" y="4366808"/>
                  <a:pt x="3241520" y="4385112"/>
                </a:cubicBezTo>
                <a:cubicBezTo>
                  <a:pt x="3284409" y="4409477"/>
                  <a:pt x="3328265" y="4434739"/>
                  <a:pt x="3374575" y="4451517"/>
                </a:cubicBezTo>
                <a:cubicBezTo>
                  <a:pt x="3416609" y="4466134"/>
                  <a:pt x="3460730" y="4474620"/>
                  <a:pt x="3505221" y="4480757"/>
                </a:cubicBezTo>
                <a:cubicBezTo>
                  <a:pt x="3244537" y="4280088"/>
                  <a:pt x="2943211" y="4213332"/>
                  <a:pt x="2626982" y="4206450"/>
                </a:cubicBezTo>
                <a:close/>
                <a:moveTo>
                  <a:pt x="9258094" y="3958602"/>
                </a:moveTo>
                <a:cubicBezTo>
                  <a:pt x="9013678" y="4006086"/>
                  <a:pt x="8768731" y="4060051"/>
                  <a:pt x="8526712" y="4119804"/>
                </a:cubicBezTo>
                <a:cubicBezTo>
                  <a:pt x="8781748" y="4123003"/>
                  <a:pt x="9026494" y="4069940"/>
                  <a:pt x="9258094" y="3958602"/>
                </a:cubicBezTo>
                <a:close/>
                <a:moveTo>
                  <a:pt x="1310106" y="3943217"/>
                </a:moveTo>
                <a:cubicBezTo>
                  <a:pt x="1129544" y="4063332"/>
                  <a:pt x="976804" y="4212308"/>
                  <a:pt x="854994" y="4399136"/>
                </a:cubicBezTo>
                <a:cubicBezTo>
                  <a:pt x="813550" y="4462067"/>
                  <a:pt x="777442" y="4528637"/>
                  <a:pt x="742462" y="4594648"/>
                </a:cubicBezTo>
                <a:cubicBezTo>
                  <a:pt x="769633" y="4559245"/>
                  <a:pt x="795392" y="4522436"/>
                  <a:pt x="820602" y="4485915"/>
                </a:cubicBezTo>
                <a:cubicBezTo>
                  <a:pt x="839644" y="4458097"/>
                  <a:pt x="858127" y="4430568"/>
                  <a:pt x="878295" y="4403594"/>
                </a:cubicBezTo>
                <a:cubicBezTo>
                  <a:pt x="984168" y="4259170"/>
                  <a:pt x="1114491" y="4132679"/>
                  <a:pt x="1240607" y="4010401"/>
                </a:cubicBezTo>
                <a:close/>
                <a:moveTo>
                  <a:pt x="11225213" y="3936722"/>
                </a:moveTo>
                <a:cubicBezTo>
                  <a:pt x="11207028" y="4022695"/>
                  <a:pt x="11194593" y="4110355"/>
                  <a:pt x="11182914" y="4196771"/>
                </a:cubicBezTo>
                <a:cubicBezTo>
                  <a:pt x="11164076" y="4335276"/>
                  <a:pt x="11145116" y="4478465"/>
                  <a:pt x="11099211" y="4613594"/>
                </a:cubicBezTo>
                <a:cubicBezTo>
                  <a:pt x="11088245" y="4645134"/>
                  <a:pt x="11076378" y="4676477"/>
                  <a:pt x="11064509" y="4707830"/>
                </a:cubicBezTo>
                <a:lnTo>
                  <a:pt x="11049349" y="4747418"/>
                </a:lnTo>
                <a:cubicBezTo>
                  <a:pt x="11022123" y="4819250"/>
                  <a:pt x="10998838" y="4892390"/>
                  <a:pt x="10978260" y="4966094"/>
                </a:cubicBezTo>
                <a:cubicBezTo>
                  <a:pt x="11216457" y="4678857"/>
                  <a:pt x="11222923" y="4300706"/>
                  <a:pt x="11225213" y="3936722"/>
                </a:cubicBezTo>
                <a:close/>
                <a:moveTo>
                  <a:pt x="9168987" y="3919232"/>
                </a:moveTo>
                <a:cubicBezTo>
                  <a:pt x="8975366" y="3912045"/>
                  <a:pt x="8788341" y="3989836"/>
                  <a:pt x="8603910" y="4068895"/>
                </a:cubicBezTo>
                <a:cubicBezTo>
                  <a:pt x="8818554" y="4017452"/>
                  <a:pt x="9035976" y="3970366"/>
                  <a:pt x="9252382" y="3927759"/>
                </a:cubicBezTo>
                <a:cubicBezTo>
                  <a:pt x="9224441" y="3923020"/>
                  <a:pt x="9196646" y="3920259"/>
                  <a:pt x="9168987" y="3919232"/>
                </a:cubicBezTo>
                <a:close/>
                <a:moveTo>
                  <a:pt x="11201005" y="3900089"/>
                </a:moveTo>
                <a:cubicBezTo>
                  <a:pt x="11064705" y="4216426"/>
                  <a:pt x="10958405" y="4541932"/>
                  <a:pt x="10968432" y="4885010"/>
                </a:cubicBezTo>
                <a:cubicBezTo>
                  <a:pt x="10984596" y="4834817"/>
                  <a:pt x="11001105" y="4785171"/>
                  <a:pt x="11019967" y="4735553"/>
                </a:cubicBezTo>
                <a:lnTo>
                  <a:pt x="11035125" y="4695966"/>
                </a:lnTo>
                <a:cubicBezTo>
                  <a:pt x="11047342" y="4665154"/>
                  <a:pt x="11059004" y="4634706"/>
                  <a:pt x="11069972" y="4603168"/>
                </a:cubicBezTo>
                <a:cubicBezTo>
                  <a:pt x="11114708" y="4471083"/>
                  <a:pt x="11133811" y="4329343"/>
                  <a:pt x="11152239" y="4192628"/>
                </a:cubicBezTo>
                <a:cubicBezTo>
                  <a:pt x="11165272" y="4096160"/>
                  <a:pt x="11178361" y="3997344"/>
                  <a:pt x="11201005" y="3900089"/>
                </a:cubicBezTo>
                <a:close/>
                <a:moveTo>
                  <a:pt x="1423113" y="3874565"/>
                </a:moveTo>
                <a:lnTo>
                  <a:pt x="1260565" y="4031982"/>
                </a:lnTo>
                <a:cubicBezTo>
                  <a:pt x="1135292" y="4153135"/>
                  <a:pt x="1006090" y="4279065"/>
                  <a:pt x="901900" y="4421236"/>
                </a:cubicBezTo>
                <a:cubicBezTo>
                  <a:pt x="882292" y="4447928"/>
                  <a:pt x="863806" y="4475465"/>
                  <a:pt x="845044" y="4502436"/>
                </a:cubicBezTo>
                <a:cubicBezTo>
                  <a:pt x="797719" y="4571828"/>
                  <a:pt x="747866" y="4643196"/>
                  <a:pt x="685926" y="4703069"/>
                </a:cubicBezTo>
                <a:cubicBezTo>
                  <a:pt x="685087" y="4704192"/>
                  <a:pt x="684806" y="4705038"/>
                  <a:pt x="684248" y="4706721"/>
                </a:cubicBezTo>
                <a:cubicBezTo>
                  <a:pt x="955830" y="4450343"/>
                  <a:pt x="1215323" y="4185291"/>
                  <a:pt x="1423113" y="3874565"/>
                </a:cubicBezTo>
                <a:close/>
                <a:moveTo>
                  <a:pt x="3316479" y="3872136"/>
                </a:moveTo>
                <a:lnTo>
                  <a:pt x="3546806" y="4356139"/>
                </a:lnTo>
                <a:cubicBezTo>
                  <a:pt x="3510992" y="4217388"/>
                  <a:pt x="3440535" y="4086075"/>
                  <a:pt x="3364433" y="3953121"/>
                </a:cubicBezTo>
                <a:close/>
                <a:moveTo>
                  <a:pt x="10268559" y="3871054"/>
                </a:moveTo>
                <a:cubicBezTo>
                  <a:pt x="10277021" y="4100939"/>
                  <a:pt x="10375577" y="4306148"/>
                  <a:pt x="10494169" y="4520780"/>
                </a:cubicBezTo>
                <a:cubicBezTo>
                  <a:pt x="10447177" y="4399850"/>
                  <a:pt x="10400743" y="4278562"/>
                  <a:pt x="10356661" y="4157302"/>
                </a:cubicBezTo>
                <a:cubicBezTo>
                  <a:pt x="10321871" y="4061517"/>
                  <a:pt x="10289232" y="3966669"/>
                  <a:pt x="10268559" y="3871054"/>
                </a:cubicBezTo>
                <a:close/>
                <a:moveTo>
                  <a:pt x="3291335" y="3767420"/>
                </a:moveTo>
                <a:cubicBezTo>
                  <a:pt x="3324815" y="3824296"/>
                  <a:pt x="3358740" y="3880691"/>
                  <a:pt x="3390805" y="3937163"/>
                </a:cubicBezTo>
                <a:cubicBezTo>
                  <a:pt x="3469925" y="4075583"/>
                  <a:pt x="3543427" y="4213298"/>
                  <a:pt x="3579062" y="4359040"/>
                </a:cubicBezTo>
                <a:cubicBezTo>
                  <a:pt x="3585500" y="4228842"/>
                  <a:pt x="3547302" y="4112076"/>
                  <a:pt x="3467355" y="3988130"/>
                </a:cubicBezTo>
                <a:cubicBezTo>
                  <a:pt x="3420192" y="3915029"/>
                  <a:pt x="3371016" y="3849934"/>
                  <a:pt x="3310753" y="3787140"/>
                </a:cubicBezTo>
                <a:cubicBezTo>
                  <a:pt x="3303466" y="3779509"/>
                  <a:pt x="3297626" y="3773227"/>
                  <a:pt x="3291335" y="3767420"/>
                </a:cubicBezTo>
                <a:close/>
                <a:moveTo>
                  <a:pt x="1635889" y="3709494"/>
                </a:moveTo>
                <a:lnTo>
                  <a:pt x="1634800" y="3731111"/>
                </a:lnTo>
                <a:cubicBezTo>
                  <a:pt x="1634800" y="3731111"/>
                  <a:pt x="1635342" y="3716795"/>
                  <a:pt x="1635889" y="3709494"/>
                </a:cubicBezTo>
                <a:close/>
                <a:moveTo>
                  <a:pt x="10277529" y="3701307"/>
                </a:moveTo>
                <a:cubicBezTo>
                  <a:pt x="10277467" y="3703640"/>
                  <a:pt x="10276853" y="3706334"/>
                  <a:pt x="10276797" y="3708672"/>
                </a:cubicBezTo>
                <a:cubicBezTo>
                  <a:pt x="10284209" y="3854149"/>
                  <a:pt x="10331835" y="3999199"/>
                  <a:pt x="10385906" y="4147031"/>
                </a:cubicBezTo>
                <a:cubicBezTo>
                  <a:pt x="10434036" y="4279493"/>
                  <a:pt x="10484873" y="4412529"/>
                  <a:pt x="10536458" y="4544310"/>
                </a:cubicBezTo>
                <a:cubicBezTo>
                  <a:pt x="10537315" y="4408107"/>
                  <a:pt x="10476552" y="4266858"/>
                  <a:pt x="10436479" y="4144570"/>
                </a:cubicBezTo>
                <a:cubicBezTo>
                  <a:pt x="10386976" y="3995354"/>
                  <a:pt x="10333255" y="3848072"/>
                  <a:pt x="10277529" y="3701307"/>
                </a:cubicBezTo>
                <a:close/>
                <a:moveTo>
                  <a:pt x="1510397" y="3684705"/>
                </a:moveTo>
                <a:cubicBezTo>
                  <a:pt x="1390337" y="3729510"/>
                  <a:pt x="1267181" y="3766747"/>
                  <a:pt x="1146550" y="3802012"/>
                </a:cubicBezTo>
                <a:cubicBezTo>
                  <a:pt x="997862" y="3845736"/>
                  <a:pt x="843568" y="3890871"/>
                  <a:pt x="698834" y="3952272"/>
                </a:cubicBezTo>
                <a:cubicBezTo>
                  <a:pt x="460140" y="4053106"/>
                  <a:pt x="242842" y="4196577"/>
                  <a:pt x="34256" y="4347603"/>
                </a:cubicBezTo>
                <a:cubicBezTo>
                  <a:pt x="196048" y="4248849"/>
                  <a:pt x="358125" y="4150653"/>
                  <a:pt x="527241" y="4065078"/>
                </a:cubicBezTo>
                <a:cubicBezTo>
                  <a:pt x="838255" y="3908281"/>
                  <a:pt x="1212318" y="3863093"/>
                  <a:pt x="1510397" y="3684705"/>
                </a:cubicBezTo>
                <a:close/>
                <a:moveTo>
                  <a:pt x="1313114" y="3655216"/>
                </a:moveTo>
                <a:cubicBezTo>
                  <a:pt x="1247578" y="3654578"/>
                  <a:pt x="1180153" y="3656293"/>
                  <a:pt x="1109304" y="3669030"/>
                </a:cubicBezTo>
                <a:cubicBezTo>
                  <a:pt x="689821" y="3744031"/>
                  <a:pt x="334655" y="4032530"/>
                  <a:pt x="8129" y="4330519"/>
                </a:cubicBezTo>
                <a:cubicBezTo>
                  <a:pt x="220923" y="4176682"/>
                  <a:pt x="442983" y="4028720"/>
                  <a:pt x="687572" y="3925629"/>
                </a:cubicBezTo>
                <a:cubicBezTo>
                  <a:pt x="833705" y="3864223"/>
                  <a:pt x="989118" y="3818520"/>
                  <a:pt x="1138365" y="3774515"/>
                </a:cubicBezTo>
                <a:cubicBezTo>
                  <a:pt x="1260121" y="3738686"/>
                  <a:pt x="1384681" y="3701451"/>
                  <a:pt x="1505579" y="3655526"/>
                </a:cubicBezTo>
                <a:cubicBezTo>
                  <a:pt x="1442294" y="3658846"/>
                  <a:pt x="1378650" y="3655854"/>
                  <a:pt x="1313114" y="3655216"/>
                </a:cubicBezTo>
                <a:close/>
                <a:moveTo>
                  <a:pt x="3655073" y="3650884"/>
                </a:moveTo>
                <a:cubicBezTo>
                  <a:pt x="3768399" y="3765347"/>
                  <a:pt x="3873410" y="3884450"/>
                  <a:pt x="3989938" y="3991685"/>
                </a:cubicBezTo>
                <a:cubicBezTo>
                  <a:pt x="4106468" y="4098916"/>
                  <a:pt x="4234512" y="4194281"/>
                  <a:pt x="4393907" y="4261258"/>
                </a:cubicBezTo>
                <a:cubicBezTo>
                  <a:pt x="4484865" y="4299540"/>
                  <a:pt x="4571866" y="4332385"/>
                  <a:pt x="4648051" y="4374051"/>
                </a:cubicBezTo>
                <a:cubicBezTo>
                  <a:pt x="4566919" y="4301848"/>
                  <a:pt x="4474187" y="4242216"/>
                  <a:pt x="4383389" y="4184369"/>
                </a:cubicBezTo>
                <a:cubicBezTo>
                  <a:pt x="4310251" y="4137460"/>
                  <a:pt x="4234739" y="4089250"/>
                  <a:pt x="4165508" y="4035196"/>
                </a:cubicBezTo>
                <a:cubicBezTo>
                  <a:pt x="4131846" y="4008598"/>
                  <a:pt x="4099524" y="3980549"/>
                  <a:pt x="4068162" y="3953394"/>
                </a:cubicBezTo>
                <a:cubicBezTo>
                  <a:pt x="4039704" y="3928919"/>
                  <a:pt x="4010763" y="3903992"/>
                  <a:pt x="3981416" y="3880482"/>
                </a:cubicBezTo>
                <a:cubicBezTo>
                  <a:pt x="3923199" y="3833909"/>
                  <a:pt x="3860482" y="3791236"/>
                  <a:pt x="3800147" y="3749872"/>
                </a:cubicBezTo>
                <a:close/>
                <a:moveTo>
                  <a:pt x="3670252" y="3622798"/>
                </a:moveTo>
                <a:lnTo>
                  <a:pt x="3817258" y="3723577"/>
                </a:lnTo>
                <a:cubicBezTo>
                  <a:pt x="3878082" y="3765387"/>
                  <a:pt x="3941278" y="3808498"/>
                  <a:pt x="4000461" y="3855966"/>
                </a:cubicBezTo>
                <a:cubicBezTo>
                  <a:pt x="4030299" y="3879926"/>
                  <a:pt x="4059233" y="3904849"/>
                  <a:pt x="4088180" y="3929774"/>
                </a:cubicBezTo>
                <a:cubicBezTo>
                  <a:pt x="4119532" y="3956928"/>
                  <a:pt x="4151864" y="3984979"/>
                  <a:pt x="4184555" y="4010683"/>
                </a:cubicBezTo>
                <a:cubicBezTo>
                  <a:pt x="4252374" y="4064322"/>
                  <a:pt x="4327401" y="4112085"/>
                  <a:pt x="4399563" y="4158106"/>
                </a:cubicBezTo>
                <a:cubicBezTo>
                  <a:pt x="4497546" y="4220788"/>
                  <a:pt x="4597907" y="4284772"/>
                  <a:pt x="4684469" y="4364680"/>
                </a:cubicBezTo>
                <a:lnTo>
                  <a:pt x="4690271" y="4370034"/>
                </a:lnTo>
                <a:cubicBezTo>
                  <a:pt x="4617960" y="4134006"/>
                  <a:pt x="4326618" y="3976128"/>
                  <a:pt x="4136093" y="3858466"/>
                </a:cubicBezTo>
                <a:cubicBezTo>
                  <a:pt x="3985171" y="3764831"/>
                  <a:pt x="3831168" y="3687155"/>
                  <a:pt x="3670252" y="3622798"/>
                </a:cubicBezTo>
                <a:close/>
                <a:moveTo>
                  <a:pt x="9334796" y="3456584"/>
                </a:moveTo>
                <a:cubicBezTo>
                  <a:pt x="9406875" y="3608228"/>
                  <a:pt x="9503788" y="3758542"/>
                  <a:pt x="9651570" y="3826505"/>
                </a:cubicBezTo>
                <a:cubicBezTo>
                  <a:pt x="9559808" y="3686686"/>
                  <a:pt x="9456900" y="3564734"/>
                  <a:pt x="9334796" y="3456584"/>
                </a:cubicBezTo>
                <a:close/>
                <a:moveTo>
                  <a:pt x="4440129" y="3448571"/>
                </a:moveTo>
                <a:cubicBezTo>
                  <a:pt x="4500684" y="3600308"/>
                  <a:pt x="4765312" y="3823987"/>
                  <a:pt x="4856525" y="3915351"/>
                </a:cubicBezTo>
                <a:cubicBezTo>
                  <a:pt x="4921046" y="3979838"/>
                  <a:pt x="4987678" y="4047617"/>
                  <a:pt x="5059055" y="4108918"/>
                </a:cubicBezTo>
                <a:cubicBezTo>
                  <a:pt x="5130436" y="4170218"/>
                  <a:pt x="5206561" y="4225043"/>
                  <a:pt x="5290070" y="4263619"/>
                </a:cubicBezTo>
                <a:cubicBezTo>
                  <a:pt x="5126032" y="4132785"/>
                  <a:pt x="4978794" y="3979858"/>
                  <a:pt x="4834991" y="3830985"/>
                </a:cubicBezTo>
                <a:cubicBezTo>
                  <a:pt x="4709629" y="3700933"/>
                  <a:pt x="4579958" y="3567796"/>
                  <a:pt x="4440129" y="3448571"/>
                </a:cubicBezTo>
                <a:close/>
                <a:moveTo>
                  <a:pt x="4441737" y="3399734"/>
                </a:moveTo>
                <a:cubicBezTo>
                  <a:pt x="4437014" y="3398227"/>
                  <a:pt x="4433408" y="3398482"/>
                  <a:pt x="4431236" y="3400954"/>
                </a:cubicBezTo>
                <a:cubicBezTo>
                  <a:pt x="4474088" y="3436036"/>
                  <a:pt x="4516531" y="3472527"/>
                  <a:pt x="4557150" y="3510023"/>
                </a:cubicBezTo>
                <a:cubicBezTo>
                  <a:pt x="4661606" y="3606446"/>
                  <a:pt x="4760255" y="3709152"/>
                  <a:pt x="4856936" y="3809146"/>
                </a:cubicBezTo>
                <a:cubicBezTo>
                  <a:pt x="4939779" y="3895025"/>
                  <a:pt x="5024070" y="3982240"/>
                  <a:pt x="5111996" y="4065759"/>
                </a:cubicBezTo>
                <a:cubicBezTo>
                  <a:pt x="5199925" y="4149276"/>
                  <a:pt x="5291490" y="4229096"/>
                  <a:pt x="5388877" y="4300185"/>
                </a:cubicBezTo>
                <a:cubicBezTo>
                  <a:pt x="5401113" y="4303421"/>
                  <a:pt x="5413353" y="4306662"/>
                  <a:pt x="5425556" y="4308967"/>
                </a:cubicBezTo>
                <a:cubicBezTo>
                  <a:pt x="5290970" y="4122931"/>
                  <a:pt x="5119226" y="3974244"/>
                  <a:pt x="4943646" y="3822916"/>
                </a:cubicBezTo>
                <a:cubicBezTo>
                  <a:pt x="4828850" y="3724110"/>
                  <a:pt x="4714058" y="3625311"/>
                  <a:pt x="4594837" y="3532274"/>
                </a:cubicBezTo>
                <a:cubicBezTo>
                  <a:pt x="4562450" y="3507077"/>
                  <a:pt x="4474786" y="3410282"/>
                  <a:pt x="4441737" y="3399734"/>
                </a:cubicBezTo>
                <a:close/>
                <a:moveTo>
                  <a:pt x="5425834" y="3162785"/>
                </a:moveTo>
                <a:cubicBezTo>
                  <a:pt x="5393133" y="3300089"/>
                  <a:pt x="5401723" y="3491623"/>
                  <a:pt x="5401644" y="3617847"/>
                </a:cubicBezTo>
                <a:cubicBezTo>
                  <a:pt x="5401790" y="3807859"/>
                  <a:pt x="5425483" y="3992734"/>
                  <a:pt x="5467256" y="4175494"/>
                </a:cubicBezTo>
                <a:cubicBezTo>
                  <a:pt x="5469824" y="3971868"/>
                  <a:pt x="5459296" y="3766904"/>
                  <a:pt x="5448069" y="3567554"/>
                </a:cubicBezTo>
                <a:close/>
                <a:moveTo>
                  <a:pt x="1318687" y="3113840"/>
                </a:moveTo>
                <a:cubicBezTo>
                  <a:pt x="1233126" y="3142037"/>
                  <a:pt x="1148133" y="3174161"/>
                  <a:pt x="1066793" y="3212171"/>
                </a:cubicBezTo>
                <a:cubicBezTo>
                  <a:pt x="1042399" y="3223712"/>
                  <a:pt x="1017440" y="3235542"/>
                  <a:pt x="993319" y="3247648"/>
                </a:cubicBezTo>
                <a:cubicBezTo>
                  <a:pt x="947600" y="3269890"/>
                  <a:pt x="900765" y="3292688"/>
                  <a:pt x="853081" y="3312410"/>
                </a:cubicBezTo>
                <a:cubicBezTo>
                  <a:pt x="837376" y="3318884"/>
                  <a:pt x="821948" y="3324526"/>
                  <a:pt x="805957" y="3330443"/>
                </a:cubicBezTo>
                <a:cubicBezTo>
                  <a:pt x="973723" y="3284161"/>
                  <a:pt x="1193682" y="3229943"/>
                  <a:pt x="1318687" y="3113840"/>
                </a:cubicBezTo>
                <a:close/>
                <a:moveTo>
                  <a:pt x="5453701" y="3090882"/>
                </a:moveTo>
                <a:lnTo>
                  <a:pt x="5480135" y="3565802"/>
                </a:lnTo>
                <a:cubicBezTo>
                  <a:pt x="5490809" y="3762845"/>
                  <a:pt x="5501220" y="3965024"/>
                  <a:pt x="5499022" y="4166310"/>
                </a:cubicBezTo>
                <a:cubicBezTo>
                  <a:pt x="5546233" y="3984186"/>
                  <a:pt x="5562118" y="3799116"/>
                  <a:pt x="5547022" y="3607838"/>
                </a:cubicBezTo>
                <a:cubicBezTo>
                  <a:pt x="5541143" y="3530760"/>
                  <a:pt x="5529684" y="3453908"/>
                  <a:pt x="5515964" y="3378541"/>
                </a:cubicBezTo>
                <a:cubicBezTo>
                  <a:pt x="5505773" y="3321668"/>
                  <a:pt x="5475310" y="3095607"/>
                  <a:pt x="5453701" y="3090882"/>
                </a:cubicBezTo>
                <a:close/>
                <a:moveTo>
                  <a:pt x="9790480" y="3078533"/>
                </a:moveTo>
                <a:cubicBezTo>
                  <a:pt x="9782502" y="3134217"/>
                  <a:pt x="9773626" y="3189710"/>
                  <a:pt x="9763295" y="3245370"/>
                </a:cubicBezTo>
                <a:cubicBezTo>
                  <a:pt x="9730259" y="3421320"/>
                  <a:pt x="9693170" y="3586065"/>
                  <a:pt x="9736458" y="3758413"/>
                </a:cubicBezTo>
                <a:cubicBezTo>
                  <a:pt x="9741385" y="3680922"/>
                  <a:pt x="9752472" y="3603320"/>
                  <a:pt x="9763499" y="3528057"/>
                </a:cubicBezTo>
                <a:cubicBezTo>
                  <a:pt x="9778184" y="3430521"/>
                  <a:pt x="9793478" y="3330298"/>
                  <a:pt x="9793906" y="3231157"/>
                </a:cubicBezTo>
                <a:cubicBezTo>
                  <a:pt x="9793949" y="3202011"/>
                  <a:pt x="9792735" y="3172131"/>
                  <a:pt x="9791874" y="3142788"/>
                </a:cubicBezTo>
                <a:cubicBezTo>
                  <a:pt x="9791175" y="3121009"/>
                  <a:pt x="9790832" y="3099770"/>
                  <a:pt x="9790480" y="3078533"/>
                </a:cubicBezTo>
                <a:close/>
                <a:moveTo>
                  <a:pt x="1238695" y="3076820"/>
                </a:moveTo>
                <a:cubicBezTo>
                  <a:pt x="1051055" y="3082190"/>
                  <a:pt x="886407" y="3192548"/>
                  <a:pt x="716371" y="3293249"/>
                </a:cubicBezTo>
                <a:cubicBezTo>
                  <a:pt x="670943" y="3320259"/>
                  <a:pt x="625512" y="3345868"/>
                  <a:pt x="579522" y="3371759"/>
                </a:cubicBezTo>
                <a:cubicBezTo>
                  <a:pt x="586257" y="3369787"/>
                  <a:pt x="592991" y="3367806"/>
                  <a:pt x="600288" y="3365555"/>
                </a:cubicBezTo>
                <a:cubicBezTo>
                  <a:pt x="680240" y="3341573"/>
                  <a:pt x="762713" y="3317034"/>
                  <a:pt x="840692" y="3284921"/>
                </a:cubicBezTo>
                <a:cubicBezTo>
                  <a:pt x="887813" y="3265484"/>
                  <a:pt x="934087" y="3242968"/>
                  <a:pt x="979248" y="3221003"/>
                </a:cubicBezTo>
                <a:cubicBezTo>
                  <a:pt x="1004208" y="3209175"/>
                  <a:pt x="1028322" y="3197074"/>
                  <a:pt x="1053282" y="3185247"/>
                </a:cubicBezTo>
                <a:cubicBezTo>
                  <a:pt x="1139666" y="3144704"/>
                  <a:pt x="1229994" y="3110602"/>
                  <a:pt x="1320603" y="3081281"/>
                </a:cubicBezTo>
                <a:cubicBezTo>
                  <a:pt x="1292776" y="3077429"/>
                  <a:pt x="1265502" y="3076054"/>
                  <a:pt x="1238695" y="3076820"/>
                </a:cubicBezTo>
                <a:close/>
                <a:moveTo>
                  <a:pt x="5425627" y="2954192"/>
                </a:moveTo>
                <a:cubicBezTo>
                  <a:pt x="5441934" y="2956815"/>
                  <a:pt x="5467954" y="2996115"/>
                  <a:pt x="5470769" y="3005435"/>
                </a:cubicBezTo>
                <a:cubicBezTo>
                  <a:pt x="5608772" y="3451680"/>
                  <a:pt x="5674122" y="3909676"/>
                  <a:pt x="5519779" y="4359223"/>
                </a:cubicBezTo>
                <a:cubicBezTo>
                  <a:pt x="5520262" y="4359669"/>
                  <a:pt x="5520293" y="4360602"/>
                  <a:pt x="5520293" y="4360602"/>
                </a:cubicBezTo>
                <a:cubicBezTo>
                  <a:pt x="5627244" y="4437825"/>
                  <a:pt x="5699666" y="4548575"/>
                  <a:pt x="5767221" y="4665564"/>
                </a:cubicBezTo>
                <a:cubicBezTo>
                  <a:pt x="6275281" y="4699277"/>
                  <a:pt x="6739386" y="4778523"/>
                  <a:pt x="6937169" y="4815941"/>
                </a:cubicBezTo>
                <a:cubicBezTo>
                  <a:pt x="7134952" y="4853359"/>
                  <a:pt x="7020263" y="4903218"/>
                  <a:pt x="6953922" y="4890068"/>
                </a:cubicBezTo>
                <a:cubicBezTo>
                  <a:pt x="6799988" y="4859556"/>
                  <a:pt x="6485790" y="4815676"/>
                  <a:pt x="6071359" y="4770770"/>
                </a:cubicBezTo>
                <a:lnTo>
                  <a:pt x="6038839" y="4764474"/>
                </a:lnTo>
                <a:lnTo>
                  <a:pt x="6038705" y="4763847"/>
                </a:lnTo>
                <a:lnTo>
                  <a:pt x="6037783" y="4764270"/>
                </a:lnTo>
                <a:lnTo>
                  <a:pt x="6038839" y="4764474"/>
                </a:lnTo>
                <a:lnTo>
                  <a:pt x="6040338" y="4771418"/>
                </a:lnTo>
                <a:cubicBezTo>
                  <a:pt x="6039088" y="4781803"/>
                  <a:pt x="6034314" y="4794510"/>
                  <a:pt x="6024488" y="4809903"/>
                </a:cubicBezTo>
                <a:cubicBezTo>
                  <a:pt x="5910095" y="5058984"/>
                  <a:pt x="5773348" y="5296385"/>
                  <a:pt x="5599771" y="5509652"/>
                </a:cubicBezTo>
                <a:cubicBezTo>
                  <a:pt x="5583815" y="5529842"/>
                  <a:pt x="5566811" y="5547293"/>
                  <a:pt x="5548843" y="5563845"/>
                </a:cubicBezTo>
                <a:cubicBezTo>
                  <a:pt x="5773782" y="5645205"/>
                  <a:pt x="5890323" y="6067151"/>
                  <a:pt x="5940952" y="6250028"/>
                </a:cubicBezTo>
                <a:cubicBezTo>
                  <a:pt x="5979300" y="6387982"/>
                  <a:pt x="6009900" y="6527294"/>
                  <a:pt x="6043441" y="6665847"/>
                </a:cubicBezTo>
                <a:lnTo>
                  <a:pt x="6093432" y="6858000"/>
                </a:lnTo>
                <a:lnTo>
                  <a:pt x="6034344" y="6858000"/>
                </a:lnTo>
                <a:lnTo>
                  <a:pt x="6026679" y="6836959"/>
                </a:lnTo>
                <a:cubicBezTo>
                  <a:pt x="5958957" y="6665497"/>
                  <a:pt x="5878558" y="6498078"/>
                  <a:pt x="5800441" y="6335286"/>
                </a:cubicBezTo>
                <a:cubicBezTo>
                  <a:pt x="5703359" y="6131918"/>
                  <a:pt x="5602295" y="5922187"/>
                  <a:pt x="5526562" y="5705388"/>
                </a:cubicBezTo>
                <a:cubicBezTo>
                  <a:pt x="5523956" y="5698505"/>
                  <a:pt x="5521803" y="5691139"/>
                  <a:pt x="5519640" y="5683774"/>
                </a:cubicBezTo>
                <a:cubicBezTo>
                  <a:pt x="5523207" y="5970988"/>
                  <a:pt x="5738292" y="6306566"/>
                  <a:pt x="5844559" y="6553349"/>
                </a:cubicBezTo>
                <a:lnTo>
                  <a:pt x="5975994" y="6858000"/>
                </a:lnTo>
                <a:lnTo>
                  <a:pt x="5898547" y="6858000"/>
                </a:lnTo>
                <a:lnTo>
                  <a:pt x="5682041" y="6355860"/>
                </a:lnTo>
                <a:cubicBezTo>
                  <a:pt x="5609136" y="6186449"/>
                  <a:pt x="5505535" y="6006625"/>
                  <a:pt x="5461758" y="5820220"/>
                </a:cubicBezTo>
                <a:cubicBezTo>
                  <a:pt x="5415457" y="6083349"/>
                  <a:pt x="5335494" y="6334433"/>
                  <a:pt x="5237282" y="6579086"/>
                </a:cubicBezTo>
                <a:lnTo>
                  <a:pt x="5115009" y="6858000"/>
                </a:lnTo>
                <a:lnTo>
                  <a:pt x="5028074" y="6858000"/>
                </a:lnTo>
                <a:lnTo>
                  <a:pt x="5079508" y="6749074"/>
                </a:lnTo>
                <a:cubicBezTo>
                  <a:pt x="5200211" y="6482556"/>
                  <a:pt x="5305048" y="6210716"/>
                  <a:pt x="5371846" y="5924413"/>
                </a:cubicBezTo>
                <a:lnTo>
                  <a:pt x="5270512" y="6138975"/>
                </a:lnTo>
                <a:cubicBezTo>
                  <a:pt x="5192357" y="6304175"/>
                  <a:pt x="5112108" y="6475512"/>
                  <a:pt x="5062409" y="6653544"/>
                </a:cubicBezTo>
                <a:cubicBezTo>
                  <a:pt x="5053035" y="6686987"/>
                  <a:pt x="5045072" y="6720843"/>
                  <a:pt x="5036628" y="6754247"/>
                </a:cubicBezTo>
                <a:lnTo>
                  <a:pt x="5009112" y="6858000"/>
                </a:lnTo>
                <a:lnTo>
                  <a:pt x="4976679" y="6858000"/>
                </a:lnTo>
                <a:lnTo>
                  <a:pt x="5006536" y="6747068"/>
                </a:lnTo>
                <a:cubicBezTo>
                  <a:pt x="5014940" y="6712729"/>
                  <a:pt x="5022903" y="6678883"/>
                  <a:pt x="5032723" y="6644957"/>
                </a:cubicBezTo>
                <a:cubicBezTo>
                  <a:pt x="5083245" y="6464091"/>
                  <a:pt x="5164383" y="6291790"/>
                  <a:pt x="5242949" y="6125175"/>
                </a:cubicBezTo>
                <a:lnTo>
                  <a:pt x="5286321" y="6033555"/>
                </a:lnTo>
                <a:cubicBezTo>
                  <a:pt x="5153522" y="6218172"/>
                  <a:pt x="5058694" y="6420826"/>
                  <a:pt x="5008210" y="6649194"/>
                </a:cubicBezTo>
                <a:cubicBezTo>
                  <a:pt x="4999505" y="6687732"/>
                  <a:pt x="4992445" y="6726670"/>
                  <a:pt x="4986321" y="6765687"/>
                </a:cubicBezTo>
                <a:lnTo>
                  <a:pt x="4973474" y="6858000"/>
                </a:lnTo>
                <a:lnTo>
                  <a:pt x="4907178" y="6858000"/>
                </a:lnTo>
                <a:lnTo>
                  <a:pt x="4910810" y="6829660"/>
                </a:lnTo>
                <a:cubicBezTo>
                  <a:pt x="4927182" y="6695980"/>
                  <a:pt x="4945608" y="6562743"/>
                  <a:pt x="4987461" y="6432994"/>
                </a:cubicBezTo>
                <a:cubicBezTo>
                  <a:pt x="5033887" y="6289556"/>
                  <a:pt x="5098947" y="6157948"/>
                  <a:pt x="5179262" y="6035044"/>
                </a:cubicBezTo>
                <a:cubicBezTo>
                  <a:pt x="5016033" y="6169178"/>
                  <a:pt x="4838252" y="6288995"/>
                  <a:pt x="4689678" y="6440241"/>
                </a:cubicBezTo>
                <a:cubicBezTo>
                  <a:pt x="4615724" y="6515503"/>
                  <a:pt x="4545518" y="6594166"/>
                  <a:pt x="4477543" y="6674836"/>
                </a:cubicBezTo>
                <a:lnTo>
                  <a:pt x="4329957" y="6858000"/>
                </a:lnTo>
                <a:lnTo>
                  <a:pt x="4218595" y="6858000"/>
                </a:lnTo>
                <a:lnTo>
                  <a:pt x="4368888" y="6668412"/>
                </a:lnTo>
                <a:cubicBezTo>
                  <a:pt x="4431654" y="6591444"/>
                  <a:pt x="4495926" y="6515754"/>
                  <a:pt x="4563091" y="6442508"/>
                </a:cubicBezTo>
                <a:cubicBezTo>
                  <a:pt x="4810353" y="6173676"/>
                  <a:pt x="5160740" y="5991069"/>
                  <a:pt x="5387324" y="5705830"/>
                </a:cubicBezTo>
                <a:cubicBezTo>
                  <a:pt x="5286064" y="5794177"/>
                  <a:pt x="5178967" y="5876241"/>
                  <a:pt x="5073620" y="5955437"/>
                </a:cubicBezTo>
                <a:cubicBezTo>
                  <a:pt x="4943865" y="6053305"/>
                  <a:pt x="4809130" y="6154627"/>
                  <a:pt x="4689789" y="6268382"/>
                </a:cubicBezTo>
                <a:cubicBezTo>
                  <a:pt x="4591303" y="6361972"/>
                  <a:pt x="4502007" y="6464046"/>
                  <a:pt x="4418722" y="6570886"/>
                </a:cubicBezTo>
                <a:lnTo>
                  <a:pt x="4214944" y="6858000"/>
                </a:lnTo>
                <a:lnTo>
                  <a:pt x="4177898" y="6858000"/>
                </a:lnTo>
                <a:lnTo>
                  <a:pt x="4391597" y="6556370"/>
                </a:lnTo>
                <a:cubicBezTo>
                  <a:pt x="4476641" y="6446900"/>
                  <a:pt x="4567929" y="6342186"/>
                  <a:pt x="4668889" y="6246399"/>
                </a:cubicBezTo>
                <a:cubicBezTo>
                  <a:pt x="4789603" y="6132122"/>
                  <a:pt x="4925227" y="6029827"/>
                  <a:pt x="5055427" y="5931476"/>
                </a:cubicBezTo>
                <a:cubicBezTo>
                  <a:pt x="5161670" y="5851314"/>
                  <a:pt x="5270142" y="5768732"/>
                  <a:pt x="5371813" y="5678975"/>
                </a:cubicBezTo>
                <a:cubicBezTo>
                  <a:pt x="5250056" y="5732278"/>
                  <a:pt x="5117554" y="5761328"/>
                  <a:pt x="4987918" y="5838701"/>
                </a:cubicBezTo>
                <a:cubicBezTo>
                  <a:pt x="4699961" y="6010191"/>
                  <a:pt x="4491898" y="6286162"/>
                  <a:pt x="4317146" y="6587716"/>
                </a:cubicBezTo>
                <a:lnTo>
                  <a:pt x="4171627" y="6858000"/>
                </a:lnTo>
                <a:lnTo>
                  <a:pt x="4081585" y="6858000"/>
                </a:lnTo>
                <a:lnTo>
                  <a:pt x="4238603" y="6559341"/>
                </a:lnTo>
                <a:cubicBezTo>
                  <a:pt x="4385995" y="6299856"/>
                  <a:pt x="4555804" y="6056475"/>
                  <a:pt x="4778333" y="5873626"/>
                </a:cubicBezTo>
                <a:cubicBezTo>
                  <a:pt x="4974935" y="5712072"/>
                  <a:pt x="5214460" y="5703893"/>
                  <a:pt x="5414185" y="5573882"/>
                </a:cubicBezTo>
                <a:cubicBezTo>
                  <a:pt x="5665168" y="5409695"/>
                  <a:pt x="5834734" y="5037780"/>
                  <a:pt x="5959648" y="4760797"/>
                </a:cubicBezTo>
                <a:cubicBezTo>
                  <a:pt x="5758178" y="4742307"/>
                  <a:pt x="5556149" y="4733150"/>
                  <a:pt x="5355019" y="4734672"/>
                </a:cubicBezTo>
                <a:cubicBezTo>
                  <a:pt x="5292258" y="4900655"/>
                  <a:pt x="5203125" y="5047664"/>
                  <a:pt x="5083565" y="5179121"/>
                </a:cubicBezTo>
                <a:cubicBezTo>
                  <a:pt x="5049676" y="5379813"/>
                  <a:pt x="4862890" y="5495797"/>
                  <a:pt x="4713577" y="5616803"/>
                </a:cubicBezTo>
                <a:cubicBezTo>
                  <a:pt x="4481263" y="5805403"/>
                  <a:pt x="4239092" y="5980417"/>
                  <a:pt x="3989559" y="6145945"/>
                </a:cubicBezTo>
                <a:cubicBezTo>
                  <a:pt x="3958721" y="6166743"/>
                  <a:pt x="3915645" y="6091150"/>
                  <a:pt x="3939824" y="6066900"/>
                </a:cubicBezTo>
                <a:cubicBezTo>
                  <a:pt x="4170724" y="5831323"/>
                  <a:pt x="4361787" y="5566131"/>
                  <a:pt x="4584537" y="5324826"/>
                </a:cubicBezTo>
                <a:cubicBezTo>
                  <a:pt x="4710868" y="5187971"/>
                  <a:pt x="4848359" y="5097244"/>
                  <a:pt x="5037105" y="5088765"/>
                </a:cubicBezTo>
                <a:cubicBezTo>
                  <a:pt x="5038033" y="5088728"/>
                  <a:pt x="5039001" y="5089622"/>
                  <a:pt x="5039930" y="5089585"/>
                </a:cubicBezTo>
                <a:cubicBezTo>
                  <a:pt x="5133008" y="4982937"/>
                  <a:pt x="5207480" y="4865387"/>
                  <a:pt x="5263764" y="4735525"/>
                </a:cubicBezTo>
                <a:cubicBezTo>
                  <a:pt x="4867298" y="4743930"/>
                  <a:pt x="4472427" y="4792315"/>
                  <a:pt x="4086300" y="4884599"/>
                </a:cubicBezTo>
                <a:cubicBezTo>
                  <a:pt x="4087456" y="4890142"/>
                  <a:pt x="4087673" y="4895720"/>
                  <a:pt x="4085485" y="4899070"/>
                </a:cubicBezTo>
                <a:cubicBezTo>
                  <a:pt x="4003302" y="5010406"/>
                  <a:pt x="3928312" y="5126573"/>
                  <a:pt x="3871915" y="5253645"/>
                </a:cubicBezTo>
                <a:cubicBezTo>
                  <a:pt x="3845467" y="5314321"/>
                  <a:pt x="3832705" y="5402857"/>
                  <a:pt x="3799374" y="5466127"/>
                </a:cubicBezTo>
                <a:cubicBezTo>
                  <a:pt x="3785138" y="5845399"/>
                  <a:pt x="3675506" y="6277604"/>
                  <a:pt x="3498850" y="6661888"/>
                </a:cubicBezTo>
                <a:lnTo>
                  <a:pt x="3399216" y="6858000"/>
                </a:lnTo>
                <a:lnTo>
                  <a:pt x="3303688" y="6858000"/>
                </a:lnTo>
                <a:lnTo>
                  <a:pt x="3391774" y="6697181"/>
                </a:lnTo>
                <a:cubicBezTo>
                  <a:pt x="3573729" y="6337659"/>
                  <a:pt x="3697480" y="5922895"/>
                  <a:pt x="3735540" y="5546923"/>
                </a:cubicBezTo>
                <a:cubicBezTo>
                  <a:pt x="3733489" y="5553993"/>
                  <a:pt x="3731483" y="5561993"/>
                  <a:pt x="3729438" y="5569058"/>
                </a:cubicBezTo>
                <a:cubicBezTo>
                  <a:pt x="3722922" y="5592607"/>
                  <a:pt x="3715485" y="5616189"/>
                  <a:pt x="3707782" y="5644908"/>
                </a:cubicBezTo>
                <a:cubicBezTo>
                  <a:pt x="3671550" y="5775366"/>
                  <a:pt x="3633159" y="5910098"/>
                  <a:pt x="3583827" y="6039215"/>
                </a:cubicBezTo>
                <a:cubicBezTo>
                  <a:pt x="3571998" y="6069498"/>
                  <a:pt x="3559686" y="6099330"/>
                  <a:pt x="3547861" y="6129609"/>
                </a:cubicBezTo>
                <a:cubicBezTo>
                  <a:pt x="3528366" y="6177894"/>
                  <a:pt x="3507534" y="6227631"/>
                  <a:pt x="3490905" y="6277660"/>
                </a:cubicBezTo>
                <a:cubicBezTo>
                  <a:pt x="3477958" y="6314973"/>
                  <a:pt x="3466463" y="6353624"/>
                  <a:pt x="3455859" y="6391301"/>
                </a:cubicBezTo>
                <a:cubicBezTo>
                  <a:pt x="3447266" y="6420993"/>
                  <a:pt x="3438672" y="6450673"/>
                  <a:pt x="3429112" y="6479469"/>
                </a:cubicBezTo>
                <a:cubicBezTo>
                  <a:pt x="3394330" y="6587977"/>
                  <a:pt x="3348719" y="6693654"/>
                  <a:pt x="3304862" y="6796476"/>
                </a:cubicBezTo>
                <a:lnTo>
                  <a:pt x="3276071" y="6858000"/>
                </a:lnTo>
                <a:lnTo>
                  <a:pt x="3240805" y="6858000"/>
                </a:lnTo>
                <a:lnTo>
                  <a:pt x="3275917" y="6783192"/>
                </a:lnTo>
                <a:cubicBezTo>
                  <a:pt x="3319817" y="6681303"/>
                  <a:pt x="3364982" y="6576108"/>
                  <a:pt x="3399358" y="6469011"/>
                </a:cubicBezTo>
                <a:cubicBezTo>
                  <a:pt x="3408430" y="6439778"/>
                  <a:pt x="3417061" y="6411021"/>
                  <a:pt x="3425650" y="6381333"/>
                </a:cubicBezTo>
                <a:cubicBezTo>
                  <a:pt x="3436256" y="6343653"/>
                  <a:pt x="3448199" y="6304520"/>
                  <a:pt x="3460661" y="6266763"/>
                </a:cubicBezTo>
                <a:cubicBezTo>
                  <a:pt x="3477731" y="6216246"/>
                  <a:pt x="3498530" y="6165579"/>
                  <a:pt x="3518021" y="6117298"/>
                </a:cubicBezTo>
                <a:cubicBezTo>
                  <a:pt x="3530339" y="6087462"/>
                  <a:pt x="3542206" y="6058115"/>
                  <a:pt x="3554035" y="6027832"/>
                </a:cubicBezTo>
                <a:cubicBezTo>
                  <a:pt x="3602956" y="5900128"/>
                  <a:pt x="3640454" y="5766362"/>
                  <a:pt x="3677174" y="5636351"/>
                </a:cubicBezTo>
                <a:cubicBezTo>
                  <a:pt x="3685353" y="5608086"/>
                  <a:pt x="3692308" y="5584047"/>
                  <a:pt x="3698819" y="5560503"/>
                </a:cubicBezTo>
                <a:cubicBezTo>
                  <a:pt x="3699603" y="5556742"/>
                  <a:pt x="3701314" y="5552952"/>
                  <a:pt x="3702094" y="5549194"/>
                </a:cubicBezTo>
                <a:cubicBezTo>
                  <a:pt x="3586407" y="5684227"/>
                  <a:pt x="3491727" y="5855671"/>
                  <a:pt x="3398355" y="6094603"/>
                </a:cubicBezTo>
                <a:cubicBezTo>
                  <a:pt x="3309322" y="6322763"/>
                  <a:pt x="3241029" y="6558474"/>
                  <a:pt x="3193941" y="6798775"/>
                </a:cubicBezTo>
                <a:lnTo>
                  <a:pt x="3184140" y="6858000"/>
                </a:lnTo>
                <a:lnTo>
                  <a:pt x="3099978" y="6858000"/>
                </a:lnTo>
                <a:lnTo>
                  <a:pt x="3101556" y="6843337"/>
                </a:lnTo>
                <a:cubicBezTo>
                  <a:pt x="3144932" y="6479621"/>
                  <a:pt x="3209988" y="6112612"/>
                  <a:pt x="3370162" y="5785550"/>
                </a:cubicBezTo>
                <a:cubicBezTo>
                  <a:pt x="3467073" y="5588398"/>
                  <a:pt x="3627623" y="5538666"/>
                  <a:pt x="3746477" y="5377889"/>
                </a:cubicBezTo>
                <a:cubicBezTo>
                  <a:pt x="3800786" y="5303532"/>
                  <a:pt x="3818424" y="5173820"/>
                  <a:pt x="3863399" y="5087257"/>
                </a:cubicBezTo>
                <a:cubicBezTo>
                  <a:pt x="3894981" y="5026843"/>
                  <a:pt x="3930436" y="4970007"/>
                  <a:pt x="3968712" y="4913989"/>
                </a:cubicBezTo>
                <a:cubicBezTo>
                  <a:pt x="3564505" y="5020029"/>
                  <a:pt x="3170154" y="5174588"/>
                  <a:pt x="2792390" y="5382974"/>
                </a:cubicBezTo>
                <a:cubicBezTo>
                  <a:pt x="2766432" y="5397515"/>
                  <a:pt x="2740950" y="5412509"/>
                  <a:pt x="2714982" y="5427051"/>
                </a:cubicBezTo>
                <a:cubicBezTo>
                  <a:pt x="2773600" y="5623577"/>
                  <a:pt x="2823261" y="5817201"/>
                  <a:pt x="2813361" y="6023912"/>
                </a:cubicBezTo>
                <a:cubicBezTo>
                  <a:pt x="2800935" y="6283826"/>
                  <a:pt x="2738768" y="6546188"/>
                  <a:pt x="2688430" y="6801564"/>
                </a:cubicBezTo>
                <a:cubicBezTo>
                  <a:pt x="2680286" y="6842403"/>
                  <a:pt x="2633415" y="6776749"/>
                  <a:pt x="2629626" y="6763394"/>
                </a:cubicBezTo>
                <a:cubicBezTo>
                  <a:pt x="2507208" y="6357509"/>
                  <a:pt x="2389664" y="5910450"/>
                  <a:pt x="2565328" y="5516399"/>
                </a:cubicBezTo>
                <a:cubicBezTo>
                  <a:pt x="2340344" y="5655334"/>
                  <a:pt x="2126262" y="5810607"/>
                  <a:pt x="1922999" y="5980343"/>
                </a:cubicBezTo>
                <a:cubicBezTo>
                  <a:pt x="1913735" y="6121357"/>
                  <a:pt x="1951823" y="6270268"/>
                  <a:pt x="1950261" y="6405858"/>
                </a:cubicBezTo>
                <a:cubicBezTo>
                  <a:pt x="2095468" y="6403315"/>
                  <a:pt x="2243415" y="6568324"/>
                  <a:pt x="2365554" y="6759107"/>
                </a:cubicBezTo>
                <a:lnTo>
                  <a:pt x="2424142" y="6858000"/>
                </a:lnTo>
                <a:lnTo>
                  <a:pt x="2395994" y="6858000"/>
                </a:lnTo>
                <a:lnTo>
                  <a:pt x="2392863" y="6852964"/>
                </a:lnTo>
                <a:cubicBezTo>
                  <a:pt x="2286592" y="6697030"/>
                  <a:pt x="2128210" y="6530604"/>
                  <a:pt x="2017589" y="6493982"/>
                </a:cubicBezTo>
                <a:cubicBezTo>
                  <a:pt x="2065428" y="6525607"/>
                  <a:pt x="2108651" y="6558340"/>
                  <a:pt x="2147336" y="6594052"/>
                </a:cubicBezTo>
                <a:cubicBezTo>
                  <a:pt x="2168131" y="6613249"/>
                  <a:pt x="2188032" y="6633414"/>
                  <a:pt x="2207047" y="6654540"/>
                </a:cubicBezTo>
                <a:cubicBezTo>
                  <a:pt x="2240670" y="6691852"/>
                  <a:pt x="2268864" y="6733110"/>
                  <a:pt x="2299106" y="6778931"/>
                </a:cubicBezTo>
                <a:lnTo>
                  <a:pt x="2314430" y="6801144"/>
                </a:lnTo>
                <a:lnTo>
                  <a:pt x="2352406" y="6858000"/>
                </a:lnTo>
                <a:lnTo>
                  <a:pt x="2314492" y="6858000"/>
                </a:lnTo>
                <a:lnTo>
                  <a:pt x="2288095" y="6818030"/>
                </a:lnTo>
                <a:lnTo>
                  <a:pt x="2272768" y="6795822"/>
                </a:lnTo>
                <a:cubicBezTo>
                  <a:pt x="2242565" y="6750921"/>
                  <a:pt x="2214890" y="6711042"/>
                  <a:pt x="2182715" y="6675071"/>
                </a:cubicBezTo>
                <a:cubicBezTo>
                  <a:pt x="2139301" y="6626043"/>
                  <a:pt x="2090046" y="6582375"/>
                  <a:pt x="2032061" y="6541380"/>
                </a:cubicBezTo>
                <a:cubicBezTo>
                  <a:pt x="2113005" y="6632219"/>
                  <a:pt x="2185837" y="6729905"/>
                  <a:pt x="2257220" y="6826257"/>
                </a:cubicBezTo>
                <a:lnTo>
                  <a:pt x="2281324" y="6858000"/>
                </a:lnTo>
                <a:lnTo>
                  <a:pt x="2242860" y="6858000"/>
                </a:lnTo>
                <a:lnTo>
                  <a:pt x="2232818" y="6844926"/>
                </a:lnTo>
                <a:cubicBezTo>
                  <a:pt x="2156524" y="6742256"/>
                  <a:pt x="2077809" y="6637351"/>
                  <a:pt x="1990172" y="6542121"/>
                </a:cubicBezTo>
                <a:cubicBezTo>
                  <a:pt x="2025229" y="6615236"/>
                  <a:pt x="2072239" y="6690202"/>
                  <a:pt x="2124090" y="6761017"/>
                </a:cubicBezTo>
                <a:lnTo>
                  <a:pt x="2200380" y="6858000"/>
                </a:lnTo>
                <a:lnTo>
                  <a:pt x="2147507" y="6858000"/>
                </a:lnTo>
                <a:lnTo>
                  <a:pt x="2070668" y="6761520"/>
                </a:lnTo>
                <a:cubicBezTo>
                  <a:pt x="2050397" y="6732060"/>
                  <a:pt x="1955949" y="6524860"/>
                  <a:pt x="1975142" y="6585570"/>
                </a:cubicBezTo>
                <a:cubicBezTo>
                  <a:pt x="1998651" y="6661010"/>
                  <a:pt x="2025657" y="6736543"/>
                  <a:pt x="2050035" y="6813345"/>
                </a:cubicBezTo>
                <a:lnTo>
                  <a:pt x="2063025" y="6858000"/>
                </a:lnTo>
                <a:lnTo>
                  <a:pt x="2021675" y="6858000"/>
                </a:lnTo>
                <a:lnTo>
                  <a:pt x="2019308" y="6847118"/>
                </a:lnTo>
                <a:cubicBezTo>
                  <a:pt x="1994223" y="6748278"/>
                  <a:pt x="1963999" y="6650518"/>
                  <a:pt x="1938835" y="6551160"/>
                </a:cubicBezTo>
                <a:cubicBezTo>
                  <a:pt x="1929908" y="6619047"/>
                  <a:pt x="1941143" y="6690322"/>
                  <a:pt x="1953230" y="6759699"/>
                </a:cubicBezTo>
                <a:lnTo>
                  <a:pt x="1956763" y="6778191"/>
                </a:lnTo>
                <a:lnTo>
                  <a:pt x="1967925" y="6858000"/>
                </a:lnTo>
                <a:lnTo>
                  <a:pt x="1936622" y="6858000"/>
                </a:lnTo>
                <a:lnTo>
                  <a:pt x="1926261" y="6784064"/>
                </a:lnTo>
                <a:lnTo>
                  <a:pt x="1922724" y="6765577"/>
                </a:lnTo>
                <a:cubicBezTo>
                  <a:pt x="1915473" y="6723948"/>
                  <a:pt x="1907737" y="6681875"/>
                  <a:pt x="1904650" y="6639616"/>
                </a:cubicBezTo>
                <a:lnTo>
                  <a:pt x="1885273" y="6858000"/>
                </a:lnTo>
                <a:lnTo>
                  <a:pt x="1854363" y="6858000"/>
                </a:lnTo>
                <a:lnTo>
                  <a:pt x="1880391" y="6603796"/>
                </a:lnTo>
                <a:cubicBezTo>
                  <a:pt x="1857032" y="6636864"/>
                  <a:pt x="1833268" y="6671346"/>
                  <a:pt x="1818273" y="6715729"/>
                </a:cubicBezTo>
                <a:cubicBezTo>
                  <a:pt x="1804852" y="6755735"/>
                  <a:pt x="1797634" y="6798725"/>
                  <a:pt x="1794691" y="6843239"/>
                </a:cubicBezTo>
                <a:lnTo>
                  <a:pt x="1794914" y="6858000"/>
                </a:lnTo>
                <a:lnTo>
                  <a:pt x="1746128" y="6858000"/>
                </a:lnTo>
                <a:lnTo>
                  <a:pt x="1753934" y="6724796"/>
                </a:lnTo>
                <a:cubicBezTo>
                  <a:pt x="1761216" y="6674140"/>
                  <a:pt x="1773366" y="6623443"/>
                  <a:pt x="1792053" y="6572396"/>
                </a:cubicBezTo>
                <a:cubicBezTo>
                  <a:pt x="1831929" y="6463223"/>
                  <a:pt x="1865036" y="6394363"/>
                  <a:pt x="1862248" y="6266397"/>
                </a:cubicBezTo>
                <a:cubicBezTo>
                  <a:pt x="1860953" y="6187277"/>
                  <a:pt x="1859762" y="6110946"/>
                  <a:pt x="1862250" y="6033531"/>
                </a:cubicBezTo>
                <a:cubicBezTo>
                  <a:pt x="1629459" y="6233327"/>
                  <a:pt x="1412286" y="6451119"/>
                  <a:pt x="1211999" y="6683610"/>
                </a:cubicBezTo>
                <a:cubicBezTo>
                  <a:pt x="1212594" y="6686848"/>
                  <a:pt x="1213637" y="6689601"/>
                  <a:pt x="1213266" y="6691947"/>
                </a:cubicBezTo>
                <a:cubicBezTo>
                  <a:pt x="1207239" y="6745048"/>
                  <a:pt x="1203941" y="6797982"/>
                  <a:pt x="1203370" y="6850676"/>
                </a:cubicBezTo>
                <a:lnTo>
                  <a:pt x="1203671" y="6858000"/>
                </a:lnTo>
                <a:lnTo>
                  <a:pt x="1143180" y="6858000"/>
                </a:lnTo>
                <a:lnTo>
                  <a:pt x="1142176" y="6766045"/>
                </a:lnTo>
                <a:lnTo>
                  <a:pt x="1067484" y="6858000"/>
                </a:lnTo>
                <a:lnTo>
                  <a:pt x="953928" y="6858000"/>
                </a:lnTo>
                <a:lnTo>
                  <a:pt x="959715" y="6850185"/>
                </a:lnTo>
                <a:cubicBezTo>
                  <a:pt x="1122351" y="6642955"/>
                  <a:pt x="1297493" y="6445464"/>
                  <a:pt x="1483788" y="6259174"/>
                </a:cubicBezTo>
                <a:cubicBezTo>
                  <a:pt x="1354519" y="6252700"/>
                  <a:pt x="1219786" y="6272526"/>
                  <a:pt x="1100671" y="6252137"/>
                </a:cubicBezTo>
                <a:cubicBezTo>
                  <a:pt x="1097473" y="6253667"/>
                  <a:pt x="1093344" y="6255226"/>
                  <a:pt x="1090144" y="6256748"/>
                </a:cubicBezTo>
                <a:cubicBezTo>
                  <a:pt x="1093160" y="6262221"/>
                  <a:pt x="1095726" y="6268172"/>
                  <a:pt x="1095872" y="6271892"/>
                </a:cubicBezTo>
                <a:cubicBezTo>
                  <a:pt x="1117034" y="6614754"/>
                  <a:pt x="501310" y="6765589"/>
                  <a:pt x="262785" y="6845450"/>
                </a:cubicBezTo>
                <a:cubicBezTo>
                  <a:pt x="240730" y="6852851"/>
                  <a:pt x="197167" y="6788461"/>
                  <a:pt x="209968" y="6770713"/>
                </a:cubicBezTo>
                <a:cubicBezTo>
                  <a:pt x="383281" y="6527661"/>
                  <a:pt x="615742" y="6377713"/>
                  <a:pt x="873460" y="6253768"/>
                </a:cubicBezTo>
                <a:cubicBezTo>
                  <a:pt x="626943" y="6191900"/>
                  <a:pt x="365733" y="5960633"/>
                  <a:pt x="192686" y="5849257"/>
                </a:cubicBezTo>
                <a:cubicBezTo>
                  <a:pt x="116185" y="5799690"/>
                  <a:pt x="52073" y="5754165"/>
                  <a:pt x="4696" y="5697668"/>
                </a:cubicBezTo>
                <a:lnTo>
                  <a:pt x="0" y="5689984"/>
                </a:lnTo>
                <a:lnTo>
                  <a:pt x="0" y="5513472"/>
                </a:lnTo>
                <a:lnTo>
                  <a:pt x="174101" y="5620277"/>
                </a:lnTo>
                <a:cubicBezTo>
                  <a:pt x="413334" y="5759164"/>
                  <a:pt x="660435" y="5885160"/>
                  <a:pt x="891800" y="6036935"/>
                </a:cubicBezTo>
                <a:cubicBezTo>
                  <a:pt x="944884" y="6071606"/>
                  <a:pt x="1012106" y="6145300"/>
                  <a:pt x="1072219" y="6169443"/>
                </a:cubicBezTo>
                <a:cubicBezTo>
                  <a:pt x="1072700" y="6169886"/>
                  <a:pt x="1073629" y="6169850"/>
                  <a:pt x="1074117" y="6170301"/>
                </a:cubicBezTo>
                <a:cubicBezTo>
                  <a:pt x="1077423" y="6171567"/>
                  <a:pt x="1080285" y="6173315"/>
                  <a:pt x="1083114" y="6174131"/>
                </a:cubicBezTo>
                <a:cubicBezTo>
                  <a:pt x="1205686" y="6211148"/>
                  <a:pt x="1403553" y="6162717"/>
                  <a:pt x="1543010" y="6191140"/>
                </a:cubicBezTo>
                <a:cubicBezTo>
                  <a:pt x="1545352" y="6191516"/>
                  <a:pt x="1548218" y="6193258"/>
                  <a:pt x="1551080" y="6195006"/>
                </a:cubicBezTo>
                <a:cubicBezTo>
                  <a:pt x="1796784" y="5956970"/>
                  <a:pt x="2061981" y="5740521"/>
                  <a:pt x="2345443" y="5549882"/>
                </a:cubicBezTo>
                <a:cubicBezTo>
                  <a:pt x="2141371" y="5547786"/>
                  <a:pt x="1930334" y="5604666"/>
                  <a:pt x="1721499" y="5599969"/>
                </a:cubicBezTo>
                <a:cubicBezTo>
                  <a:pt x="1398951" y="5593309"/>
                  <a:pt x="1081337" y="5547329"/>
                  <a:pt x="767716" y="5472768"/>
                </a:cubicBezTo>
                <a:cubicBezTo>
                  <a:pt x="753133" y="5469162"/>
                  <a:pt x="700946" y="5398599"/>
                  <a:pt x="722147" y="5393091"/>
                </a:cubicBezTo>
                <a:cubicBezTo>
                  <a:pt x="968781" y="5329673"/>
                  <a:pt x="1232259" y="5326588"/>
                  <a:pt x="1485552" y="5313202"/>
                </a:cubicBezTo>
                <a:cubicBezTo>
                  <a:pt x="1722589" y="5300930"/>
                  <a:pt x="1934026" y="5312502"/>
                  <a:pt x="2143004" y="5402420"/>
                </a:cubicBezTo>
                <a:cubicBezTo>
                  <a:pt x="2072259" y="5321879"/>
                  <a:pt x="2001915" y="5239927"/>
                  <a:pt x="1933391" y="5156971"/>
                </a:cubicBezTo>
                <a:cubicBezTo>
                  <a:pt x="1884964" y="5098829"/>
                  <a:pt x="1830279" y="5047453"/>
                  <a:pt x="1827118" y="4968410"/>
                </a:cubicBezTo>
                <a:cubicBezTo>
                  <a:pt x="1826899" y="4962830"/>
                  <a:pt x="1831287" y="4956131"/>
                  <a:pt x="1837349" y="4956357"/>
                </a:cubicBezTo>
                <a:cubicBezTo>
                  <a:pt x="1954786" y="4958180"/>
                  <a:pt x="2095955" y="5099243"/>
                  <a:pt x="2162835" y="5187853"/>
                </a:cubicBezTo>
                <a:cubicBezTo>
                  <a:pt x="2223806" y="5268314"/>
                  <a:pt x="2261117" y="5362764"/>
                  <a:pt x="2257167" y="5462123"/>
                </a:cubicBezTo>
                <a:cubicBezTo>
                  <a:pt x="2258619" y="5463463"/>
                  <a:pt x="2260110" y="5465731"/>
                  <a:pt x="2261598" y="5467998"/>
                </a:cubicBezTo>
                <a:cubicBezTo>
                  <a:pt x="2319293" y="5466627"/>
                  <a:pt x="2377620" y="5469418"/>
                  <a:pt x="2437177" y="5479608"/>
                </a:cubicBezTo>
                <a:cubicBezTo>
                  <a:pt x="2440002" y="5480429"/>
                  <a:pt x="2442387" y="5481726"/>
                  <a:pt x="2445247" y="5483476"/>
                </a:cubicBezTo>
                <a:cubicBezTo>
                  <a:pt x="2542410" y="5420910"/>
                  <a:pt x="2642483" y="5361023"/>
                  <a:pt x="2743626" y="5304819"/>
                </a:cubicBezTo>
                <a:cubicBezTo>
                  <a:pt x="2843877" y="5249576"/>
                  <a:pt x="2945694" y="5198471"/>
                  <a:pt x="3048102" y="5150595"/>
                </a:cubicBezTo>
                <a:cubicBezTo>
                  <a:pt x="2585795" y="5154639"/>
                  <a:pt x="2153807" y="4996795"/>
                  <a:pt x="1799414" y="4694732"/>
                </a:cubicBezTo>
                <a:cubicBezTo>
                  <a:pt x="1791709" y="4688523"/>
                  <a:pt x="1742423" y="4620635"/>
                  <a:pt x="1771735" y="4619929"/>
                </a:cubicBezTo>
                <a:cubicBezTo>
                  <a:pt x="2256142" y="4609405"/>
                  <a:pt x="2784409" y="4670721"/>
                  <a:pt x="3104273" y="5076159"/>
                </a:cubicBezTo>
                <a:cubicBezTo>
                  <a:pt x="3108183" y="5080663"/>
                  <a:pt x="3110711" y="5085686"/>
                  <a:pt x="3113245" y="5090705"/>
                </a:cubicBezTo>
                <a:cubicBezTo>
                  <a:pt x="3118189" y="5097958"/>
                  <a:pt x="3122727" y="5106622"/>
                  <a:pt x="3126294" y="5114400"/>
                </a:cubicBezTo>
                <a:cubicBezTo>
                  <a:pt x="3390302" y="4996262"/>
                  <a:pt x="3661785" y="4902036"/>
                  <a:pt x="3937433" y="4830473"/>
                </a:cubicBezTo>
                <a:cubicBezTo>
                  <a:pt x="3836176" y="4732523"/>
                  <a:pt x="3721785" y="4620668"/>
                  <a:pt x="3590475" y="4597974"/>
                </a:cubicBezTo>
                <a:cubicBezTo>
                  <a:pt x="3435249" y="4571111"/>
                  <a:pt x="3264279" y="4616605"/>
                  <a:pt x="3100264" y="4579845"/>
                </a:cubicBezTo>
                <a:cubicBezTo>
                  <a:pt x="2787310" y="4510393"/>
                  <a:pt x="2468738" y="4370372"/>
                  <a:pt x="2183576" y="4227150"/>
                </a:cubicBezTo>
                <a:cubicBezTo>
                  <a:pt x="2170260" y="4220226"/>
                  <a:pt x="2115765" y="4150220"/>
                  <a:pt x="2151029" y="4146947"/>
                </a:cubicBezTo>
                <a:cubicBezTo>
                  <a:pt x="2677991" y="4094203"/>
                  <a:pt x="3159089" y="4117356"/>
                  <a:pt x="3563434" y="4469115"/>
                </a:cubicBezTo>
                <a:lnTo>
                  <a:pt x="3177952" y="3657386"/>
                </a:lnTo>
                <a:cubicBezTo>
                  <a:pt x="3171337" y="3643210"/>
                  <a:pt x="3161442" y="3605414"/>
                  <a:pt x="3189263" y="3625726"/>
                </a:cubicBezTo>
                <a:cubicBezTo>
                  <a:pt x="3348177" y="3744655"/>
                  <a:pt x="3463235" y="3908187"/>
                  <a:pt x="3560912" y="4079863"/>
                </a:cubicBezTo>
                <a:cubicBezTo>
                  <a:pt x="3646545" y="4229668"/>
                  <a:pt x="3658964" y="4353983"/>
                  <a:pt x="3626636" y="4512230"/>
                </a:cubicBezTo>
                <a:cubicBezTo>
                  <a:pt x="3635603" y="4515129"/>
                  <a:pt x="3644081" y="4517586"/>
                  <a:pt x="3653088" y="4521417"/>
                </a:cubicBezTo>
                <a:cubicBezTo>
                  <a:pt x="3765052" y="4572828"/>
                  <a:pt x="3892199" y="4724230"/>
                  <a:pt x="3988128" y="4817267"/>
                </a:cubicBezTo>
                <a:cubicBezTo>
                  <a:pt x="4265269" y="4747971"/>
                  <a:pt x="4547054" y="4701774"/>
                  <a:pt x="4830582" y="4676000"/>
                </a:cubicBezTo>
                <a:lnTo>
                  <a:pt x="4830100" y="4675554"/>
                </a:lnTo>
                <a:cubicBezTo>
                  <a:pt x="4727027" y="4369030"/>
                  <a:pt x="4271973" y="4333199"/>
                  <a:pt x="4036318" y="4147013"/>
                </a:cubicBezTo>
                <a:cubicBezTo>
                  <a:pt x="3810777" y="3969273"/>
                  <a:pt x="3654591" y="3720297"/>
                  <a:pt x="3432098" y="3537312"/>
                </a:cubicBezTo>
                <a:cubicBezTo>
                  <a:pt x="3405134" y="3515099"/>
                  <a:pt x="3391592" y="3444385"/>
                  <a:pt x="3446761" y="3461278"/>
                </a:cubicBezTo>
                <a:cubicBezTo>
                  <a:pt x="3801752" y="3568638"/>
                  <a:pt x="4119982" y="3746863"/>
                  <a:pt x="4419733" y="3963555"/>
                </a:cubicBezTo>
                <a:cubicBezTo>
                  <a:pt x="4597168" y="4091520"/>
                  <a:pt x="4760991" y="4228417"/>
                  <a:pt x="4781371" y="4458604"/>
                </a:cubicBezTo>
                <a:cubicBezTo>
                  <a:pt x="4781562" y="4463257"/>
                  <a:pt x="4780772" y="4467014"/>
                  <a:pt x="4780440" y="4470290"/>
                </a:cubicBezTo>
                <a:cubicBezTo>
                  <a:pt x="4830364" y="4519056"/>
                  <a:pt x="4870983" y="4579844"/>
                  <a:pt x="4898954" y="4662092"/>
                </a:cubicBezTo>
                <a:cubicBezTo>
                  <a:pt x="4900480" y="4665288"/>
                  <a:pt x="4900107" y="4667630"/>
                  <a:pt x="4900699" y="4670867"/>
                </a:cubicBezTo>
                <a:cubicBezTo>
                  <a:pt x="5170915" y="4649815"/>
                  <a:pt x="5442360" y="4647817"/>
                  <a:pt x="5714511" y="4663483"/>
                </a:cubicBezTo>
                <a:cubicBezTo>
                  <a:pt x="5651495" y="4555157"/>
                  <a:pt x="5582088" y="4449879"/>
                  <a:pt x="5464793" y="4393556"/>
                </a:cubicBezTo>
                <a:cubicBezTo>
                  <a:pt x="5463384" y="4393148"/>
                  <a:pt x="5462860" y="4391770"/>
                  <a:pt x="5461897" y="4390879"/>
                </a:cubicBezTo>
                <a:cubicBezTo>
                  <a:pt x="4970387" y="4293633"/>
                  <a:pt x="4556299" y="3674930"/>
                  <a:pt x="4294126" y="3303048"/>
                </a:cubicBezTo>
                <a:cubicBezTo>
                  <a:pt x="4284225" y="3288537"/>
                  <a:pt x="4271318" y="3233630"/>
                  <a:pt x="4305321" y="3256953"/>
                </a:cubicBezTo>
                <a:cubicBezTo>
                  <a:pt x="4530520" y="3414680"/>
                  <a:pt x="4740956" y="3587440"/>
                  <a:pt x="4949299" y="3766336"/>
                </a:cubicBezTo>
                <a:cubicBezTo>
                  <a:pt x="5065543" y="3866477"/>
                  <a:pt x="5184542" y="3965579"/>
                  <a:pt x="5291452" y="4076801"/>
                </a:cubicBezTo>
                <a:cubicBezTo>
                  <a:pt x="5309900" y="4095629"/>
                  <a:pt x="5393714" y="4211504"/>
                  <a:pt x="5434998" y="4254100"/>
                </a:cubicBezTo>
                <a:cubicBezTo>
                  <a:pt x="5369347" y="4172892"/>
                  <a:pt x="5356821" y="3836202"/>
                  <a:pt x="5351015" y="3760989"/>
                </a:cubicBezTo>
                <a:cubicBezTo>
                  <a:pt x="5330486" y="3492147"/>
                  <a:pt x="5355823" y="3228927"/>
                  <a:pt x="5413780" y="2966265"/>
                </a:cubicBezTo>
                <a:cubicBezTo>
                  <a:pt x="5415835" y="2956520"/>
                  <a:pt x="5420191" y="2953318"/>
                  <a:pt x="5425627" y="2954192"/>
                </a:cubicBezTo>
                <a:close/>
                <a:moveTo>
                  <a:pt x="8380397" y="2896659"/>
                </a:moveTo>
                <a:cubicBezTo>
                  <a:pt x="8455275" y="3038078"/>
                  <a:pt x="8545153" y="3173735"/>
                  <a:pt x="8634801" y="3304169"/>
                </a:cubicBezTo>
                <a:cubicBezTo>
                  <a:pt x="8726195" y="3437326"/>
                  <a:pt x="8821496" y="3600936"/>
                  <a:pt x="8971448" y="3675946"/>
                </a:cubicBezTo>
                <a:cubicBezTo>
                  <a:pt x="8910775" y="3621244"/>
                  <a:pt x="8864937" y="3553231"/>
                  <a:pt x="8820691" y="3486482"/>
                </a:cubicBezTo>
                <a:cubicBezTo>
                  <a:pt x="8816331" y="3480073"/>
                  <a:pt x="8811972" y="3473665"/>
                  <a:pt x="8807612" y="3467256"/>
                </a:cubicBezTo>
                <a:cubicBezTo>
                  <a:pt x="8727274" y="3347730"/>
                  <a:pt x="8640362" y="3230102"/>
                  <a:pt x="8556796" y="3116474"/>
                </a:cubicBezTo>
                <a:cubicBezTo>
                  <a:pt x="8515702" y="3060746"/>
                  <a:pt x="8472667" y="3003195"/>
                  <a:pt x="8427018" y="2948853"/>
                </a:cubicBezTo>
                <a:cubicBezTo>
                  <a:pt x="8411728" y="2931040"/>
                  <a:pt x="8396239" y="2914119"/>
                  <a:pt x="8380397" y="2896659"/>
                </a:cubicBezTo>
                <a:close/>
                <a:moveTo>
                  <a:pt x="9831020" y="2871730"/>
                </a:moveTo>
                <a:lnTo>
                  <a:pt x="9827707" y="2915231"/>
                </a:lnTo>
                <a:cubicBezTo>
                  <a:pt x="9824540" y="2960178"/>
                  <a:pt x="9821168" y="3006017"/>
                  <a:pt x="9820699" y="3051540"/>
                </a:cubicBezTo>
                <a:cubicBezTo>
                  <a:pt x="9820458" y="3081589"/>
                  <a:pt x="9821664" y="3111470"/>
                  <a:pt x="9822525" y="3140814"/>
                </a:cubicBezTo>
                <a:cubicBezTo>
                  <a:pt x="9823738" y="3170696"/>
                  <a:pt x="9824947" y="3200579"/>
                  <a:pt x="9824704" y="3230628"/>
                </a:cubicBezTo>
                <a:cubicBezTo>
                  <a:pt x="9823869" y="3331557"/>
                  <a:pt x="9808712" y="3433224"/>
                  <a:pt x="9793821" y="3531652"/>
                </a:cubicBezTo>
                <a:cubicBezTo>
                  <a:pt x="9783066" y="3603683"/>
                  <a:pt x="9772446" y="3677150"/>
                  <a:pt x="9767436" y="3750864"/>
                </a:cubicBezTo>
                <a:cubicBezTo>
                  <a:pt x="9782786" y="3724954"/>
                  <a:pt x="9799440" y="3697443"/>
                  <a:pt x="9814477" y="3662531"/>
                </a:cubicBezTo>
                <a:cubicBezTo>
                  <a:pt x="9926754" y="3406015"/>
                  <a:pt x="9892054" y="3133900"/>
                  <a:pt x="9831020" y="2871730"/>
                </a:cubicBezTo>
                <a:close/>
                <a:moveTo>
                  <a:pt x="8380521" y="2850596"/>
                </a:moveTo>
                <a:cubicBezTo>
                  <a:pt x="8404481" y="2875897"/>
                  <a:pt x="8428794" y="2901731"/>
                  <a:pt x="8451446" y="2928627"/>
                </a:cubicBezTo>
                <a:cubicBezTo>
                  <a:pt x="8497446" y="2983517"/>
                  <a:pt x="8540828" y="3041610"/>
                  <a:pt x="8582269" y="3097880"/>
                </a:cubicBezTo>
                <a:cubicBezTo>
                  <a:pt x="8666744" y="3211700"/>
                  <a:pt x="8753998" y="3329876"/>
                  <a:pt x="8833783" y="3449753"/>
                </a:cubicBezTo>
                <a:cubicBezTo>
                  <a:pt x="8838143" y="3456162"/>
                  <a:pt x="8842503" y="3462572"/>
                  <a:pt x="8846863" y="3468981"/>
                </a:cubicBezTo>
                <a:cubicBezTo>
                  <a:pt x="8881714" y="3521040"/>
                  <a:pt x="8917610" y="3574725"/>
                  <a:pt x="8960046" y="3620389"/>
                </a:cubicBezTo>
                <a:cubicBezTo>
                  <a:pt x="8847240" y="3316219"/>
                  <a:pt x="8665033" y="3014288"/>
                  <a:pt x="8380521" y="2850596"/>
                </a:cubicBezTo>
                <a:close/>
                <a:moveTo>
                  <a:pt x="9854151" y="2642862"/>
                </a:moveTo>
                <a:cubicBezTo>
                  <a:pt x="9862376" y="2644690"/>
                  <a:pt x="9868748" y="2649859"/>
                  <a:pt x="9871341" y="2659697"/>
                </a:cubicBezTo>
                <a:cubicBezTo>
                  <a:pt x="9936549" y="2907705"/>
                  <a:pt x="10004418" y="3164740"/>
                  <a:pt x="9966678" y="3423399"/>
                </a:cubicBezTo>
                <a:cubicBezTo>
                  <a:pt x="9951724" y="3524170"/>
                  <a:pt x="9914841" y="3605244"/>
                  <a:pt x="9880832" y="3700562"/>
                </a:cubicBezTo>
                <a:cubicBezTo>
                  <a:pt x="9817639" y="3880472"/>
                  <a:pt x="9825316" y="4002022"/>
                  <a:pt x="9896024" y="4178295"/>
                </a:cubicBezTo>
                <a:cubicBezTo>
                  <a:pt x="10068034" y="4289020"/>
                  <a:pt x="10235704" y="4406341"/>
                  <a:pt x="10395379" y="4531843"/>
                </a:cubicBezTo>
                <a:cubicBezTo>
                  <a:pt x="10227815" y="4223610"/>
                  <a:pt x="10104867" y="3926696"/>
                  <a:pt x="10225980" y="3561061"/>
                </a:cubicBezTo>
                <a:cubicBezTo>
                  <a:pt x="10233239" y="3539559"/>
                  <a:pt x="10303382" y="3509255"/>
                  <a:pt x="10314210" y="3538353"/>
                </a:cubicBezTo>
                <a:cubicBezTo>
                  <a:pt x="10408734" y="3779872"/>
                  <a:pt x="10497596" y="4023472"/>
                  <a:pt x="10573663" y="4271430"/>
                </a:cubicBezTo>
                <a:cubicBezTo>
                  <a:pt x="10618238" y="4415363"/>
                  <a:pt x="10653304" y="4549296"/>
                  <a:pt x="10583736" y="4688819"/>
                </a:cubicBezTo>
                <a:cubicBezTo>
                  <a:pt x="10685909" y="4776757"/>
                  <a:pt x="10784700" y="4869157"/>
                  <a:pt x="10880472" y="4966558"/>
                </a:cubicBezTo>
                <a:cubicBezTo>
                  <a:pt x="10849056" y="4499967"/>
                  <a:pt x="11034230" y="4066538"/>
                  <a:pt x="11231212" y="3645474"/>
                </a:cubicBezTo>
                <a:cubicBezTo>
                  <a:pt x="11242138" y="3622394"/>
                  <a:pt x="11319709" y="3598841"/>
                  <a:pt x="11317765" y="3638405"/>
                </a:cubicBezTo>
                <a:cubicBezTo>
                  <a:pt x="11295958" y="4125233"/>
                  <a:pt x="11372236" y="4676562"/>
                  <a:pt x="10982911" y="5051260"/>
                </a:cubicBezTo>
                <a:cubicBezTo>
                  <a:pt x="10979389" y="5054277"/>
                  <a:pt x="10974419" y="5057456"/>
                  <a:pt x="10968747" y="5059552"/>
                </a:cubicBezTo>
                <a:cubicBezTo>
                  <a:pt x="11069120" y="5167803"/>
                  <a:pt x="11166116" y="5280511"/>
                  <a:pt x="11258020" y="5401078"/>
                </a:cubicBezTo>
                <a:cubicBezTo>
                  <a:pt x="11414501" y="5606795"/>
                  <a:pt x="11558425" y="5822089"/>
                  <a:pt x="11688741" y="6045312"/>
                </a:cubicBezTo>
                <a:cubicBezTo>
                  <a:pt x="11728326" y="5923422"/>
                  <a:pt x="11744133" y="5789920"/>
                  <a:pt x="11794425" y="5681109"/>
                </a:cubicBezTo>
                <a:cubicBezTo>
                  <a:pt x="11793785" y="5677682"/>
                  <a:pt x="11793359" y="5673360"/>
                  <a:pt x="11792727" y="5669934"/>
                </a:cubicBezTo>
                <a:cubicBezTo>
                  <a:pt x="11786706" y="5671483"/>
                  <a:pt x="11780344" y="5672486"/>
                  <a:pt x="11776744" y="5671723"/>
                </a:cubicBezTo>
                <a:cubicBezTo>
                  <a:pt x="11442886" y="5608574"/>
                  <a:pt x="11457436" y="4983823"/>
                  <a:pt x="11442546" y="4736592"/>
                </a:cubicBezTo>
                <a:cubicBezTo>
                  <a:pt x="11441155" y="4713728"/>
                  <a:pt x="11514076" y="4687776"/>
                  <a:pt x="11527771" y="4704317"/>
                </a:cubicBezTo>
                <a:cubicBezTo>
                  <a:pt x="11715804" y="4928943"/>
                  <a:pt x="11799388" y="5187422"/>
                  <a:pt x="11851542" y="5463703"/>
                </a:cubicBezTo>
                <a:cubicBezTo>
                  <a:pt x="11913004" y="5353500"/>
                  <a:pt x="12015977" y="5250086"/>
                  <a:pt x="12122505" y="5156948"/>
                </a:cubicBezTo>
                <a:lnTo>
                  <a:pt x="12192002" y="5098973"/>
                </a:lnTo>
                <a:lnTo>
                  <a:pt x="12192001" y="5160062"/>
                </a:lnTo>
                <a:lnTo>
                  <a:pt x="12155105" y="5191181"/>
                </a:lnTo>
                <a:cubicBezTo>
                  <a:pt x="12056052" y="5282318"/>
                  <a:pt x="11965498" y="5385071"/>
                  <a:pt x="11918903" y="5491132"/>
                </a:cubicBezTo>
                <a:cubicBezTo>
                  <a:pt x="11960691" y="5426848"/>
                  <a:pt x="12011970" y="5370101"/>
                  <a:pt x="12067554" y="5317498"/>
                </a:cubicBezTo>
                <a:lnTo>
                  <a:pt x="12192001" y="5211391"/>
                </a:lnTo>
                <a:lnTo>
                  <a:pt x="12192001" y="5251558"/>
                </a:lnTo>
                <a:lnTo>
                  <a:pt x="12087498" y="5340764"/>
                </a:lnTo>
                <a:cubicBezTo>
                  <a:pt x="12032329" y="5393102"/>
                  <a:pt x="11981742" y="5449408"/>
                  <a:pt x="11941335" y="5512809"/>
                </a:cubicBezTo>
                <a:cubicBezTo>
                  <a:pt x="11925082" y="5538523"/>
                  <a:pt x="11910985" y="5565169"/>
                  <a:pt x="11898139" y="5592553"/>
                </a:cubicBezTo>
                <a:cubicBezTo>
                  <a:pt x="11945914" y="5558922"/>
                  <a:pt x="11992854" y="5522778"/>
                  <a:pt x="12037359" y="5482816"/>
                </a:cubicBezTo>
                <a:lnTo>
                  <a:pt x="12192001" y="5330890"/>
                </a:lnTo>
                <a:lnTo>
                  <a:pt x="12192001" y="5402911"/>
                </a:lnTo>
                <a:lnTo>
                  <a:pt x="12054488" y="5533939"/>
                </a:lnTo>
                <a:cubicBezTo>
                  <a:pt x="12007570" y="5576210"/>
                  <a:pt x="11919625" y="5622495"/>
                  <a:pt x="11880977" y="5674040"/>
                </a:cubicBezTo>
                <a:cubicBezTo>
                  <a:pt x="11880428" y="5674391"/>
                  <a:pt x="11880223" y="5675288"/>
                  <a:pt x="11879666" y="5675644"/>
                </a:cubicBezTo>
                <a:cubicBezTo>
                  <a:pt x="11877599" y="5678494"/>
                  <a:pt x="11875186" y="5680803"/>
                  <a:pt x="11873674" y="5683306"/>
                </a:cubicBezTo>
                <a:cubicBezTo>
                  <a:pt x="11806563" y="5791374"/>
                  <a:pt x="11801847" y="5992131"/>
                  <a:pt x="11738608" y="6118417"/>
                </a:cubicBezTo>
                <a:cubicBezTo>
                  <a:pt x="11737642" y="6120562"/>
                  <a:pt x="11735234" y="6122876"/>
                  <a:pt x="11732820" y="6125184"/>
                </a:cubicBezTo>
                <a:cubicBezTo>
                  <a:pt x="11856220" y="6344593"/>
                  <a:pt x="11965159" y="6571523"/>
                  <a:pt x="12058063" y="6805045"/>
                </a:cubicBezTo>
                <a:lnTo>
                  <a:pt x="12077722" y="6857999"/>
                </a:lnTo>
                <a:lnTo>
                  <a:pt x="11980831" y="6857999"/>
                </a:lnTo>
                <a:lnTo>
                  <a:pt x="11842370" y="6532596"/>
                </a:lnTo>
                <a:lnTo>
                  <a:pt x="11807118" y="6461642"/>
                </a:lnTo>
                <a:cubicBezTo>
                  <a:pt x="11675874" y="6190726"/>
                  <a:pt x="11523363" y="5930353"/>
                  <a:pt x="11352410" y="5682534"/>
                </a:cubicBezTo>
                <a:cubicBezTo>
                  <a:pt x="11349154" y="5682314"/>
                  <a:pt x="11346248" y="5682642"/>
                  <a:pt x="11344098" y="5681717"/>
                </a:cubicBezTo>
                <a:cubicBezTo>
                  <a:pt x="11146884" y="5607050"/>
                  <a:pt x="10940954" y="5574737"/>
                  <a:pt x="10730809" y="5585749"/>
                </a:cubicBezTo>
                <a:cubicBezTo>
                  <a:pt x="10726045" y="5588034"/>
                  <a:pt x="10720166" y="5591021"/>
                  <a:pt x="10713050" y="5593271"/>
                </a:cubicBezTo>
                <a:cubicBezTo>
                  <a:pt x="10300570" y="5732161"/>
                  <a:pt x="9845774" y="5640588"/>
                  <a:pt x="9420192" y="5692050"/>
                </a:cubicBezTo>
                <a:cubicBezTo>
                  <a:pt x="9405112" y="5694029"/>
                  <a:pt x="9380308" y="5686903"/>
                  <a:pt x="9404066" y="5671708"/>
                </a:cubicBezTo>
                <a:cubicBezTo>
                  <a:pt x="9811305" y="5415077"/>
                  <a:pt x="10269729" y="5333413"/>
                  <a:pt x="10712309" y="5538562"/>
                </a:cubicBezTo>
                <a:cubicBezTo>
                  <a:pt x="10909559" y="5522006"/>
                  <a:pt x="11103888" y="5541041"/>
                  <a:pt x="11291486" y="5595804"/>
                </a:cubicBezTo>
                <a:cubicBezTo>
                  <a:pt x="11253937" y="5543176"/>
                  <a:pt x="11215832" y="5490905"/>
                  <a:pt x="11176624" y="5439340"/>
                </a:cubicBezTo>
                <a:cubicBezTo>
                  <a:pt x="11019444" y="5232532"/>
                  <a:pt x="10848144" y="5046247"/>
                  <a:pt x="10665962" y="4874588"/>
                </a:cubicBezTo>
                <a:cubicBezTo>
                  <a:pt x="10659400" y="4876493"/>
                  <a:pt x="10653378" y="4878043"/>
                  <a:pt x="10647017" y="4879047"/>
                </a:cubicBezTo>
                <a:cubicBezTo>
                  <a:pt x="10469841" y="4937947"/>
                  <a:pt x="10294852" y="4989315"/>
                  <a:pt x="10107096" y="4989072"/>
                </a:cubicBezTo>
                <a:cubicBezTo>
                  <a:pt x="9884392" y="4988955"/>
                  <a:pt x="9658777" y="4947776"/>
                  <a:pt x="9439953" y="4909921"/>
                </a:cubicBezTo>
                <a:cubicBezTo>
                  <a:pt x="9408584" y="4904693"/>
                  <a:pt x="9464056" y="4874580"/>
                  <a:pt x="9470279" y="4872131"/>
                </a:cubicBezTo>
                <a:cubicBezTo>
                  <a:pt x="9777078" y="4772480"/>
                  <a:pt x="10227985" y="4680296"/>
                  <a:pt x="10565024" y="4781269"/>
                </a:cubicBezTo>
                <a:cubicBezTo>
                  <a:pt x="10362949" y="4601638"/>
                  <a:pt x="10148128" y="4438593"/>
                  <a:pt x="9922490" y="4287833"/>
                </a:cubicBezTo>
                <a:cubicBezTo>
                  <a:pt x="9921938" y="4288186"/>
                  <a:pt x="9921032" y="4287993"/>
                  <a:pt x="9920481" y="4288346"/>
                </a:cubicBezTo>
                <a:cubicBezTo>
                  <a:pt x="9919033" y="4288508"/>
                  <a:pt x="9917026" y="4289026"/>
                  <a:pt x="9916127" y="4288836"/>
                </a:cubicBezTo>
                <a:cubicBezTo>
                  <a:pt x="9902906" y="4288860"/>
                  <a:pt x="9795895" y="4364971"/>
                  <a:pt x="9791125" y="4367248"/>
                </a:cubicBezTo>
                <a:cubicBezTo>
                  <a:pt x="9707175" y="4406384"/>
                  <a:pt x="9617775" y="4432133"/>
                  <a:pt x="9528364" y="4451767"/>
                </a:cubicBezTo>
                <a:cubicBezTo>
                  <a:pt x="9228232" y="4518029"/>
                  <a:pt x="8927622" y="4526349"/>
                  <a:pt x="8629850" y="4613329"/>
                </a:cubicBezTo>
                <a:cubicBezTo>
                  <a:pt x="8609591" y="4619390"/>
                  <a:pt x="8554225" y="4618011"/>
                  <a:pt x="8600239" y="4596243"/>
                </a:cubicBezTo>
                <a:cubicBezTo>
                  <a:pt x="8928850" y="4438196"/>
                  <a:pt x="9367700" y="4136057"/>
                  <a:pt x="9761570" y="4182283"/>
                </a:cubicBezTo>
                <a:cubicBezTo>
                  <a:pt x="9633677" y="4101602"/>
                  <a:pt x="9502269" y="4023929"/>
                  <a:pt x="9368237" y="3949470"/>
                </a:cubicBezTo>
                <a:cubicBezTo>
                  <a:pt x="9363677" y="3950852"/>
                  <a:pt x="9358768" y="3951697"/>
                  <a:pt x="9354614" y="3951288"/>
                </a:cubicBezTo>
                <a:cubicBezTo>
                  <a:pt x="9045666" y="4112095"/>
                  <a:pt x="8711508" y="4184792"/>
                  <a:pt x="8364351" y="4159267"/>
                </a:cubicBezTo>
                <a:cubicBezTo>
                  <a:pt x="8322605" y="4156073"/>
                  <a:pt x="8373028" y="4125362"/>
                  <a:pt x="8386567" y="4119760"/>
                </a:cubicBezTo>
                <a:cubicBezTo>
                  <a:pt x="8661942" y="4017222"/>
                  <a:pt x="8938634" y="3857115"/>
                  <a:pt x="9231713" y="3873539"/>
                </a:cubicBezTo>
                <a:cubicBezTo>
                  <a:pt x="9162796" y="3836374"/>
                  <a:pt x="9093324" y="3799562"/>
                  <a:pt x="9023301" y="3763109"/>
                </a:cubicBezTo>
                <a:cubicBezTo>
                  <a:pt x="9018245" y="3762512"/>
                  <a:pt x="9014299" y="3761207"/>
                  <a:pt x="9010556" y="3758998"/>
                </a:cubicBezTo>
                <a:cubicBezTo>
                  <a:pt x="8818026" y="3719652"/>
                  <a:pt x="8714888" y="3571783"/>
                  <a:pt x="8604324" y="3417171"/>
                </a:cubicBezTo>
                <a:cubicBezTo>
                  <a:pt x="8460937" y="3216099"/>
                  <a:pt x="8313620" y="2999153"/>
                  <a:pt x="8218577" y="2770227"/>
                </a:cubicBezTo>
                <a:cubicBezTo>
                  <a:pt x="8215211" y="2762227"/>
                  <a:pt x="8217371" y="2755481"/>
                  <a:pt x="8222774" y="2749954"/>
                </a:cubicBezTo>
                <a:cubicBezTo>
                  <a:pt x="8238990" y="2733370"/>
                  <a:pt x="8284424" y="2727735"/>
                  <a:pt x="8297623" y="2731935"/>
                </a:cubicBezTo>
                <a:cubicBezTo>
                  <a:pt x="8726387" y="2883841"/>
                  <a:pt x="8964880" y="3311498"/>
                  <a:pt x="9090618" y="3716225"/>
                </a:cubicBezTo>
                <a:cubicBezTo>
                  <a:pt x="9321070" y="3835548"/>
                  <a:pt x="9546131" y="3959850"/>
                  <a:pt x="9762441" y="4093587"/>
                </a:cubicBezTo>
                <a:cubicBezTo>
                  <a:pt x="9739891" y="4035197"/>
                  <a:pt x="9720655" y="3974696"/>
                  <a:pt x="9717826" y="3916719"/>
                </a:cubicBezTo>
                <a:cubicBezTo>
                  <a:pt x="9716379" y="3916883"/>
                  <a:pt x="9714371" y="3917401"/>
                  <a:pt x="9713123" y="3916663"/>
                </a:cubicBezTo>
                <a:cubicBezTo>
                  <a:pt x="9419408" y="3876118"/>
                  <a:pt x="9276568" y="3571232"/>
                  <a:pt x="9175594" y="3326950"/>
                </a:cubicBezTo>
                <a:cubicBezTo>
                  <a:pt x="9162477" y="3295477"/>
                  <a:pt x="9234580" y="3273123"/>
                  <a:pt x="9253941" y="3287566"/>
                </a:cubicBezTo>
                <a:cubicBezTo>
                  <a:pt x="9396995" y="3390749"/>
                  <a:pt x="9519263" y="3506453"/>
                  <a:pt x="9625671" y="3639960"/>
                </a:cubicBezTo>
                <a:cubicBezTo>
                  <a:pt x="9622492" y="3540061"/>
                  <a:pt x="9637797" y="3439839"/>
                  <a:pt x="9656881" y="3333361"/>
                </a:cubicBezTo>
                <a:cubicBezTo>
                  <a:pt x="9696972" y="3116116"/>
                  <a:pt x="9713720" y="2891570"/>
                  <a:pt x="9782066" y="2680771"/>
                </a:cubicBezTo>
                <a:cubicBezTo>
                  <a:pt x="9788129" y="2661952"/>
                  <a:pt x="9829478" y="2637374"/>
                  <a:pt x="9854151" y="2642862"/>
                </a:cubicBezTo>
                <a:close/>
                <a:moveTo>
                  <a:pt x="11114299" y="2390555"/>
                </a:moveTo>
                <a:lnTo>
                  <a:pt x="11113373" y="2392739"/>
                </a:lnTo>
                <a:lnTo>
                  <a:pt x="11117197" y="2394358"/>
                </a:lnTo>
                <a:cubicBezTo>
                  <a:pt x="11116333" y="2393349"/>
                  <a:pt x="11115474" y="2392343"/>
                  <a:pt x="11114299" y="2390555"/>
                </a:cubicBezTo>
                <a:close/>
                <a:moveTo>
                  <a:pt x="10506276" y="2118977"/>
                </a:moveTo>
                <a:cubicBezTo>
                  <a:pt x="10510550" y="2257918"/>
                  <a:pt x="10470507" y="2393544"/>
                  <a:pt x="10431542" y="2525128"/>
                </a:cubicBezTo>
                <a:cubicBezTo>
                  <a:pt x="10417502" y="2571972"/>
                  <a:pt x="10403548" y="2620144"/>
                  <a:pt x="10391375" y="2667145"/>
                </a:cubicBezTo>
                <a:cubicBezTo>
                  <a:pt x="10377290" y="2721696"/>
                  <a:pt x="10366481" y="2777642"/>
                  <a:pt x="10355047" y="2832031"/>
                </a:cubicBezTo>
                <a:lnTo>
                  <a:pt x="10336080" y="2927011"/>
                </a:lnTo>
                <a:cubicBezTo>
                  <a:pt x="10349636" y="2893472"/>
                  <a:pt x="10367643" y="2846374"/>
                  <a:pt x="10389394" y="2782834"/>
                </a:cubicBezTo>
                <a:cubicBezTo>
                  <a:pt x="10448427" y="2611467"/>
                  <a:pt x="10546967" y="2325483"/>
                  <a:pt x="10506276" y="2118977"/>
                </a:cubicBezTo>
                <a:close/>
                <a:moveTo>
                  <a:pt x="11538179" y="2090376"/>
                </a:moveTo>
                <a:cubicBezTo>
                  <a:pt x="11552237" y="2136248"/>
                  <a:pt x="11565750" y="2181883"/>
                  <a:pt x="11577479" y="2228695"/>
                </a:cubicBezTo>
                <a:lnTo>
                  <a:pt x="11586754" y="2266098"/>
                </a:lnTo>
                <a:cubicBezTo>
                  <a:pt x="11593656" y="2295423"/>
                  <a:pt x="11600787" y="2324193"/>
                  <a:pt x="11609011" y="2353427"/>
                </a:cubicBezTo>
                <a:cubicBezTo>
                  <a:pt x="11644349" y="2475257"/>
                  <a:pt x="11704023" y="2591295"/>
                  <a:pt x="11761579" y="2703223"/>
                </a:cubicBezTo>
                <a:cubicBezTo>
                  <a:pt x="11802170" y="2782214"/>
                  <a:pt x="11843944" y="2862994"/>
                  <a:pt x="11877711" y="2947465"/>
                </a:cubicBezTo>
                <a:cubicBezTo>
                  <a:pt x="11815017" y="2640863"/>
                  <a:pt x="11724956" y="2342636"/>
                  <a:pt x="11538179" y="2090376"/>
                </a:cubicBezTo>
                <a:close/>
                <a:moveTo>
                  <a:pt x="6604735" y="2041381"/>
                </a:moveTo>
                <a:cubicBezTo>
                  <a:pt x="6726311" y="2327927"/>
                  <a:pt x="6916754" y="2606522"/>
                  <a:pt x="7204487" y="2742112"/>
                </a:cubicBezTo>
                <a:cubicBezTo>
                  <a:pt x="7179895" y="2719491"/>
                  <a:pt x="7154936" y="2696378"/>
                  <a:pt x="7131592" y="2672096"/>
                </a:cubicBezTo>
                <a:cubicBezTo>
                  <a:pt x="7084181" y="2622518"/>
                  <a:pt x="7039271" y="2569608"/>
                  <a:pt x="6996344" y="2518310"/>
                </a:cubicBezTo>
                <a:cubicBezTo>
                  <a:pt x="6908871" y="2414600"/>
                  <a:pt x="6818501" y="2306884"/>
                  <a:pt x="6735495" y="2196890"/>
                </a:cubicBezTo>
                <a:lnTo>
                  <a:pt x="6721901" y="2179274"/>
                </a:lnTo>
                <a:cubicBezTo>
                  <a:pt x="6685654" y="2131523"/>
                  <a:pt x="6648317" y="2082278"/>
                  <a:pt x="6604735" y="2041381"/>
                </a:cubicBezTo>
                <a:close/>
                <a:moveTo>
                  <a:pt x="11488421" y="2034549"/>
                </a:moveTo>
                <a:cubicBezTo>
                  <a:pt x="11459234" y="2371132"/>
                  <a:pt x="11651925" y="2658088"/>
                  <a:pt x="11840356" y="2932293"/>
                </a:cubicBezTo>
                <a:cubicBezTo>
                  <a:pt x="11809128" y="2858555"/>
                  <a:pt x="11772688" y="2786473"/>
                  <a:pt x="11736331" y="2715710"/>
                </a:cubicBezTo>
                <a:cubicBezTo>
                  <a:pt x="11678147" y="2602235"/>
                  <a:pt x="11617611" y="2485181"/>
                  <a:pt x="11581560" y="2360474"/>
                </a:cubicBezTo>
                <a:cubicBezTo>
                  <a:pt x="11573334" y="2331239"/>
                  <a:pt x="11565889" y="2301693"/>
                  <a:pt x="11558442" y="2272139"/>
                </a:cubicBezTo>
                <a:lnTo>
                  <a:pt x="11549169" y="2234734"/>
                </a:lnTo>
                <a:cubicBezTo>
                  <a:pt x="11532130" y="2167007"/>
                  <a:pt x="11511443" y="2100302"/>
                  <a:pt x="11488421" y="2034549"/>
                </a:cubicBezTo>
                <a:close/>
                <a:moveTo>
                  <a:pt x="10468916" y="2032338"/>
                </a:moveTo>
                <a:cubicBezTo>
                  <a:pt x="10450533" y="2081859"/>
                  <a:pt x="10434093" y="2132840"/>
                  <a:pt x="10421480" y="2185446"/>
                </a:cubicBezTo>
                <a:cubicBezTo>
                  <a:pt x="10388668" y="2317695"/>
                  <a:pt x="10374105" y="2457032"/>
                  <a:pt x="10351264" y="2591574"/>
                </a:cubicBezTo>
                <a:cubicBezTo>
                  <a:pt x="10332355" y="2700098"/>
                  <a:pt x="10281261" y="2959166"/>
                  <a:pt x="10294485" y="2991809"/>
                </a:cubicBezTo>
                <a:lnTo>
                  <a:pt x="10327850" y="2826310"/>
                </a:lnTo>
                <a:cubicBezTo>
                  <a:pt x="10338741" y="2771690"/>
                  <a:pt x="10350331" y="2715434"/>
                  <a:pt x="10364099" y="2660098"/>
                </a:cubicBezTo>
                <a:cubicBezTo>
                  <a:pt x="10376185" y="2611783"/>
                  <a:pt x="10390682" y="2563843"/>
                  <a:pt x="10404725" y="2516991"/>
                </a:cubicBezTo>
                <a:cubicBezTo>
                  <a:pt x="10443463" y="2385961"/>
                  <a:pt x="10483500" y="2250332"/>
                  <a:pt x="10478071" y="2114122"/>
                </a:cubicBezTo>
                <a:cubicBezTo>
                  <a:pt x="10476867" y="2086568"/>
                  <a:pt x="10473555" y="2059413"/>
                  <a:pt x="10468916" y="2032338"/>
                </a:cubicBezTo>
                <a:close/>
                <a:moveTo>
                  <a:pt x="10573132" y="1991479"/>
                </a:moveTo>
                <a:cubicBezTo>
                  <a:pt x="10722027" y="2144650"/>
                  <a:pt x="10877543" y="2280670"/>
                  <a:pt x="11066880" y="2371770"/>
                </a:cubicBezTo>
                <a:cubicBezTo>
                  <a:pt x="10930664" y="2234271"/>
                  <a:pt x="10767866" y="2088089"/>
                  <a:pt x="10573132" y="1991479"/>
                </a:cubicBezTo>
                <a:close/>
                <a:moveTo>
                  <a:pt x="6591670" y="1988277"/>
                </a:moveTo>
                <a:cubicBezTo>
                  <a:pt x="6653650" y="2036451"/>
                  <a:pt x="6701310" y="2098809"/>
                  <a:pt x="6747349" y="2160069"/>
                </a:cubicBezTo>
                <a:lnTo>
                  <a:pt x="6760943" y="2177686"/>
                </a:lnTo>
                <a:cubicBezTo>
                  <a:pt x="6844486" y="2287290"/>
                  <a:pt x="6934499" y="2394502"/>
                  <a:pt x="7021065" y="2498102"/>
                </a:cubicBezTo>
                <a:cubicBezTo>
                  <a:pt x="7063629" y="2548900"/>
                  <a:pt x="7108178" y="2601313"/>
                  <a:pt x="7155223" y="2650386"/>
                </a:cubicBezTo>
                <a:cubicBezTo>
                  <a:pt x="7170968" y="2666443"/>
                  <a:pt x="7186885" y="2681619"/>
                  <a:pt x="7203167" y="2697288"/>
                </a:cubicBezTo>
                <a:cubicBezTo>
                  <a:pt x="7124362" y="2565928"/>
                  <a:pt x="7030837" y="2441422"/>
                  <a:pt x="6937703" y="2321981"/>
                </a:cubicBezTo>
                <a:cubicBezTo>
                  <a:pt x="6842752" y="2200032"/>
                  <a:pt x="6742965" y="2048781"/>
                  <a:pt x="6591670" y="1988277"/>
                </a:cubicBezTo>
                <a:close/>
                <a:moveTo>
                  <a:pt x="5798670" y="1981601"/>
                </a:moveTo>
                <a:cubicBezTo>
                  <a:pt x="5784234" y="2008086"/>
                  <a:pt x="5768551" y="2036236"/>
                  <a:pt x="5754709" y="2071454"/>
                </a:cubicBezTo>
                <a:cubicBezTo>
                  <a:pt x="5651219" y="2330361"/>
                  <a:pt x="5694208" y="2592217"/>
                  <a:pt x="5763044" y="2842206"/>
                </a:cubicBezTo>
                <a:lnTo>
                  <a:pt x="5764974" y="2799609"/>
                </a:lnTo>
                <a:cubicBezTo>
                  <a:pt x="5766710" y="2755616"/>
                  <a:pt x="5768626" y="2710738"/>
                  <a:pt x="5767665" y="2666409"/>
                </a:cubicBezTo>
                <a:cubicBezTo>
                  <a:pt x="5766964" y="2637156"/>
                  <a:pt x="5764828" y="2608182"/>
                  <a:pt x="5763055" y="2579705"/>
                </a:cubicBezTo>
                <a:cubicBezTo>
                  <a:pt x="5760913" y="2550734"/>
                  <a:pt x="5758780" y="2521760"/>
                  <a:pt x="5758079" y="2492508"/>
                </a:cubicBezTo>
                <a:cubicBezTo>
                  <a:pt x="5755745" y="2394242"/>
                  <a:pt x="5767619" y="2294070"/>
                  <a:pt x="5779325" y="2197069"/>
                </a:cubicBezTo>
                <a:cubicBezTo>
                  <a:pt x="5787753" y="2126095"/>
                  <a:pt x="5796001" y="2053736"/>
                  <a:pt x="5798670" y="1981601"/>
                </a:cubicBezTo>
                <a:close/>
                <a:moveTo>
                  <a:pt x="5829202" y="1971679"/>
                </a:moveTo>
                <a:cubicBezTo>
                  <a:pt x="5826736" y="2047481"/>
                  <a:pt x="5818154" y="2123904"/>
                  <a:pt x="5809558" y="2198043"/>
                </a:cubicBezTo>
                <a:cubicBezTo>
                  <a:pt x="5798026" y="2294159"/>
                  <a:pt x="5785973" y="2392938"/>
                  <a:pt x="5788653" y="2489430"/>
                </a:cubicBezTo>
                <a:cubicBezTo>
                  <a:pt x="5789524" y="2517790"/>
                  <a:pt x="5791665" y="2546759"/>
                  <a:pt x="5793439" y="2575235"/>
                </a:cubicBezTo>
                <a:cubicBezTo>
                  <a:pt x="5794815" y="2596366"/>
                  <a:pt x="5795822" y="2617001"/>
                  <a:pt x="5796836" y="2637633"/>
                </a:cubicBezTo>
                <a:cubicBezTo>
                  <a:pt x="5803017" y="2582794"/>
                  <a:pt x="5810097" y="2528066"/>
                  <a:pt x="5818614" y="2473055"/>
                </a:cubicBezTo>
                <a:cubicBezTo>
                  <a:pt x="5845917" y="2299125"/>
                  <a:pt x="5877599" y="2135758"/>
                  <a:pt x="5829202" y="1971679"/>
                </a:cubicBezTo>
                <a:close/>
                <a:moveTo>
                  <a:pt x="10578769" y="1962963"/>
                </a:moveTo>
                <a:cubicBezTo>
                  <a:pt x="10773649" y="2057701"/>
                  <a:pt x="10936285" y="2201237"/>
                  <a:pt x="11073823" y="2338658"/>
                </a:cubicBezTo>
                <a:cubicBezTo>
                  <a:pt x="10938241" y="2169232"/>
                  <a:pt x="10752627" y="1968969"/>
                  <a:pt x="10578769" y="1962963"/>
                </a:cubicBezTo>
                <a:close/>
                <a:moveTo>
                  <a:pt x="5911389" y="1898371"/>
                </a:moveTo>
                <a:cubicBezTo>
                  <a:pt x="6006914" y="2026768"/>
                  <a:pt x="6112955" y="2136857"/>
                  <a:pt x="6237627" y="2231921"/>
                </a:cubicBezTo>
                <a:cubicBezTo>
                  <a:pt x="6161282" y="2090381"/>
                  <a:pt x="6060308" y="1952200"/>
                  <a:pt x="5911389" y="1898371"/>
                </a:cubicBezTo>
                <a:close/>
                <a:moveTo>
                  <a:pt x="6944437" y="1575402"/>
                </a:moveTo>
                <a:cubicBezTo>
                  <a:pt x="6732842" y="1643305"/>
                  <a:pt x="6518352" y="1707201"/>
                  <a:pt x="6304730" y="1766654"/>
                </a:cubicBezTo>
                <a:cubicBezTo>
                  <a:pt x="6527947" y="1784949"/>
                  <a:pt x="6737901" y="1680839"/>
                  <a:pt x="6944437" y="1575402"/>
                </a:cubicBezTo>
                <a:close/>
                <a:moveTo>
                  <a:pt x="7019523" y="1519450"/>
                </a:moveTo>
                <a:cubicBezTo>
                  <a:pt x="6766096" y="1537552"/>
                  <a:pt x="6524653" y="1609537"/>
                  <a:pt x="6298091" y="1737122"/>
                </a:cubicBezTo>
                <a:cubicBezTo>
                  <a:pt x="6539381" y="1670594"/>
                  <a:pt x="6780997" y="1597715"/>
                  <a:pt x="7019523" y="1519450"/>
                </a:cubicBezTo>
                <a:close/>
                <a:moveTo>
                  <a:pt x="2399523" y="1428234"/>
                </a:moveTo>
                <a:cubicBezTo>
                  <a:pt x="2324192" y="1539775"/>
                  <a:pt x="2267478" y="1713586"/>
                  <a:pt x="2224982" y="1826201"/>
                </a:cubicBezTo>
                <a:cubicBezTo>
                  <a:pt x="2161246" y="1995817"/>
                  <a:pt x="2120250" y="2168765"/>
                  <a:pt x="2096099" y="2345900"/>
                </a:cubicBezTo>
                <a:cubicBezTo>
                  <a:pt x="2166834" y="2165047"/>
                  <a:pt x="2226331" y="1978598"/>
                  <a:pt x="2283317" y="1796925"/>
                </a:cubicBezTo>
                <a:close/>
                <a:moveTo>
                  <a:pt x="2448558" y="1373435"/>
                </a:moveTo>
                <a:lnTo>
                  <a:pt x="2312521" y="1806140"/>
                </a:lnTo>
                <a:cubicBezTo>
                  <a:pt x="2255817" y="1985569"/>
                  <a:pt x="2197150" y="2169492"/>
                  <a:pt x="2127533" y="2348380"/>
                </a:cubicBezTo>
                <a:cubicBezTo>
                  <a:pt x="2230881" y="2201722"/>
                  <a:pt x="2307261" y="2041905"/>
                  <a:pt x="2358080" y="1866134"/>
                </a:cubicBezTo>
                <a:cubicBezTo>
                  <a:pt x="2378743" y="1795373"/>
                  <a:pt x="2394349" y="1722940"/>
                  <a:pt x="2407436" y="1651070"/>
                </a:cubicBezTo>
                <a:cubicBezTo>
                  <a:pt x="2417458" y="1596892"/>
                  <a:pt x="2466254" y="1384915"/>
                  <a:pt x="2448558" y="1373435"/>
                </a:cubicBezTo>
                <a:close/>
                <a:moveTo>
                  <a:pt x="278707" y="1352270"/>
                </a:moveTo>
                <a:lnTo>
                  <a:pt x="321570" y="1861610"/>
                </a:lnTo>
                <a:cubicBezTo>
                  <a:pt x="336248" y="1725752"/>
                  <a:pt x="317508" y="1584885"/>
                  <a:pt x="294281" y="1440658"/>
                </a:cubicBezTo>
                <a:close/>
                <a:moveTo>
                  <a:pt x="1423821" y="1351958"/>
                </a:moveTo>
                <a:cubicBezTo>
                  <a:pt x="1426859" y="1507722"/>
                  <a:pt x="1587831" y="1796280"/>
                  <a:pt x="1638521" y="1908470"/>
                </a:cubicBezTo>
                <a:cubicBezTo>
                  <a:pt x="1674424" y="1987707"/>
                  <a:pt x="1711105" y="2070587"/>
                  <a:pt x="1754199" y="2149284"/>
                </a:cubicBezTo>
                <a:cubicBezTo>
                  <a:pt x="1797295" y="2227981"/>
                  <a:pt x="1846801" y="2302493"/>
                  <a:pt x="1908359" y="2364988"/>
                </a:cubicBezTo>
                <a:cubicBezTo>
                  <a:pt x="1805946" y="2193096"/>
                  <a:pt x="1725953" y="2007134"/>
                  <a:pt x="1647661" y="1825945"/>
                </a:cubicBezTo>
                <a:cubicBezTo>
                  <a:pt x="1579500" y="1667751"/>
                  <a:pt x="1508533" y="1505355"/>
                  <a:pt x="1423821" y="1351958"/>
                </a:cubicBezTo>
                <a:close/>
                <a:moveTo>
                  <a:pt x="9518298" y="1338235"/>
                </a:moveTo>
                <a:cubicBezTo>
                  <a:pt x="9531977" y="1651120"/>
                  <a:pt x="9677527" y="1999242"/>
                  <a:pt x="9838009" y="2272553"/>
                </a:cubicBezTo>
                <a:cubicBezTo>
                  <a:pt x="9825312" y="2235634"/>
                  <a:pt x="9815180" y="2197225"/>
                  <a:pt x="9805906" y="2159819"/>
                </a:cubicBezTo>
                <a:lnTo>
                  <a:pt x="9801623" y="2142555"/>
                </a:lnTo>
                <a:cubicBezTo>
                  <a:pt x="9756626" y="1964482"/>
                  <a:pt x="9698390" y="1787247"/>
                  <a:pt x="9628671" y="1617375"/>
                </a:cubicBezTo>
                <a:cubicBezTo>
                  <a:pt x="9618364" y="1593060"/>
                  <a:pt x="9608603" y="1568967"/>
                  <a:pt x="9598299" y="1544643"/>
                </a:cubicBezTo>
                <a:cubicBezTo>
                  <a:pt x="9570133" y="1477354"/>
                  <a:pt x="9541339" y="1408510"/>
                  <a:pt x="9518298" y="1338235"/>
                </a:cubicBezTo>
                <a:close/>
                <a:moveTo>
                  <a:pt x="1431890" y="1306475"/>
                </a:moveTo>
                <a:cubicBezTo>
                  <a:pt x="1458339" y="1352187"/>
                  <a:pt x="1483952" y="1399016"/>
                  <a:pt x="1507597" y="1446132"/>
                </a:cubicBezTo>
                <a:cubicBezTo>
                  <a:pt x="1568403" y="1567288"/>
                  <a:pt x="1621917" y="1692101"/>
                  <a:pt x="1674586" y="1813832"/>
                </a:cubicBezTo>
                <a:cubicBezTo>
                  <a:pt x="1719648" y="1918315"/>
                  <a:pt x="1765554" y="2024477"/>
                  <a:pt x="1815950" y="2128564"/>
                </a:cubicBezTo>
                <a:cubicBezTo>
                  <a:pt x="1866346" y="2232648"/>
                  <a:pt x="1921228" y="2334658"/>
                  <a:pt x="1984242" y="2430829"/>
                </a:cubicBezTo>
                <a:cubicBezTo>
                  <a:pt x="1994073" y="2437830"/>
                  <a:pt x="2003908" y="2444836"/>
                  <a:pt x="2014023" y="2450995"/>
                </a:cubicBezTo>
                <a:cubicBezTo>
                  <a:pt x="1956448" y="2239741"/>
                  <a:pt x="1853160" y="2049325"/>
                  <a:pt x="1747337" y="1855264"/>
                </a:cubicBezTo>
                <a:cubicBezTo>
                  <a:pt x="1678102" y="1728504"/>
                  <a:pt x="1608870" y="1601753"/>
                  <a:pt x="1533749" y="1478656"/>
                </a:cubicBezTo>
                <a:cubicBezTo>
                  <a:pt x="1510398" y="1440515"/>
                  <a:pt x="1454048" y="1294657"/>
                  <a:pt x="1431890" y="1306475"/>
                </a:cubicBezTo>
                <a:close/>
                <a:moveTo>
                  <a:pt x="5052692" y="1292994"/>
                </a:moveTo>
                <a:cubicBezTo>
                  <a:pt x="5103155" y="1406739"/>
                  <a:pt x="5153078" y="1520878"/>
                  <a:pt x="5200661" y="1635186"/>
                </a:cubicBezTo>
                <a:cubicBezTo>
                  <a:pt x="5238218" y="1725483"/>
                  <a:pt x="5273610" y="1815047"/>
                  <a:pt x="5297138" y="1906351"/>
                </a:cubicBezTo>
                <a:cubicBezTo>
                  <a:pt x="5281533" y="1683399"/>
                  <a:pt x="5177210" y="1491946"/>
                  <a:pt x="5052692" y="1292994"/>
                </a:cubicBezTo>
                <a:close/>
                <a:moveTo>
                  <a:pt x="9528078" y="1278636"/>
                </a:moveTo>
                <a:cubicBezTo>
                  <a:pt x="9552982" y="1365794"/>
                  <a:pt x="9588937" y="1451189"/>
                  <a:pt x="9623946" y="1534260"/>
                </a:cubicBezTo>
                <a:lnTo>
                  <a:pt x="9654858" y="1607218"/>
                </a:lnTo>
                <a:cubicBezTo>
                  <a:pt x="9724183" y="1774989"/>
                  <a:pt x="9781702" y="1949347"/>
                  <a:pt x="9826304" y="2125320"/>
                </a:cubicBezTo>
                <a:cubicBezTo>
                  <a:pt x="9794296" y="1963695"/>
                  <a:pt x="9753660" y="1804203"/>
                  <a:pt x="9701198" y="1646797"/>
                </a:cubicBezTo>
                <a:cubicBezTo>
                  <a:pt x="9655682" y="1511000"/>
                  <a:pt x="9586050" y="1397178"/>
                  <a:pt x="9528078" y="1278636"/>
                </a:cubicBezTo>
                <a:close/>
                <a:moveTo>
                  <a:pt x="5009948" y="1273619"/>
                </a:moveTo>
                <a:cubicBezTo>
                  <a:pt x="5013363" y="1406203"/>
                  <a:pt x="5078144" y="1538571"/>
                  <a:pt x="5121777" y="1654213"/>
                </a:cubicBezTo>
                <a:cubicBezTo>
                  <a:pt x="5175624" y="1795269"/>
                  <a:pt x="5233597" y="1934093"/>
                  <a:pt x="5293545" y="2072247"/>
                </a:cubicBezTo>
                <a:cubicBezTo>
                  <a:pt x="5293533" y="2069971"/>
                  <a:pt x="5294060" y="2067298"/>
                  <a:pt x="5294042" y="2065019"/>
                </a:cubicBezTo>
                <a:cubicBezTo>
                  <a:pt x="5282123" y="1924099"/>
                  <a:pt x="5230273" y="1786942"/>
                  <a:pt x="5171936" y="1647613"/>
                </a:cubicBezTo>
                <a:cubicBezTo>
                  <a:pt x="5119977" y="1522743"/>
                  <a:pt x="5065315" y="1397539"/>
                  <a:pt x="5009948" y="1273619"/>
                </a:cubicBezTo>
                <a:close/>
                <a:moveTo>
                  <a:pt x="655236" y="1268632"/>
                </a:moveTo>
                <a:cubicBezTo>
                  <a:pt x="717895" y="1408869"/>
                  <a:pt x="771574" y="1550454"/>
                  <a:pt x="839521" y="1685315"/>
                </a:cubicBezTo>
                <a:cubicBezTo>
                  <a:pt x="907470" y="1820177"/>
                  <a:pt x="989683" y="1948318"/>
                  <a:pt x="1109416" y="2061663"/>
                </a:cubicBezTo>
                <a:cubicBezTo>
                  <a:pt x="1177718" y="2126399"/>
                  <a:pt x="1244319" y="2184954"/>
                  <a:pt x="1298300" y="2247742"/>
                </a:cubicBezTo>
                <a:cubicBezTo>
                  <a:pt x="1250168" y="2156040"/>
                  <a:pt x="1187457" y="2071655"/>
                  <a:pt x="1125871" y="1989513"/>
                </a:cubicBezTo>
                <a:cubicBezTo>
                  <a:pt x="1076370" y="1923070"/>
                  <a:pt x="1025189" y="1854667"/>
                  <a:pt x="981574" y="1783157"/>
                </a:cubicBezTo>
                <a:cubicBezTo>
                  <a:pt x="960475" y="1748106"/>
                  <a:pt x="941058" y="1712211"/>
                  <a:pt x="922198" y="1677437"/>
                </a:cubicBezTo>
                <a:cubicBezTo>
                  <a:pt x="905028" y="1646031"/>
                  <a:pt x="887579" y="1614059"/>
                  <a:pt x="869293" y="1583214"/>
                </a:cubicBezTo>
                <a:cubicBezTo>
                  <a:pt x="832994" y="1522086"/>
                  <a:pt x="791368" y="1462924"/>
                  <a:pt x="751431" y="1405731"/>
                </a:cubicBezTo>
                <a:close/>
                <a:moveTo>
                  <a:pt x="6516292" y="1263064"/>
                </a:moveTo>
                <a:cubicBezTo>
                  <a:pt x="6288018" y="1373581"/>
                  <a:pt x="6031500" y="1451909"/>
                  <a:pt x="5736320" y="1501803"/>
                </a:cubicBezTo>
                <a:cubicBezTo>
                  <a:pt x="6001708" y="1565837"/>
                  <a:pt x="6267694" y="1408906"/>
                  <a:pt x="6516292" y="1263064"/>
                </a:cubicBezTo>
                <a:close/>
                <a:moveTo>
                  <a:pt x="291466" y="1250369"/>
                </a:moveTo>
                <a:cubicBezTo>
                  <a:pt x="302228" y="1312380"/>
                  <a:pt x="313548" y="1374109"/>
                  <a:pt x="323180" y="1435283"/>
                </a:cubicBezTo>
                <a:cubicBezTo>
                  <a:pt x="347262" y="1585402"/>
                  <a:pt x="366566" y="1733005"/>
                  <a:pt x="349381" y="1875041"/>
                </a:cubicBezTo>
                <a:cubicBezTo>
                  <a:pt x="398887" y="1761016"/>
                  <a:pt x="404047" y="1643975"/>
                  <a:pt x="374363" y="1506494"/>
                </a:cubicBezTo>
                <a:cubicBezTo>
                  <a:pt x="356845" y="1425406"/>
                  <a:pt x="334841" y="1350786"/>
                  <a:pt x="302168" y="1274495"/>
                </a:cubicBezTo>
                <a:cubicBezTo>
                  <a:pt x="298229" y="1265236"/>
                  <a:pt x="295129" y="1257666"/>
                  <a:pt x="291466" y="1250369"/>
                </a:cubicBezTo>
                <a:close/>
                <a:moveTo>
                  <a:pt x="678222" y="1248670"/>
                </a:moveTo>
                <a:lnTo>
                  <a:pt x="775536" y="1388015"/>
                </a:lnTo>
                <a:cubicBezTo>
                  <a:pt x="815764" y="1445771"/>
                  <a:pt x="857669" y="1505484"/>
                  <a:pt x="894529" y="1567739"/>
                </a:cubicBezTo>
                <a:cubicBezTo>
                  <a:pt x="913103" y="1599148"/>
                  <a:pt x="930546" y="1631115"/>
                  <a:pt x="948000" y="1663088"/>
                </a:cubicBezTo>
                <a:cubicBezTo>
                  <a:pt x="966853" y="1697859"/>
                  <a:pt x="986277" y="1733757"/>
                  <a:pt x="1006812" y="1767683"/>
                </a:cubicBezTo>
                <a:cubicBezTo>
                  <a:pt x="1049303" y="1838347"/>
                  <a:pt x="1100205" y="1906189"/>
                  <a:pt x="1149133" y="1971513"/>
                </a:cubicBezTo>
                <a:cubicBezTo>
                  <a:pt x="1215506" y="2060384"/>
                  <a:pt x="1283561" y="2151216"/>
                  <a:pt x="1333952" y="2251620"/>
                </a:cubicBezTo>
                <a:lnTo>
                  <a:pt x="1337329" y="2258350"/>
                </a:lnTo>
                <a:cubicBezTo>
                  <a:pt x="1352131" y="2023413"/>
                  <a:pt x="1145204" y="1784597"/>
                  <a:pt x="1014726" y="1615556"/>
                </a:cubicBezTo>
                <a:cubicBezTo>
                  <a:pt x="911517" y="1481269"/>
                  <a:pt x="800192" y="1360189"/>
                  <a:pt x="678222" y="1248670"/>
                </a:cubicBezTo>
                <a:close/>
                <a:moveTo>
                  <a:pt x="9441752" y="1245311"/>
                </a:moveTo>
                <a:cubicBezTo>
                  <a:pt x="9367449" y="1271794"/>
                  <a:pt x="9313207" y="1329954"/>
                  <a:pt x="9278979" y="1406236"/>
                </a:cubicBezTo>
                <a:cubicBezTo>
                  <a:pt x="9261017" y="1445630"/>
                  <a:pt x="9242585" y="1502850"/>
                  <a:pt x="9235540" y="1546869"/>
                </a:cubicBezTo>
                <a:cubicBezTo>
                  <a:pt x="9223867" y="1618535"/>
                  <a:pt x="9230001" y="1614698"/>
                  <a:pt x="9264074" y="1557016"/>
                </a:cubicBezTo>
                <a:cubicBezTo>
                  <a:pt x="9325587" y="1454296"/>
                  <a:pt x="9384605" y="1349880"/>
                  <a:pt x="9441752" y="1245311"/>
                </a:cubicBezTo>
                <a:close/>
                <a:moveTo>
                  <a:pt x="6691602" y="1140573"/>
                </a:moveTo>
                <a:cubicBezTo>
                  <a:pt x="6646175" y="1158238"/>
                  <a:pt x="6598950" y="1175684"/>
                  <a:pt x="6571100" y="1183662"/>
                </a:cubicBezTo>
                <a:cubicBezTo>
                  <a:pt x="6462406" y="1213607"/>
                  <a:pt x="6352215" y="1234713"/>
                  <a:pt x="6241687" y="1257600"/>
                </a:cubicBezTo>
                <a:cubicBezTo>
                  <a:pt x="6040746" y="1299467"/>
                  <a:pt x="5893317" y="1420819"/>
                  <a:pt x="5693009" y="1478256"/>
                </a:cubicBezTo>
                <a:cubicBezTo>
                  <a:pt x="6021284" y="1426507"/>
                  <a:pt x="6301876" y="1340642"/>
                  <a:pt x="6548420" y="1214599"/>
                </a:cubicBezTo>
                <a:cubicBezTo>
                  <a:pt x="6567440" y="1204628"/>
                  <a:pt x="6586456" y="1194658"/>
                  <a:pt x="6605473" y="1184686"/>
                </a:cubicBezTo>
                <a:cubicBezTo>
                  <a:pt x="6633823" y="1169483"/>
                  <a:pt x="6662531" y="1154778"/>
                  <a:pt x="6691602" y="1140573"/>
                </a:cubicBezTo>
                <a:close/>
                <a:moveTo>
                  <a:pt x="4002475" y="1037802"/>
                </a:moveTo>
                <a:cubicBezTo>
                  <a:pt x="4001933" y="1038196"/>
                  <a:pt x="4000861" y="1038973"/>
                  <a:pt x="4000324" y="1039362"/>
                </a:cubicBezTo>
                <a:cubicBezTo>
                  <a:pt x="4001046" y="1040360"/>
                  <a:pt x="4002134" y="1041861"/>
                  <a:pt x="4002862" y="1042866"/>
                </a:cubicBezTo>
                <a:cubicBezTo>
                  <a:pt x="4002672" y="1041472"/>
                  <a:pt x="4002487" y="1040086"/>
                  <a:pt x="4002475" y="1037802"/>
                </a:cubicBezTo>
                <a:close/>
                <a:moveTo>
                  <a:pt x="506322" y="1020997"/>
                </a:moveTo>
                <a:cubicBezTo>
                  <a:pt x="513282" y="1018930"/>
                  <a:pt x="522180" y="1021005"/>
                  <a:pt x="533068" y="1029409"/>
                </a:cubicBezTo>
                <a:cubicBezTo>
                  <a:pt x="813777" y="1244537"/>
                  <a:pt x="1037861" y="1510547"/>
                  <a:pt x="1232525" y="1804675"/>
                </a:cubicBezTo>
                <a:cubicBezTo>
                  <a:pt x="1347857" y="1978510"/>
                  <a:pt x="1448039" y="2155739"/>
                  <a:pt x="1388858" y="2368011"/>
                </a:cubicBezTo>
                <a:cubicBezTo>
                  <a:pt x="1387462" y="2372226"/>
                  <a:pt x="1385496" y="2375314"/>
                  <a:pt x="1384098" y="2378125"/>
                </a:cubicBezTo>
                <a:cubicBezTo>
                  <a:pt x="1412260" y="2438425"/>
                  <a:pt x="1428077" y="2506324"/>
                  <a:pt x="1425393" y="2589124"/>
                </a:cubicBezTo>
                <a:cubicBezTo>
                  <a:pt x="1425681" y="2592488"/>
                  <a:pt x="1424559" y="2594453"/>
                  <a:pt x="1424001" y="2597541"/>
                </a:cubicBezTo>
                <a:cubicBezTo>
                  <a:pt x="1672217" y="2669579"/>
                  <a:pt x="1915127" y="2759032"/>
                  <a:pt x="2152729" y="2864487"/>
                </a:cubicBezTo>
                <a:cubicBezTo>
                  <a:pt x="2132903" y="2746636"/>
                  <a:pt x="2106350" y="2629357"/>
                  <a:pt x="2020609" y="2539671"/>
                </a:cubicBezTo>
                <a:cubicBezTo>
                  <a:pt x="2019486" y="2538832"/>
                  <a:pt x="2019482" y="2537426"/>
                  <a:pt x="2018920" y="2536309"/>
                </a:cubicBezTo>
                <a:cubicBezTo>
                  <a:pt x="1612986" y="2284320"/>
                  <a:pt x="1451410" y="1593008"/>
                  <a:pt x="1342441" y="1173017"/>
                </a:cubicBezTo>
                <a:cubicBezTo>
                  <a:pt x="1338482" y="1156742"/>
                  <a:pt x="1345418" y="1103405"/>
                  <a:pt x="1367925" y="1135648"/>
                </a:cubicBezTo>
                <a:cubicBezTo>
                  <a:pt x="1515878" y="1352095"/>
                  <a:pt x="1645605" y="1576999"/>
                  <a:pt x="1771401" y="1806673"/>
                </a:cubicBezTo>
                <a:cubicBezTo>
                  <a:pt x="1841477" y="1935111"/>
                  <a:pt x="1914363" y="2063547"/>
                  <a:pt x="1972385" y="2198735"/>
                </a:cubicBezTo>
                <a:cubicBezTo>
                  <a:pt x="1982518" y="2221738"/>
                  <a:pt x="2018367" y="2353316"/>
                  <a:pt x="2040892" y="2405205"/>
                </a:cubicBezTo>
                <a:cubicBezTo>
                  <a:pt x="2009600" y="2310668"/>
                  <a:pt x="2111587" y="2005996"/>
                  <a:pt x="2131689" y="1936926"/>
                </a:cubicBezTo>
                <a:cubicBezTo>
                  <a:pt x="2203731" y="1690111"/>
                  <a:pt x="2314813" y="1463729"/>
                  <a:pt x="2454820" y="1248808"/>
                </a:cubicBezTo>
                <a:cubicBezTo>
                  <a:pt x="2475264" y="1216788"/>
                  <a:pt x="2493340" y="1290570"/>
                  <a:pt x="2492512" y="1302920"/>
                </a:cubicBezTo>
                <a:cubicBezTo>
                  <a:pt x="2465675" y="1747535"/>
                  <a:pt x="2370053" y="2178216"/>
                  <a:pt x="2081216" y="2527513"/>
                </a:cubicBezTo>
                <a:cubicBezTo>
                  <a:pt x="2081497" y="2528073"/>
                  <a:pt x="2081211" y="2528916"/>
                  <a:pt x="2081211" y="2528916"/>
                </a:cubicBezTo>
                <a:cubicBezTo>
                  <a:pt x="2150699" y="2633778"/>
                  <a:pt x="2178105" y="2756954"/>
                  <a:pt x="2199067" y="2884061"/>
                </a:cubicBezTo>
                <a:cubicBezTo>
                  <a:pt x="2641128" y="3084915"/>
                  <a:pt x="3028660" y="3311628"/>
                  <a:pt x="3192586" y="3411496"/>
                </a:cubicBezTo>
                <a:cubicBezTo>
                  <a:pt x="3356510" y="3511368"/>
                  <a:pt x="3237401" y="3517312"/>
                  <a:pt x="3182620" y="3483279"/>
                </a:cubicBezTo>
                <a:cubicBezTo>
                  <a:pt x="3055506" y="3404310"/>
                  <a:pt x="2789863" y="3259545"/>
                  <a:pt x="2435119" y="3080173"/>
                </a:cubicBezTo>
                <a:lnTo>
                  <a:pt x="2410152" y="3063751"/>
                </a:lnTo>
                <a:lnTo>
                  <a:pt x="2408099" y="3064403"/>
                </a:lnTo>
                <a:lnTo>
                  <a:pt x="2407218" y="3070324"/>
                </a:lnTo>
                <a:cubicBezTo>
                  <a:pt x="2402612" y="3079171"/>
                  <a:pt x="2394080" y="3088906"/>
                  <a:pt x="2380138" y="3099341"/>
                </a:cubicBezTo>
                <a:cubicBezTo>
                  <a:pt x="2194333" y="3283170"/>
                  <a:pt x="1992503" y="3449064"/>
                  <a:pt x="1765923" y="3581043"/>
                </a:cubicBezTo>
                <a:cubicBezTo>
                  <a:pt x="1744896" y="3593696"/>
                  <a:pt x="1723857" y="3603555"/>
                  <a:pt x="1702258" y="3612286"/>
                </a:cubicBezTo>
                <a:cubicBezTo>
                  <a:pt x="1664333" y="3650747"/>
                  <a:pt x="1731601" y="3589836"/>
                  <a:pt x="1538370" y="3811804"/>
                </a:cubicBezTo>
                <a:cubicBezTo>
                  <a:pt x="1278852" y="4250311"/>
                  <a:pt x="915356" y="4600566"/>
                  <a:pt x="542867" y="4944092"/>
                </a:cubicBezTo>
                <a:cubicBezTo>
                  <a:pt x="521291" y="4964055"/>
                  <a:pt x="503482" y="4879596"/>
                  <a:pt x="515800" y="4862180"/>
                </a:cubicBezTo>
                <a:cubicBezTo>
                  <a:pt x="664236" y="4650055"/>
                  <a:pt x="747224" y="4402666"/>
                  <a:pt x="909145" y="4199225"/>
                </a:cubicBezTo>
                <a:cubicBezTo>
                  <a:pt x="998789" y="4086824"/>
                  <a:pt x="1101084" y="3991246"/>
                  <a:pt x="1214067" y="3908561"/>
                </a:cubicBezTo>
                <a:cubicBezTo>
                  <a:pt x="1023317" y="3973399"/>
                  <a:pt x="824392" y="4020568"/>
                  <a:pt x="640967" y="4105601"/>
                </a:cubicBezTo>
                <a:cubicBezTo>
                  <a:pt x="458381" y="4190213"/>
                  <a:pt x="284593" y="4292005"/>
                  <a:pt x="112563" y="4396952"/>
                </a:cubicBezTo>
                <a:lnTo>
                  <a:pt x="0" y="4466006"/>
                </a:lnTo>
                <a:lnTo>
                  <a:pt x="0" y="4233763"/>
                </a:lnTo>
                <a:lnTo>
                  <a:pt x="36881" y="4200118"/>
                </a:lnTo>
                <a:cubicBezTo>
                  <a:pt x="302143" y="3962792"/>
                  <a:pt x="585478" y="3740226"/>
                  <a:pt x="910534" y="3629753"/>
                </a:cubicBezTo>
                <a:cubicBezTo>
                  <a:pt x="1140280" y="3551663"/>
                  <a:pt x="1356783" y="3624873"/>
                  <a:pt x="1578717" y="3575982"/>
                </a:cubicBezTo>
                <a:cubicBezTo>
                  <a:pt x="1857881" y="3513822"/>
                  <a:pt x="2134207" y="3238918"/>
                  <a:pt x="2338780" y="3033725"/>
                </a:cubicBezTo>
                <a:cubicBezTo>
                  <a:pt x="2165203" y="2949506"/>
                  <a:pt x="1987990" y="2873430"/>
                  <a:pt x="1807991" y="2807184"/>
                </a:cubicBezTo>
                <a:cubicBezTo>
                  <a:pt x="1696192" y="2934214"/>
                  <a:pt x="1567238" y="3035444"/>
                  <a:pt x="1416358" y="3112571"/>
                </a:cubicBezTo>
                <a:cubicBezTo>
                  <a:pt x="1318658" y="3280278"/>
                  <a:pt x="1112986" y="3321000"/>
                  <a:pt x="939066" y="3378798"/>
                </a:cubicBezTo>
                <a:cubicBezTo>
                  <a:pt x="668357" y="3469020"/>
                  <a:pt x="393418" y="3543804"/>
                  <a:pt x="115099" y="3607650"/>
                </a:cubicBezTo>
                <a:cubicBezTo>
                  <a:pt x="80589" y="3615844"/>
                  <a:pt x="67554" y="3533906"/>
                  <a:pt x="97284" y="3520393"/>
                </a:cubicBezTo>
                <a:cubicBezTo>
                  <a:pt x="382521" y="3387774"/>
                  <a:pt x="642160" y="3215335"/>
                  <a:pt x="922050" y="3074867"/>
                </a:cubicBezTo>
                <a:cubicBezTo>
                  <a:pt x="1080787" y="2995199"/>
                  <a:pt x="1233979" y="2960447"/>
                  <a:pt x="1405265" y="3016319"/>
                </a:cubicBezTo>
                <a:cubicBezTo>
                  <a:pt x="1406106" y="3016600"/>
                  <a:pt x="1406671" y="3017724"/>
                  <a:pt x="1407512" y="3018001"/>
                </a:cubicBezTo>
                <a:cubicBezTo>
                  <a:pt x="1526420" y="2954115"/>
                  <a:pt x="1632390" y="2874245"/>
                  <a:pt x="1726266" y="2777274"/>
                </a:cubicBezTo>
                <a:cubicBezTo>
                  <a:pt x="1369635" y="2651515"/>
                  <a:pt x="1000990" y="2561972"/>
                  <a:pt x="625390" y="2514541"/>
                </a:cubicBezTo>
                <a:cubicBezTo>
                  <a:pt x="624559" y="2519877"/>
                  <a:pt x="622878" y="2524928"/>
                  <a:pt x="619799" y="2527180"/>
                </a:cubicBezTo>
                <a:cubicBezTo>
                  <a:pt x="509037" y="2598914"/>
                  <a:pt x="403069" y="2677377"/>
                  <a:pt x="310030" y="2771818"/>
                </a:cubicBezTo>
                <a:cubicBezTo>
                  <a:pt x="266034" y="2817076"/>
                  <a:pt x="224887" y="2891795"/>
                  <a:pt x="173877" y="2937056"/>
                </a:cubicBezTo>
                <a:cubicBezTo>
                  <a:pt x="145840" y="3003792"/>
                  <a:pt x="113686" y="3071134"/>
                  <a:pt x="77889" y="3138440"/>
                </a:cubicBezTo>
                <a:lnTo>
                  <a:pt x="0" y="3271395"/>
                </a:lnTo>
                <a:lnTo>
                  <a:pt x="0" y="3153002"/>
                </a:lnTo>
                <a:lnTo>
                  <a:pt x="2386" y="3149203"/>
                </a:lnTo>
                <a:cubicBezTo>
                  <a:pt x="33821" y="3095439"/>
                  <a:pt x="63030" y="3041490"/>
                  <a:pt x="89753" y="2987702"/>
                </a:cubicBezTo>
                <a:cubicBezTo>
                  <a:pt x="85546" y="2993322"/>
                  <a:pt x="81066" y="2999788"/>
                  <a:pt x="76869" y="3005404"/>
                </a:cubicBezTo>
                <a:cubicBezTo>
                  <a:pt x="63139" y="3024231"/>
                  <a:pt x="48575" y="3042776"/>
                  <a:pt x="32049" y="3065814"/>
                </a:cubicBezTo>
                <a:lnTo>
                  <a:pt x="0" y="3108744"/>
                </a:lnTo>
                <a:lnTo>
                  <a:pt x="0" y="3058059"/>
                </a:lnTo>
                <a:lnTo>
                  <a:pt x="7610" y="3047889"/>
                </a:lnTo>
                <a:cubicBezTo>
                  <a:pt x="24410" y="3025415"/>
                  <a:pt x="38695" y="3006301"/>
                  <a:pt x="52419" y="2987479"/>
                </a:cubicBezTo>
                <a:cubicBezTo>
                  <a:pt x="54382" y="2984385"/>
                  <a:pt x="57184" y="2981579"/>
                  <a:pt x="59142" y="2978488"/>
                </a:cubicBezTo>
                <a:lnTo>
                  <a:pt x="0" y="3015334"/>
                </a:lnTo>
                <a:lnTo>
                  <a:pt x="0" y="2914286"/>
                </a:lnTo>
                <a:lnTo>
                  <a:pt x="36383" y="2901128"/>
                </a:lnTo>
                <a:cubicBezTo>
                  <a:pt x="76283" y="2885228"/>
                  <a:pt x="116303" y="2866415"/>
                  <a:pt x="156329" y="2840533"/>
                </a:cubicBezTo>
                <a:cubicBezTo>
                  <a:pt x="229785" y="2792431"/>
                  <a:pt x="289125" y="2682604"/>
                  <a:pt x="358355" y="2620471"/>
                </a:cubicBezTo>
                <a:cubicBezTo>
                  <a:pt x="406846" y="2577174"/>
                  <a:pt x="457591" y="2538372"/>
                  <a:pt x="510577" y="2501244"/>
                </a:cubicBezTo>
                <a:cubicBezTo>
                  <a:pt x="411488" y="2490937"/>
                  <a:pt x="311929" y="2483543"/>
                  <a:pt x="211967" y="2479171"/>
                </a:cubicBezTo>
                <a:lnTo>
                  <a:pt x="0" y="2476398"/>
                </a:lnTo>
                <a:lnTo>
                  <a:pt x="0" y="2389189"/>
                </a:lnTo>
                <a:lnTo>
                  <a:pt x="103062" y="2389518"/>
                </a:lnTo>
                <a:cubicBezTo>
                  <a:pt x="239716" y="2392822"/>
                  <a:pt x="375712" y="2401808"/>
                  <a:pt x="510734" y="2416201"/>
                </a:cubicBezTo>
                <a:cubicBezTo>
                  <a:pt x="453295" y="2294758"/>
                  <a:pt x="388809" y="2156489"/>
                  <a:pt x="279257" y="2092102"/>
                </a:cubicBezTo>
                <a:cubicBezTo>
                  <a:pt x="214509" y="2054029"/>
                  <a:pt x="140169" y="2030776"/>
                  <a:pt x="65265" y="2006049"/>
                </a:cubicBezTo>
                <a:lnTo>
                  <a:pt x="0" y="1982532"/>
                </a:lnTo>
                <a:lnTo>
                  <a:pt x="0" y="1912789"/>
                </a:lnTo>
                <a:lnTo>
                  <a:pt x="97460" y="1953725"/>
                </a:lnTo>
                <a:cubicBezTo>
                  <a:pt x="140146" y="1968817"/>
                  <a:pt x="181972" y="1973804"/>
                  <a:pt x="221272" y="1980766"/>
                </a:cubicBezTo>
                <a:cubicBezTo>
                  <a:pt x="184478" y="1960612"/>
                  <a:pt x="148800" y="1938494"/>
                  <a:pt x="116765" y="1911033"/>
                </a:cubicBezTo>
                <a:cubicBezTo>
                  <a:pt x="78825" y="1878815"/>
                  <a:pt x="47051" y="1840696"/>
                  <a:pt x="16405" y="1803412"/>
                </a:cubicBezTo>
                <a:lnTo>
                  <a:pt x="0" y="1784777"/>
                </a:lnTo>
                <a:lnTo>
                  <a:pt x="0" y="1740082"/>
                </a:lnTo>
                <a:lnTo>
                  <a:pt x="39394" y="1784856"/>
                </a:lnTo>
                <a:cubicBezTo>
                  <a:pt x="69479" y="1821014"/>
                  <a:pt x="100126" y="1858299"/>
                  <a:pt x="135813" y="1888838"/>
                </a:cubicBezTo>
                <a:cubicBezTo>
                  <a:pt x="168411" y="1916009"/>
                  <a:pt x="204933" y="1938411"/>
                  <a:pt x="242575" y="1958841"/>
                </a:cubicBezTo>
                <a:cubicBezTo>
                  <a:pt x="195379" y="1882642"/>
                  <a:pt x="141547" y="1815083"/>
                  <a:pt x="82197" y="1754826"/>
                </a:cubicBezTo>
                <a:lnTo>
                  <a:pt x="0" y="1679650"/>
                </a:lnTo>
                <a:lnTo>
                  <a:pt x="0" y="1602463"/>
                </a:lnTo>
                <a:lnTo>
                  <a:pt x="84689" y="1677442"/>
                </a:lnTo>
                <a:cubicBezTo>
                  <a:pt x="165950" y="1759826"/>
                  <a:pt x="237786" y="1855565"/>
                  <a:pt x="298437" y="1968019"/>
                </a:cubicBezTo>
                <a:lnTo>
                  <a:pt x="227269" y="1114064"/>
                </a:lnTo>
                <a:cubicBezTo>
                  <a:pt x="226129" y="1099191"/>
                  <a:pt x="230003" y="1062136"/>
                  <a:pt x="248003" y="1089613"/>
                </a:cubicBezTo>
                <a:cubicBezTo>
                  <a:pt x="349844" y="1249160"/>
                  <a:pt x="397556" y="1433768"/>
                  <a:pt x="427020" y="1619803"/>
                </a:cubicBezTo>
                <a:cubicBezTo>
                  <a:pt x="453086" y="1782272"/>
                  <a:pt x="422387" y="1897385"/>
                  <a:pt x="340345" y="2027739"/>
                </a:cubicBezTo>
                <a:cubicBezTo>
                  <a:pt x="347373" y="2033339"/>
                  <a:pt x="354114" y="2038383"/>
                  <a:pt x="360865" y="2044827"/>
                </a:cubicBezTo>
                <a:cubicBezTo>
                  <a:pt x="443500" y="2128340"/>
                  <a:pt x="506078" y="2306190"/>
                  <a:pt x="560414" y="2421457"/>
                </a:cubicBezTo>
                <a:cubicBezTo>
                  <a:pt x="831022" y="2452769"/>
                  <a:pt x="1098019" y="2506255"/>
                  <a:pt x="1359703" y="2578554"/>
                </a:cubicBezTo>
                <a:lnTo>
                  <a:pt x="1359422" y="2577994"/>
                </a:lnTo>
                <a:cubicBezTo>
                  <a:pt x="1370467" y="2269807"/>
                  <a:pt x="976420" y="2084880"/>
                  <a:pt x="828701" y="1839520"/>
                </a:cubicBezTo>
                <a:cubicBezTo>
                  <a:pt x="687172" y="1605098"/>
                  <a:pt x="631475" y="1330413"/>
                  <a:pt x="494427" y="1092333"/>
                </a:cubicBezTo>
                <a:cubicBezTo>
                  <a:pt x="481980" y="1070671"/>
                  <a:pt x="485440" y="1027197"/>
                  <a:pt x="506322" y="1020997"/>
                </a:cubicBezTo>
                <a:close/>
                <a:moveTo>
                  <a:pt x="4570198" y="978081"/>
                </a:moveTo>
                <a:cubicBezTo>
                  <a:pt x="4555714" y="1028259"/>
                  <a:pt x="4540870" y="1077934"/>
                  <a:pt x="4523691" y="1127776"/>
                </a:cubicBezTo>
                <a:lnTo>
                  <a:pt x="4509875" y="1167552"/>
                </a:lnTo>
                <a:cubicBezTo>
                  <a:pt x="4498703" y="1198545"/>
                  <a:pt x="4488074" y="1229138"/>
                  <a:pt x="4478168" y="1260735"/>
                </a:cubicBezTo>
                <a:cubicBezTo>
                  <a:pt x="4437866" y="1392962"/>
                  <a:pt x="4423333" y="1532451"/>
                  <a:pt x="4409309" y="1666996"/>
                </a:cubicBezTo>
                <a:cubicBezTo>
                  <a:pt x="4399387" y="1761934"/>
                  <a:pt x="4389478" y="1859162"/>
                  <a:pt x="4370031" y="1955666"/>
                </a:cubicBezTo>
                <a:cubicBezTo>
                  <a:pt x="4495511" y="1636562"/>
                  <a:pt x="4590903" y="1311031"/>
                  <a:pt x="4570198" y="978081"/>
                </a:cubicBezTo>
                <a:close/>
                <a:moveTo>
                  <a:pt x="12149131" y="959050"/>
                </a:moveTo>
                <a:cubicBezTo>
                  <a:pt x="12135265" y="975072"/>
                  <a:pt x="12121401" y="991089"/>
                  <a:pt x="12105664" y="1006960"/>
                </a:cubicBezTo>
                <a:cubicBezTo>
                  <a:pt x="12040174" y="1071943"/>
                  <a:pt x="11966532" y="1125748"/>
                  <a:pt x="11883102" y="1184424"/>
                </a:cubicBezTo>
                <a:cubicBezTo>
                  <a:pt x="11822339" y="1227583"/>
                  <a:pt x="11746281" y="1281016"/>
                  <a:pt x="11665174" y="1317493"/>
                </a:cubicBezTo>
                <a:cubicBezTo>
                  <a:pt x="11640620" y="1328342"/>
                  <a:pt x="11615753" y="1338416"/>
                  <a:pt x="11590337" y="1348256"/>
                </a:cubicBezTo>
                <a:cubicBezTo>
                  <a:pt x="11556383" y="1361567"/>
                  <a:pt x="11523739" y="1374791"/>
                  <a:pt x="11492588" y="1390573"/>
                </a:cubicBezTo>
                <a:cubicBezTo>
                  <a:pt x="11632969" y="1358579"/>
                  <a:pt x="11770492" y="1298342"/>
                  <a:pt x="11888865" y="1220988"/>
                </a:cubicBezTo>
                <a:cubicBezTo>
                  <a:pt x="11984266" y="1158366"/>
                  <a:pt x="12085135" y="1064584"/>
                  <a:pt x="12149131" y="959050"/>
                </a:cubicBezTo>
                <a:close/>
                <a:moveTo>
                  <a:pt x="4557898" y="900011"/>
                </a:moveTo>
                <a:cubicBezTo>
                  <a:pt x="4330292" y="1199280"/>
                  <a:pt x="4335713" y="1567725"/>
                  <a:pt x="4344840" y="1922038"/>
                </a:cubicBezTo>
                <a:cubicBezTo>
                  <a:pt x="4360210" y="1836882"/>
                  <a:pt x="4369815" y="1750562"/>
                  <a:pt x="4378710" y="1665516"/>
                </a:cubicBezTo>
                <a:cubicBezTo>
                  <a:pt x="4393083" y="1529197"/>
                  <a:pt x="4407432" y="1388309"/>
                  <a:pt x="4448798" y="1253024"/>
                </a:cubicBezTo>
                <a:cubicBezTo>
                  <a:pt x="4458700" y="1221425"/>
                  <a:pt x="4469507" y="1189944"/>
                  <a:pt x="4480315" y="1158454"/>
                </a:cubicBezTo>
                <a:lnTo>
                  <a:pt x="4494133" y="1118676"/>
                </a:lnTo>
                <a:cubicBezTo>
                  <a:pt x="4518925" y="1046526"/>
                  <a:pt x="4539765" y="973431"/>
                  <a:pt x="4557898" y="900011"/>
                </a:cubicBezTo>
                <a:close/>
                <a:moveTo>
                  <a:pt x="5870151" y="898890"/>
                </a:moveTo>
                <a:cubicBezTo>
                  <a:pt x="5866911" y="898948"/>
                  <a:pt x="5864574" y="899121"/>
                  <a:pt x="5861335" y="899177"/>
                </a:cubicBezTo>
                <a:lnTo>
                  <a:pt x="5843702" y="899748"/>
                </a:lnTo>
                <a:cubicBezTo>
                  <a:pt x="5780018" y="902412"/>
                  <a:pt x="5714210" y="911192"/>
                  <a:pt x="5651107" y="920306"/>
                </a:cubicBezTo>
                <a:cubicBezTo>
                  <a:pt x="5588537" y="929031"/>
                  <a:pt x="5523624" y="937920"/>
                  <a:pt x="5459407" y="940975"/>
                </a:cubicBezTo>
                <a:cubicBezTo>
                  <a:pt x="5431523" y="942110"/>
                  <a:pt x="5402918" y="942237"/>
                  <a:pt x="5374846" y="941988"/>
                </a:cubicBezTo>
                <a:cubicBezTo>
                  <a:pt x="5336157" y="941792"/>
                  <a:pt x="5295497" y="942268"/>
                  <a:pt x="5256105" y="945632"/>
                </a:cubicBezTo>
                <a:cubicBezTo>
                  <a:pt x="5206829" y="950064"/>
                  <a:pt x="5155964" y="960232"/>
                  <a:pt x="5107071" y="969720"/>
                </a:cubicBezTo>
                <a:cubicBezTo>
                  <a:pt x="5071129" y="976700"/>
                  <a:pt x="5035177" y="983681"/>
                  <a:pt x="4998681" y="988771"/>
                </a:cubicBezTo>
                <a:cubicBezTo>
                  <a:pt x="5256175" y="1057755"/>
                  <a:pt x="5597864" y="989418"/>
                  <a:pt x="5870151" y="898890"/>
                </a:cubicBezTo>
                <a:close/>
                <a:moveTo>
                  <a:pt x="12190084" y="854709"/>
                </a:moveTo>
                <a:cubicBezTo>
                  <a:pt x="12181324" y="863235"/>
                  <a:pt x="12172252" y="870980"/>
                  <a:pt x="12162947" y="879275"/>
                </a:cubicBezTo>
                <a:cubicBezTo>
                  <a:pt x="12028326" y="998039"/>
                  <a:pt x="11883371" y="1121443"/>
                  <a:pt x="11721478" y="1216434"/>
                </a:cubicBezTo>
                <a:lnTo>
                  <a:pt x="11680712" y="1239730"/>
                </a:lnTo>
                <a:cubicBezTo>
                  <a:pt x="11620220" y="1274640"/>
                  <a:pt x="11558177" y="1310180"/>
                  <a:pt x="11505347" y="1352837"/>
                </a:cubicBezTo>
                <a:cubicBezTo>
                  <a:pt x="11530133" y="1341442"/>
                  <a:pt x="11555544" y="1331600"/>
                  <a:pt x="11580962" y="1321759"/>
                </a:cubicBezTo>
                <a:cubicBezTo>
                  <a:pt x="11605590" y="1312227"/>
                  <a:pt x="11630227" y="1302697"/>
                  <a:pt x="11654234" y="1291618"/>
                </a:cubicBezTo>
                <a:cubicBezTo>
                  <a:pt x="11733018" y="1256083"/>
                  <a:pt x="11807521" y="1203284"/>
                  <a:pt x="11867274" y="1160983"/>
                </a:cubicBezTo>
                <a:cubicBezTo>
                  <a:pt x="11949151" y="1102940"/>
                  <a:pt x="12022324" y="1050225"/>
                  <a:pt x="12086035" y="986418"/>
                </a:cubicBezTo>
                <a:cubicBezTo>
                  <a:pt x="12128278" y="944429"/>
                  <a:pt x="12163191" y="899980"/>
                  <a:pt x="12190084" y="854709"/>
                </a:cubicBezTo>
                <a:close/>
                <a:moveTo>
                  <a:pt x="5504425" y="848067"/>
                </a:moveTo>
                <a:cubicBezTo>
                  <a:pt x="5313518" y="848319"/>
                  <a:pt x="5144450" y="894555"/>
                  <a:pt x="4968849" y="962318"/>
                </a:cubicBezTo>
                <a:cubicBezTo>
                  <a:pt x="5013986" y="957830"/>
                  <a:pt x="5059460" y="949291"/>
                  <a:pt x="5104039" y="940634"/>
                </a:cubicBezTo>
                <a:cubicBezTo>
                  <a:pt x="5153465" y="930752"/>
                  <a:pt x="5205230" y="920703"/>
                  <a:pt x="5256311" y="916490"/>
                </a:cubicBezTo>
                <a:cubicBezTo>
                  <a:pt x="5297138" y="912849"/>
                  <a:pt x="5338158" y="912871"/>
                  <a:pt x="5377381" y="912671"/>
                </a:cubicBezTo>
                <a:cubicBezTo>
                  <a:pt x="5405093" y="912428"/>
                  <a:pt x="5432627" y="913077"/>
                  <a:pt x="5460148" y="911442"/>
                </a:cubicBezTo>
                <a:cubicBezTo>
                  <a:pt x="5522934" y="908669"/>
                  <a:pt x="5586937" y="899666"/>
                  <a:pt x="5648970" y="891331"/>
                </a:cubicBezTo>
                <a:cubicBezTo>
                  <a:pt x="5712973" y="882328"/>
                  <a:pt x="5779324" y="873155"/>
                  <a:pt x="5844807" y="870718"/>
                </a:cubicBezTo>
                <a:lnTo>
                  <a:pt x="5862975" y="869756"/>
                </a:lnTo>
                <a:cubicBezTo>
                  <a:pt x="5882405" y="869405"/>
                  <a:pt x="5902011" y="868171"/>
                  <a:pt x="5920887" y="865929"/>
                </a:cubicBezTo>
                <a:cubicBezTo>
                  <a:pt x="5782825" y="855356"/>
                  <a:pt x="5643867" y="846954"/>
                  <a:pt x="5504425" y="848067"/>
                </a:cubicBezTo>
                <a:close/>
                <a:moveTo>
                  <a:pt x="8924104" y="777000"/>
                </a:moveTo>
                <a:cubicBezTo>
                  <a:pt x="8923664" y="782606"/>
                  <a:pt x="8922673" y="787979"/>
                  <a:pt x="8921999" y="794136"/>
                </a:cubicBezTo>
                <a:cubicBezTo>
                  <a:pt x="8919582" y="810498"/>
                  <a:pt x="8917940" y="826538"/>
                  <a:pt x="8916066" y="843129"/>
                </a:cubicBezTo>
                <a:cubicBezTo>
                  <a:pt x="8910698" y="896870"/>
                  <a:pt x="8909926" y="951907"/>
                  <a:pt x="8909852" y="1005313"/>
                </a:cubicBezTo>
                <a:cubicBezTo>
                  <a:pt x="8907936" y="1206014"/>
                  <a:pt x="8906433" y="1413328"/>
                  <a:pt x="8936982" y="1614896"/>
                </a:cubicBezTo>
                <a:lnTo>
                  <a:pt x="8939706" y="1632791"/>
                </a:lnTo>
                <a:lnTo>
                  <a:pt x="8946691" y="1680170"/>
                </a:lnTo>
                <a:cubicBezTo>
                  <a:pt x="8947341" y="1669501"/>
                  <a:pt x="8947217" y="1659149"/>
                  <a:pt x="8947643" y="1649028"/>
                </a:cubicBezTo>
                <a:cubicBezTo>
                  <a:pt x="8950646" y="1394060"/>
                  <a:pt x="8954155" y="1130296"/>
                  <a:pt x="8931687" y="871628"/>
                </a:cubicBezTo>
                <a:lnTo>
                  <a:pt x="8929804" y="850229"/>
                </a:lnTo>
                <a:cubicBezTo>
                  <a:pt x="8927750" y="826182"/>
                  <a:pt x="8925696" y="802134"/>
                  <a:pt x="8924104" y="777000"/>
                </a:cubicBezTo>
                <a:close/>
                <a:moveTo>
                  <a:pt x="8951219" y="764662"/>
                </a:moveTo>
                <a:cubicBezTo>
                  <a:pt x="8952434" y="792211"/>
                  <a:pt x="8955277" y="820458"/>
                  <a:pt x="8957270" y="847698"/>
                </a:cubicBezTo>
                <a:lnTo>
                  <a:pt x="8959153" y="869097"/>
                </a:lnTo>
                <a:cubicBezTo>
                  <a:pt x="8981354" y="1119277"/>
                  <a:pt x="8978808" y="1373147"/>
                  <a:pt x="8976081" y="1619865"/>
                </a:cubicBezTo>
                <a:cubicBezTo>
                  <a:pt x="9043646" y="1335574"/>
                  <a:pt x="9035127" y="1045475"/>
                  <a:pt x="8951219" y="764662"/>
                </a:cubicBezTo>
                <a:close/>
                <a:moveTo>
                  <a:pt x="8898081" y="630137"/>
                </a:moveTo>
                <a:cubicBezTo>
                  <a:pt x="8735190" y="940376"/>
                  <a:pt x="8800852" y="1302315"/>
                  <a:pt x="8910095" y="1626691"/>
                </a:cubicBezTo>
                <a:lnTo>
                  <a:pt x="8908822" y="1619067"/>
                </a:lnTo>
                <a:cubicBezTo>
                  <a:pt x="8877873" y="1415398"/>
                  <a:pt x="8879292" y="1206762"/>
                  <a:pt x="8881669" y="1004967"/>
                </a:cubicBezTo>
                <a:cubicBezTo>
                  <a:pt x="8881975" y="951016"/>
                  <a:pt x="8882434" y="895204"/>
                  <a:pt x="8888265" y="840369"/>
                </a:cubicBezTo>
                <a:cubicBezTo>
                  <a:pt x="8890137" y="823783"/>
                  <a:pt x="8892011" y="807192"/>
                  <a:pt x="8894429" y="790831"/>
                </a:cubicBezTo>
                <a:cubicBezTo>
                  <a:pt x="8901122" y="737010"/>
                  <a:pt x="8907725" y="681866"/>
                  <a:pt x="8898081" y="630137"/>
                </a:cubicBezTo>
                <a:close/>
                <a:moveTo>
                  <a:pt x="11491396" y="623931"/>
                </a:moveTo>
                <a:cubicBezTo>
                  <a:pt x="11465686" y="637515"/>
                  <a:pt x="11440209" y="650546"/>
                  <a:pt x="11413329" y="662344"/>
                </a:cubicBezTo>
                <a:cubicBezTo>
                  <a:pt x="11268660" y="727282"/>
                  <a:pt x="11113102" y="758642"/>
                  <a:pt x="10966547" y="818916"/>
                </a:cubicBezTo>
                <a:cubicBezTo>
                  <a:pt x="10793574" y="889896"/>
                  <a:pt x="10652020" y="1008307"/>
                  <a:pt x="10498883" y="1111507"/>
                </a:cubicBezTo>
                <a:cubicBezTo>
                  <a:pt x="10559155" y="1098395"/>
                  <a:pt x="10616158" y="1067158"/>
                  <a:pt x="10671292" y="1035777"/>
                </a:cubicBezTo>
                <a:lnTo>
                  <a:pt x="10685894" y="1027151"/>
                </a:lnTo>
                <a:cubicBezTo>
                  <a:pt x="10821548" y="950027"/>
                  <a:pt x="10965272" y="882756"/>
                  <a:pt x="11104337" y="817377"/>
                </a:cubicBezTo>
                <a:cubicBezTo>
                  <a:pt x="11233375" y="757414"/>
                  <a:pt x="11364889" y="694633"/>
                  <a:pt x="11491396" y="623931"/>
                </a:cubicBezTo>
                <a:close/>
                <a:moveTo>
                  <a:pt x="10779304" y="584486"/>
                </a:moveTo>
                <a:cubicBezTo>
                  <a:pt x="10740583" y="648568"/>
                  <a:pt x="10699136" y="711502"/>
                  <a:pt x="10658378" y="772788"/>
                </a:cubicBezTo>
                <a:cubicBezTo>
                  <a:pt x="10594579" y="868744"/>
                  <a:pt x="10529620" y="967431"/>
                  <a:pt x="10475581" y="1070739"/>
                </a:cubicBezTo>
                <a:cubicBezTo>
                  <a:pt x="10578194" y="966751"/>
                  <a:pt x="10672522" y="819977"/>
                  <a:pt x="10735178" y="693281"/>
                </a:cubicBezTo>
                <a:close/>
                <a:moveTo>
                  <a:pt x="10132488" y="518596"/>
                </a:moveTo>
                <a:cubicBezTo>
                  <a:pt x="10047856" y="532980"/>
                  <a:pt x="9963302" y="548687"/>
                  <a:pt x="9879465" y="567273"/>
                </a:cubicBezTo>
                <a:cubicBezTo>
                  <a:pt x="9683016" y="611580"/>
                  <a:pt x="9523495" y="697916"/>
                  <a:pt x="9364243" y="809468"/>
                </a:cubicBezTo>
                <a:cubicBezTo>
                  <a:pt x="9364793" y="809701"/>
                  <a:pt x="9365336" y="809931"/>
                  <a:pt x="9366655" y="809848"/>
                </a:cubicBezTo>
                <a:cubicBezTo>
                  <a:pt x="9558665" y="728900"/>
                  <a:pt x="9742999" y="656935"/>
                  <a:pt x="9914233" y="596159"/>
                </a:cubicBezTo>
                <a:close/>
                <a:moveTo>
                  <a:pt x="10264524" y="501747"/>
                </a:moveTo>
                <a:lnTo>
                  <a:pt x="9922837" y="622979"/>
                </a:lnTo>
                <a:cubicBezTo>
                  <a:pt x="9763806" y="679263"/>
                  <a:pt x="9594234" y="745243"/>
                  <a:pt x="9416908" y="818889"/>
                </a:cubicBezTo>
                <a:cubicBezTo>
                  <a:pt x="9417689" y="818579"/>
                  <a:pt x="9417689" y="818579"/>
                  <a:pt x="9418234" y="818810"/>
                </a:cubicBezTo>
                <a:cubicBezTo>
                  <a:pt x="9717394" y="764555"/>
                  <a:pt x="10002904" y="633058"/>
                  <a:pt x="10264524" y="501747"/>
                </a:cubicBezTo>
                <a:close/>
                <a:moveTo>
                  <a:pt x="10802699" y="488163"/>
                </a:moveTo>
                <a:lnTo>
                  <a:pt x="10618739" y="734118"/>
                </a:lnTo>
                <a:lnTo>
                  <a:pt x="10604580" y="753877"/>
                </a:lnTo>
                <a:cubicBezTo>
                  <a:pt x="10575714" y="793161"/>
                  <a:pt x="10550336" y="828772"/>
                  <a:pt x="10529643" y="867004"/>
                </a:cubicBezTo>
                <a:cubicBezTo>
                  <a:pt x="10501301" y="918746"/>
                  <a:pt x="10479284" y="973805"/>
                  <a:pt x="10462194" y="1035452"/>
                </a:cubicBezTo>
                <a:cubicBezTo>
                  <a:pt x="10514547" y="939156"/>
                  <a:pt x="10575176" y="847655"/>
                  <a:pt x="10635117" y="757788"/>
                </a:cubicBezTo>
                <a:cubicBezTo>
                  <a:pt x="10692800" y="670189"/>
                  <a:pt x="10751735" y="581180"/>
                  <a:pt x="10802699" y="488163"/>
                </a:cubicBezTo>
                <a:close/>
                <a:moveTo>
                  <a:pt x="10359107" y="485136"/>
                </a:moveTo>
                <a:cubicBezTo>
                  <a:pt x="10100692" y="616512"/>
                  <a:pt x="9815681" y="755947"/>
                  <a:pt x="9515108" y="825701"/>
                </a:cubicBezTo>
                <a:cubicBezTo>
                  <a:pt x="9825509" y="831572"/>
                  <a:pt x="10104184" y="667562"/>
                  <a:pt x="10359107" y="485136"/>
                </a:cubicBezTo>
                <a:close/>
                <a:moveTo>
                  <a:pt x="11886089" y="483936"/>
                </a:moveTo>
                <a:cubicBezTo>
                  <a:pt x="11800033" y="547295"/>
                  <a:pt x="11710455" y="605296"/>
                  <a:pt x="11622890" y="661575"/>
                </a:cubicBezTo>
                <a:cubicBezTo>
                  <a:pt x="11437051" y="781189"/>
                  <a:pt x="11244843" y="905190"/>
                  <a:pt x="11038640" y="996875"/>
                </a:cubicBezTo>
                <a:cubicBezTo>
                  <a:pt x="10885656" y="1064725"/>
                  <a:pt x="10725662" y="1114166"/>
                  <a:pt x="10561310" y="1145020"/>
                </a:cubicBezTo>
                <a:cubicBezTo>
                  <a:pt x="10596460" y="1154752"/>
                  <a:pt x="10632933" y="1164394"/>
                  <a:pt x="10675127" y="1163586"/>
                </a:cubicBezTo>
                <a:cubicBezTo>
                  <a:pt x="10827145" y="1160350"/>
                  <a:pt x="10989398" y="1058435"/>
                  <a:pt x="11120351" y="990907"/>
                </a:cubicBezTo>
                <a:cubicBezTo>
                  <a:pt x="11302032" y="897860"/>
                  <a:pt x="11481110" y="797268"/>
                  <a:pt x="11648506" y="680145"/>
                </a:cubicBezTo>
                <a:cubicBezTo>
                  <a:pt x="11691733" y="649515"/>
                  <a:pt x="11821224" y="550475"/>
                  <a:pt x="11886089" y="483936"/>
                </a:cubicBezTo>
                <a:close/>
                <a:moveTo>
                  <a:pt x="3607114" y="467441"/>
                </a:moveTo>
                <a:cubicBezTo>
                  <a:pt x="3528124" y="599478"/>
                  <a:pt x="3410482" y="705343"/>
                  <a:pt x="3296242" y="807991"/>
                </a:cubicBezTo>
                <a:cubicBezTo>
                  <a:pt x="3255418" y="844446"/>
                  <a:pt x="3213877" y="882186"/>
                  <a:pt x="3174674" y="919759"/>
                </a:cubicBezTo>
                <a:cubicBezTo>
                  <a:pt x="3129209" y="963390"/>
                  <a:pt x="3085915" y="1010032"/>
                  <a:pt x="3042978" y="1054894"/>
                </a:cubicBezTo>
                <a:lnTo>
                  <a:pt x="2968914" y="1133756"/>
                </a:lnTo>
                <a:cubicBezTo>
                  <a:pt x="3001355" y="1109480"/>
                  <a:pt x="3045966" y="1074853"/>
                  <a:pt x="3103823" y="1026814"/>
                </a:cubicBezTo>
                <a:cubicBezTo>
                  <a:pt x="3260201" y="897449"/>
                  <a:pt x="3521192" y="681569"/>
                  <a:pt x="3607114" y="467441"/>
                </a:cubicBezTo>
                <a:close/>
                <a:moveTo>
                  <a:pt x="10784544" y="465669"/>
                </a:moveTo>
                <a:cubicBezTo>
                  <a:pt x="10662409" y="521478"/>
                  <a:pt x="10422179" y="894258"/>
                  <a:pt x="10426419" y="1062158"/>
                </a:cubicBezTo>
                <a:cubicBezTo>
                  <a:pt x="10438657" y="1011968"/>
                  <a:pt x="10453241" y="965354"/>
                  <a:pt x="10471732" y="921679"/>
                </a:cubicBezTo>
                <a:cubicBezTo>
                  <a:pt x="10481672" y="898200"/>
                  <a:pt x="10492705" y="875187"/>
                  <a:pt x="10504824" y="852631"/>
                </a:cubicBezTo>
                <a:cubicBezTo>
                  <a:pt x="10526215" y="812759"/>
                  <a:pt x="10552604" y="776291"/>
                  <a:pt x="10582237" y="736692"/>
                </a:cubicBezTo>
                <a:lnTo>
                  <a:pt x="10596401" y="716935"/>
                </a:lnTo>
                <a:cubicBezTo>
                  <a:pt x="10661482" y="628604"/>
                  <a:pt x="10720448" y="548625"/>
                  <a:pt x="10784544" y="465669"/>
                </a:cubicBezTo>
                <a:close/>
                <a:moveTo>
                  <a:pt x="11916494" y="422768"/>
                </a:moveTo>
                <a:cubicBezTo>
                  <a:pt x="11840345" y="436884"/>
                  <a:pt x="11770712" y="482734"/>
                  <a:pt x="11703185" y="528178"/>
                </a:cubicBezTo>
                <a:lnTo>
                  <a:pt x="11680755" y="543149"/>
                </a:lnTo>
                <a:cubicBezTo>
                  <a:pt x="11503085" y="661715"/>
                  <a:pt x="11307002" y="753816"/>
                  <a:pt x="11116818" y="842623"/>
                </a:cubicBezTo>
                <a:cubicBezTo>
                  <a:pt x="10977992" y="907459"/>
                  <a:pt x="10835051" y="974411"/>
                  <a:pt x="10700164" y="1051220"/>
                </a:cubicBezTo>
                <a:lnTo>
                  <a:pt x="10685570" y="1059849"/>
                </a:lnTo>
                <a:cubicBezTo>
                  <a:pt x="10652486" y="1078679"/>
                  <a:pt x="10619176" y="1098052"/>
                  <a:pt x="10584288" y="1113543"/>
                </a:cubicBezTo>
                <a:cubicBezTo>
                  <a:pt x="10736655" y="1082118"/>
                  <a:pt x="10884823" y="1034762"/>
                  <a:pt x="11026698" y="971858"/>
                </a:cubicBezTo>
                <a:cubicBezTo>
                  <a:pt x="11231114" y="881353"/>
                  <a:pt x="11422542" y="757667"/>
                  <a:pt x="11607604" y="638368"/>
                </a:cubicBezTo>
                <a:cubicBezTo>
                  <a:pt x="11712249" y="570645"/>
                  <a:pt x="11819449" y="501435"/>
                  <a:pt x="11919452" y="423380"/>
                </a:cubicBezTo>
                <a:cubicBezTo>
                  <a:pt x="11918363" y="422918"/>
                  <a:pt x="11917811" y="422686"/>
                  <a:pt x="11916494" y="422768"/>
                </a:cubicBezTo>
                <a:close/>
                <a:moveTo>
                  <a:pt x="8148168" y="416949"/>
                </a:moveTo>
                <a:cubicBezTo>
                  <a:pt x="8041447" y="489578"/>
                  <a:pt x="7951585" y="589312"/>
                  <a:pt x="7862052" y="694330"/>
                </a:cubicBezTo>
                <a:lnTo>
                  <a:pt x="7808002" y="759654"/>
                </a:lnTo>
                <a:close/>
                <a:moveTo>
                  <a:pt x="8295299" y="416143"/>
                </a:moveTo>
                <a:cubicBezTo>
                  <a:pt x="8303328" y="454953"/>
                  <a:pt x="8309263" y="494162"/>
                  <a:pt x="8309124" y="534021"/>
                </a:cubicBezTo>
                <a:cubicBezTo>
                  <a:pt x="8309177" y="581042"/>
                  <a:pt x="8301211" y="627240"/>
                  <a:pt x="8293154" y="672115"/>
                </a:cubicBezTo>
                <a:cubicBezTo>
                  <a:pt x="8287455" y="703824"/>
                  <a:pt x="8281839" y="736857"/>
                  <a:pt x="8279099" y="769176"/>
                </a:cubicBezTo>
                <a:cubicBezTo>
                  <a:pt x="8271208" y="866910"/>
                  <a:pt x="8290164" y="965070"/>
                  <a:pt x="8309186" y="1060039"/>
                </a:cubicBezTo>
                <a:cubicBezTo>
                  <a:pt x="8338258" y="1208834"/>
                  <a:pt x="8368983" y="1362838"/>
                  <a:pt x="8410512" y="1511108"/>
                </a:cubicBezTo>
                <a:cubicBezTo>
                  <a:pt x="8445511" y="1186645"/>
                  <a:pt x="8463496" y="815698"/>
                  <a:pt x="8351657" y="521768"/>
                </a:cubicBezTo>
                <a:cubicBezTo>
                  <a:pt x="8336376" y="481820"/>
                  <a:pt x="8314355" y="448679"/>
                  <a:pt x="8295299" y="416143"/>
                </a:cubicBezTo>
                <a:close/>
                <a:moveTo>
                  <a:pt x="8266483" y="414244"/>
                </a:moveTo>
                <a:cubicBezTo>
                  <a:pt x="8162811" y="736679"/>
                  <a:pt x="8223592" y="1050836"/>
                  <a:pt x="8343425" y="1357811"/>
                </a:cubicBezTo>
                <a:cubicBezTo>
                  <a:pt x="8320496" y="1259904"/>
                  <a:pt x="8300994" y="1161513"/>
                  <a:pt x="8282114" y="1064671"/>
                </a:cubicBezTo>
                <a:cubicBezTo>
                  <a:pt x="8263238" y="967838"/>
                  <a:pt x="8243336" y="867346"/>
                  <a:pt x="8251298" y="766414"/>
                </a:cubicBezTo>
                <a:cubicBezTo>
                  <a:pt x="8253954" y="732777"/>
                  <a:pt x="8259797" y="699198"/>
                  <a:pt x="8265729" y="666939"/>
                </a:cubicBezTo>
                <a:cubicBezTo>
                  <a:pt x="8273319" y="623158"/>
                  <a:pt x="8281376" y="578281"/>
                  <a:pt x="8281494" y="533909"/>
                </a:cubicBezTo>
                <a:cubicBezTo>
                  <a:pt x="8281080" y="493822"/>
                  <a:pt x="8274834" y="453832"/>
                  <a:pt x="8266483" y="414244"/>
                </a:cubicBezTo>
                <a:close/>
                <a:moveTo>
                  <a:pt x="8140802" y="388720"/>
                </a:moveTo>
                <a:cubicBezTo>
                  <a:pt x="8028462" y="422924"/>
                  <a:pt x="7941106" y="490876"/>
                  <a:pt x="7860379" y="596411"/>
                </a:cubicBezTo>
                <a:cubicBezTo>
                  <a:pt x="7812773" y="658663"/>
                  <a:pt x="7772566" y="720182"/>
                  <a:pt x="7737688" y="790400"/>
                </a:cubicBezTo>
                <a:cubicBezTo>
                  <a:pt x="7733439" y="798902"/>
                  <a:pt x="7729892" y="805767"/>
                  <a:pt x="7726885" y="812869"/>
                </a:cubicBezTo>
                <a:cubicBezTo>
                  <a:pt x="7764906" y="767160"/>
                  <a:pt x="7802380" y="721219"/>
                  <a:pt x="7840490" y="676832"/>
                </a:cubicBezTo>
                <a:cubicBezTo>
                  <a:pt x="7933738" y="567590"/>
                  <a:pt x="8028101" y="463327"/>
                  <a:pt x="8140802" y="388720"/>
                </a:cubicBezTo>
                <a:close/>
                <a:moveTo>
                  <a:pt x="3744487" y="383136"/>
                </a:moveTo>
                <a:cubicBezTo>
                  <a:pt x="3789590" y="603780"/>
                  <a:pt x="3850997" y="811848"/>
                  <a:pt x="3970213" y="995559"/>
                </a:cubicBezTo>
                <a:cubicBezTo>
                  <a:pt x="3927384" y="796159"/>
                  <a:pt x="3865366" y="574806"/>
                  <a:pt x="3744487" y="383136"/>
                </a:cubicBezTo>
                <a:close/>
                <a:moveTo>
                  <a:pt x="3624562" y="367041"/>
                </a:moveTo>
                <a:cubicBezTo>
                  <a:pt x="3578160" y="403736"/>
                  <a:pt x="3532667" y="442805"/>
                  <a:pt x="3489712" y="485386"/>
                </a:cubicBezTo>
                <a:cubicBezTo>
                  <a:pt x="3380716" y="591858"/>
                  <a:pt x="3284219" y="714458"/>
                  <a:pt x="3182994" y="828265"/>
                </a:cubicBezTo>
                <a:cubicBezTo>
                  <a:pt x="3100902" y="919812"/>
                  <a:pt x="2899469" y="1135252"/>
                  <a:pt x="2892114" y="1172635"/>
                </a:cubicBezTo>
                <a:lnTo>
                  <a:pt x="3021459" y="1035385"/>
                </a:lnTo>
                <a:cubicBezTo>
                  <a:pt x="3064036" y="990026"/>
                  <a:pt x="3108229" y="943501"/>
                  <a:pt x="3153873" y="898971"/>
                </a:cubicBezTo>
                <a:cubicBezTo>
                  <a:pt x="3193783" y="860125"/>
                  <a:pt x="3235680" y="822883"/>
                  <a:pt x="3276511" y="786423"/>
                </a:cubicBezTo>
                <a:cubicBezTo>
                  <a:pt x="3390214" y="684175"/>
                  <a:pt x="3507852" y="578306"/>
                  <a:pt x="3584154" y="448218"/>
                </a:cubicBezTo>
                <a:cubicBezTo>
                  <a:pt x="3599491" y="421848"/>
                  <a:pt x="3612660" y="394752"/>
                  <a:pt x="3624562" y="367041"/>
                </a:cubicBezTo>
                <a:close/>
                <a:moveTo>
                  <a:pt x="3766672" y="359429"/>
                </a:moveTo>
                <a:cubicBezTo>
                  <a:pt x="3888797" y="549425"/>
                  <a:pt x="3952247" y="768223"/>
                  <a:pt x="3996338" y="968237"/>
                </a:cubicBezTo>
                <a:cubicBezTo>
                  <a:pt x="3973140" y="739339"/>
                  <a:pt x="3922473" y="455576"/>
                  <a:pt x="3766672" y="359429"/>
                </a:cubicBezTo>
                <a:close/>
                <a:moveTo>
                  <a:pt x="5805386" y="239240"/>
                </a:moveTo>
                <a:cubicBezTo>
                  <a:pt x="5783115" y="246988"/>
                  <a:pt x="5760847" y="254734"/>
                  <a:pt x="5736947" y="261367"/>
                </a:cubicBezTo>
                <a:cubicBezTo>
                  <a:pt x="5638132" y="287976"/>
                  <a:pt x="5538513" y="299897"/>
                  <a:pt x="5427012" y="311272"/>
                </a:cubicBezTo>
                <a:cubicBezTo>
                  <a:pt x="5345554" y="319953"/>
                  <a:pt x="5243942" y="330268"/>
                  <a:pt x="5147818" y="322112"/>
                </a:cubicBezTo>
                <a:cubicBezTo>
                  <a:pt x="5118835" y="319462"/>
                  <a:pt x="5090027" y="315925"/>
                  <a:pt x="5060854" y="311882"/>
                </a:cubicBezTo>
                <a:cubicBezTo>
                  <a:pt x="5021780" y="306636"/>
                  <a:pt x="4983964" y="301993"/>
                  <a:pt x="4945989" y="300516"/>
                </a:cubicBezTo>
                <a:cubicBezTo>
                  <a:pt x="5093776" y="343728"/>
                  <a:pt x="5255799" y="359063"/>
                  <a:pt x="5410479" y="348434"/>
                </a:cubicBezTo>
                <a:cubicBezTo>
                  <a:pt x="5535307" y="339607"/>
                  <a:pt x="5683741" y="304513"/>
                  <a:pt x="5805386" y="239240"/>
                </a:cubicBezTo>
                <a:close/>
                <a:moveTo>
                  <a:pt x="5905192" y="163079"/>
                </a:moveTo>
                <a:cubicBezTo>
                  <a:pt x="5892074" y="166484"/>
                  <a:pt x="5879136" y="168997"/>
                  <a:pt x="5865655" y="171901"/>
                </a:cubicBezTo>
                <a:cubicBezTo>
                  <a:pt x="5671371" y="212758"/>
                  <a:pt x="5464843" y="252569"/>
                  <a:pt x="5259740" y="257013"/>
                </a:cubicBezTo>
                <a:cubicBezTo>
                  <a:pt x="5242649" y="257191"/>
                  <a:pt x="5225557" y="257369"/>
                  <a:pt x="5208466" y="257550"/>
                </a:cubicBezTo>
                <a:cubicBezTo>
                  <a:pt x="5132177" y="258666"/>
                  <a:pt x="5054091" y="259560"/>
                  <a:pt x="4980204" y="271903"/>
                </a:cubicBezTo>
                <a:cubicBezTo>
                  <a:pt x="5009725" y="274165"/>
                  <a:pt x="5038894" y="278201"/>
                  <a:pt x="5068068" y="282244"/>
                </a:cubicBezTo>
                <a:cubicBezTo>
                  <a:pt x="5096338" y="286164"/>
                  <a:pt x="5124608" y="290090"/>
                  <a:pt x="5153231" y="292240"/>
                </a:cubicBezTo>
                <a:cubicBezTo>
                  <a:pt x="5246661" y="300067"/>
                  <a:pt x="5346469" y="289533"/>
                  <a:pt x="5426491" y="281128"/>
                </a:cubicBezTo>
                <a:cubicBezTo>
                  <a:pt x="5536189" y="269536"/>
                  <a:pt x="5634727" y="258390"/>
                  <a:pt x="5731211" y="231951"/>
                </a:cubicBezTo>
                <a:cubicBezTo>
                  <a:pt x="5794994" y="214721"/>
                  <a:pt x="5853525" y="191373"/>
                  <a:pt x="5905192" y="163079"/>
                </a:cubicBezTo>
                <a:close/>
                <a:moveTo>
                  <a:pt x="5944437" y="113829"/>
                </a:moveTo>
                <a:cubicBezTo>
                  <a:pt x="5917256" y="119186"/>
                  <a:pt x="5863594" y="140199"/>
                  <a:pt x="5825032" y="146405"/>
                </a:cubicBezTo>
                <a:cubicBezTo>
                  <a:pt x="5539893" y="189777"/>
                  <a:pt x="5237140" y="170377"/>
                  <a:pt x="4955599" y="247008"/>
                </a:cubicBezTo>
                <a:cubicBezTo>
                  <a:pt x="5038637" y="230314"/>
                  <a:pt x="5125543" y="229138"/>
                  <a:pt x="5210103" y="228123"/>
                </a:cubicBezTo>
                <a:cubicBezTo>
                  <a:pt x="5227195" y="227945"/>
                  <a:pt x="5244285" y="227765"/>
                  <a:pt x="5261015" y="227087"/>
                </a:cubicBezTo>
                <a:cubicBezTo>
                  <a:pt x="5463242" y="223204"/>
                  <a:pt x="5667966" y="183171"/>
                  <a:pt x="5861181" y="143093"/>
                </a:cubicBezTo>
                <a:cubicBezTo>
                  <a:pt x="5895330" y="135893"/>
                  <a:pt x="5928215" y="128080"/>
                  <a:pt x="5961252" y="114820"/>
                </a:cubicBezTo>
                <a:cubicBezTo>
                  <a:pt x="5959615" y="111998"/>
                  <a:pt x="5953497" y="112044"/>
                  <a:pt x="5944437" y="113829"/>
                </a:cubicBezTo>
                <a:close/>
                <a:moveTo>
                  <a:pt x="9095810" y="0"/>
                </a:moveTo>
                <a:lnTo>
                  <a:pt x="9215999" y="0"/>
                </a:lnTo>
                <a:lnTo>
                  <a:pt x="9250991" y="17650"/>
                </a:lnTo>
                <a:cubicBezTo>
                  <a:pt x="9345825" y="54329"/>
                  <a:pt x="9448424" y="64330"/>
                  <a:pt x="9551793" y="69947"/>
                </a:cubicBezTo>
                <a:cubicBezTo>
                  <a:pt x="9773323" y="81971"/>
                  <a:pt x="9993517" y="56091"/>
                  <a:pt x="10211701" y="15192"/>
                </a:cubicBezTo>
                <a:cubicBezTo>
                  <a:pt x="10030564" y="37013"/>
                  <a:pt x="9847820" y="45912"/>
                  <a:pt x="9665014" y="41266"/>
                </a:cubicBezTo>
                <a:cubicBezTo>
                  <a:pt x="9560295" y="38460"/>
                  <a:pt x="9467175" y="31066"/>
                  <a:pt x="9382567" y="18583"/>
                </a:cubicBezTo>
                <a:lnTo>
                  <a:pt x="9283159" y="0"/>
                </a:lnTo>
                <a:lnTo>
                  <a:pt x="9469266" y="0"/>
                </a:lnTo>
                <a:lnTo>
                  <a:pt x="9504117" y="4274"/>
                </a:lnTo>
                <a:cubicBezTo>
                  <a:pt x="9555272" y="8689"/>
                  <a:pt x="9609472" y="11637"/>
                  <a:pt x="9667223" y="13232"/>
                </a:cubicBezTo>
                <a:cubicBezTo>
                  <a:pt x="9740740" y="15225"/>
                  <a:pt x="9814266" y="15008"/>
                  <a:pt x="9887703" y="12601"/>
                </a:cubicBezTo>
                <a:lnTo>
                  <a:pt x="10088930" y="0"/>
                </a:lnTo>
                <a:lnTo>
                  <a:pt x="10544171" y="0"/>
                </a:lnTo>
                <a:lnTo>
                  <a:pt x="10392396" y="36772"/>
                </a:lnTo>
                <a:cubicBezTo>
                  <a:pt x="10070832" y="110795"/>
                  <a:pt x="9739873" y="167441"/>
                  <a:pt x="9413803" y="131277"/>
                </a:cubicBezTo>
                <a:cubicBezTo>
                  <a:pt x="9315472" y="120226"/>
                  <a:pt x="9243539" y="84460"/>
                  <a:pt x="9174626" y="44983"/>
                </a:cubicBezTo>
                <a:close/>
                <a:moveTo>
                  <a:pt x="8474998" y="0"/>
                </a:moveTo>
                <a:lnTo>
                  <a:pt x="8573502" y="0"/>
                </a:lnTo>
                <a:lnTo>
                  <a:pt x="8659539" y="117664"/>
                </a:lnTo>
                <a:cubicBezTo>
                  <a:pt x="8833725" y="341427"/>
                  <a:pt x="9029703" y="551148"/>
                  <a:pt x="9248507" y="743734"/>
                </a:cubicBezTo>
                <a:cubicBezTo>
                  <a:pt x="9268744" y="761313"/>
                  <a:pt x="9289217" y="778348"/>
                  <a:pt x="9309457" y="795932"/>
                </a:cubicBezTo>
                <a:cubicBezTo>
                  <a:pt x="9458210" y="686371"/>
                  <a:pt x="9607233" y="585288"/>
                  <a:pt x="9785496" y="530713"/>
                </a:cubicBezTo>
                <a:cubicBezTo>
                  <a:pt x="10009630" y="462073"/>
                  <a:pt x="10250992" y="434854"/>
                  <a:pt x="10482828" y="399738"/>
                </a:cubicBezTo>
                <a:cubicBezTo>
                  <a:pt x="10519933" y="394202"/>
                  <a:pt x="10478550" y="453937"/>
                  <a:pt x="10468382" y="461219"/>
                </a:cubicBezTo>
                <a:cubicBezTo>
                  <a:pt x="10161572" y="688641"/>
                  <a:pt x="9818370" y="924476"/>
                  <a:pt x="9430790" y="895589"/>
                </a:cubicBezTo>
                <a:cubicBezTo>
                  <a:pt x="9617112" y="1044003"/>
                  <a:pt x="9813963" y="1178199"/>
                  <a:pt x="10019780" y="1298815"/>
                </a:cubicBezTo>
                <a:cubicBezTo>
                  <a:pt x="10142151" y="1263712"/>
                  <a:pt x="10256792" y="1186061"/>
                  <a:pt x="10372218" y="1146081"/>
                </a:cubicBezTo>
                <a:cubicBezTo>
                  <a:pt x="10279439" y="901425"/>
                  <a:pt x="10751513" y="443317"/>
                  <a:pt x="10896429" y="310883"/>
                </a:cubicBezTo>
                <a:cubicBezTo>
                  <a:pt x="10907980" y="300321"/>
                  <a:pt x="10927341" y="295643"/>
                  <a:pt x="10919735" y="318176"/>
                </a:cubicBezTo>
                <a:cubicBezTo>
                  <a:pt x="10845552" y="531416"/>
                  <a:pt x="10769057" y="750112"/>
                  <a:pt x="10637064" y="935661"/>
                </a:cubicBezTo>
                <a:cubicBezTo>
                  <a:pt x="10618262" y="961821"/>
                  <a:pt x="10471373" y="1105010"/>
                  <a:pt x="10516995" y="1070245"/>
                </a:cubicBezTo>
                <a:cubicBezTo>
                  <a:pt x="10630585" y="984423"/>
                  <a:pt x="10740230" y="886628"/>
                  <a:pt x="10868835" y="815534"/>
                </a:cubicBezTo>
                <a:cubicBezTo>
                  <a:pt x="11133493" y="669415"/>
                  <a:pt x="11435682" y="612577"/>
                  <a:pt x="11704547" y="465665"/>
                </a:cubicBezTo>
                <a:cubicBezTo>
                  <a:pt x="11748194" y="441649"/>
                  <a:pt x="11962368" y="287033"/>
                  <a:pt x="12033562" y="350012"/>
                </a:cubicBezTo>
                <a:cubicBezTo>
                  <a:pt x="12042008" y="357446"/>
                  <a:pt x="12029170" y="377121"/>
                  <a:pt x="12025537" y="382666"/>
                </a:cubicBezTo>
                <a:cubicBezTo>
                  <a:pt x="11835636" y="694348"/>
                  <a:pt x="11402055" y="895784"/>
                  <a:pt x="11088649" y="1056676"/>
                </a:cubicBezTo>
                <a:cubicBezTo>
                  <a:pt x="10916755" y="1144851"/>
                  <a:pt x="10757473" y="1230645"/>
                  <a:pt x="10561600" y="1229477"/>
                </a:cubicBezTo>
                <a:cubicBezTo>
                  <a:pt x="10456897" y="1228927"/>
                  <a:pt x="10388434" y="1221837"/>
                  <a:pt x="10280797" y="1263181"/>
                </a:cubicBezTo>
                <a:cubicBezTo>
                  <a:pt x="10214114" y="1288380"/>
                  <a:pt x="10149765" y="1312641"/>
                  <a:pt x="10083376" y="1334114"/>
                </a:cubicBezTo>
                <a:cubicBezTo>
                  <a:pt x="10323674" y="1470609"/>
                  <a:pt x="10574467" y="1588379"/>
                  <a:pt x="10832582" y="1687356"/>
                </a:cubicBezTo>
                <a:cubicBezTo>
                  <a:pt x="10835145" y="1685866"/>
                  <a:pt x="10837160" y="1684144"/>
                  <a:pt x="10839263" y="1683743"/>
                </a:cubicBezTo>
                <a:cubicBezTo>
                  <a:pt x="11026680" y="1639479"/>
                  <a:pt x="11198523" y="1559010"/>
                  <a:pt x="11350910" y="1443899"/>
                </a:cubicBezTo>
                <a:cubicBezTo>
                  <a:pt x="11353302" y="1439761"/>
                  <a:pt x="11356166" y="1434532"/>
                  <a:pt x="11360346" y="1429225"/>
                </a:cubicBezTo>
                <a:cubicBezTo>
                  <a:pt x="11568454" y="1154547"/>
                  <a:pt x="11893126" y="995756"/>
                  <a:pt x="12167580" y="789523"/>
                </a:cubicBezTo>
                <a:lnTo>
                  <a:pt x="12192000" y="769876"/>
                </a:lnTo>
                <a:lnTo>
                  <a:pt x="12192000" y="802845"/>
                </a:lnTo>
                <a:lnTo>
                  <a:pt x="12173558" y="821317"/>
                </a:lnTo>
                <a:cubicBezTo>
                  <a:pt x="12156328" y="839775"/>
                  <a:pt x="12135859" y="862655"/>
                  <a:pt x="12117398" y="877374"/>
                </a:cubicBezTo>
                <a:cubicBezTo>
                  <a:pt x="11911342" y="1038644"/>
                  <a:pt x="11659100" y="1158472"/>
                  <a:pt x="11472926" y="1344259"/>
                </a:cubicBezTo>
                <a:cubicBezTo>
                  <a:pt x="11530856" y="1294104"/>
                  <a:pt x="11599815" y="1254410"/>
                  <a:pt x="11666978" y="1215889"/>
                </a:cubicBezTo>
                <a:cubicBezTo>
                  <a:pt x="11680568" y="1208123"/>
                  <a:pt x="11694155" y="1200357"/>
                  <a:pt x="11707200" y="1192361"/>
                </a:cubicBezTo>
                <a:cubicBezTo>
                  <a:pt x="11867081" y="1099094"/>
                  <a:pt x="12010478" y="976320"/>
                  <a:pt x="12144637" y="858646"/>
                </a:cubicBezTo>
                <a:lnTo>
                  <a:pt x="12192000" y="810414"/>
                </a:lnTo>
                <a:lnTo>
                  <a:pt x="12192000" y="916439"/>
                </a:lnTo>
                <a:lnTo>
                  <a:pt x="12150630" y="982925"/>
                </a:lnTo>
                <a:cubicBezTo>
                  <a:pt x="11972246" y="1237618"/>
                  <a:pt x="11719654" y="1416530"/>
                  <a:pt x="11389484" y="1469889"/>
                </a:cubicBezTo>
                <a:cubicBezTo>
                  <a:pt x="11249700" y="1582602"/>
                  <a:pt x="11093517" y="1667134"/>
                  <a:pt x="10923736" y="1721439"/>
                </a:cubicBezTo>
                <a:cubicBezTo>
                  <a:pt x="10979487" y="1741826"/>
                  <a:pt x="11035469" y="1761662"/>
                  <a:pt x="11091913" y="1780406"/>
                </a:cubicBezTo>
                <a:cubicBezTo>
                  <a:pt x="11318237" y="1855623"/>
                  <a:pt x="11544464" y="1908264"/>
                  <a:pt x="11771238" y="1944400"/>
                </a:cubicBezTo>
                <a:cubicBezTo>
                  <a:pt x="11775181" y="1939634"/>
                  <a:pt x="11778904" y="1935410"/>
                  <a:pt x="11783166" y="1931422"/>
                </a:cubicBezTo>
                <a:cubicBezTo>
                  <a:pt x="11885723" y="1797152"/>
                  <a:pt x="11990570" y="1669642"/>
                  <a:pt x="12131988" y="1574357"/>
                </a:cubicBezTo>
                <a:lnTo>
                  <a:pt x="12192000" y="1537429"/>
                </a:lnTo>
                <a:lnTo>
                  <a:pt x="12192000" y="1589108"/>
                </a:lnTo>
                <a:lnTo>
                  <a:pt x="12112105" y="1640352"/>
                </a:lnTo>
                <a:cubicBezTo>
                  <a:pt x="12011319" y="1713959"/>
                  <a:pt x="11928638" y="1801479"/>
                  <a:pt x="11849203" y="1900149"/>
                </a:cubicBezTo>
                <a:cubicBezTo>
                  <a:pt x="11883038" y="1876488"/>
                  <a:pt x="11915071" y="1849494"/>
                  <a:pt x="11946326" y="1822808"/>
                </a:cubicBezTo>
                <a:cubicBezTo>
                  <a:pt x="11980834" y="1792997"/>
                  <a:pt x="12017130" y="1762011"/>
                  <a:pt x="12055863" y="1735914"/>
                </a:cubicBezTo>
                <a:cubicBezTo>
                  <a:pt x="12086678" y="1714840"/>
                  <a:pt x="12119524" y="1696556"/>
                  <a:pt x="12150816" y="1678902"/>
                </a:cubicBezTo>
                <a:lnTo>
                  <a:pt x="12192000" y="1655121"/>
                </a:lnTo>
                <a:lnTo>
                  <a:pt x="12192000" y="1686869"/>
                </a:lnTo>
                <a:lnTo>
                  <a:pt x="12163772" y="1703058"/>
                </a:lnTo>
                <a:cubicBezTo>
                  <a:pt x="12132704" y="1720165"/>
                  <a:pt x="12100405" y="1738677"/>
                  <a:pt x="12070597" y="1758893"/>
                </a:cubicBezTo>
                <a:cubicBezTo>
                  <a:pt x="12033422" y="1784357"/>
                  <a:pt x="11997904" y="1815035"/>
                  <a:pt x="11963621" y="1844299"/>
                </a:cubicBezTo>
                <a:cubicBezTo>
                  <a:pt x="11938421" y="1865816"/>
                  <a:pt x="11913214" y="1887338"/>
                  <a:pt x="11886604" y="1907617"/>
                </a:cubicBezTo>
                <a:cubicBezTo>
                  <a:pt x="11977116" y="1884856"/>
                  <a:pt x="12067233" y="1841647"/>
                  <a:pt x="12153575" y="1786372"/>
                </a:cubicBezTo>
                <a:lnTo>
                  <a:pt x="12192000" y="1759693"/>
                </a:lnTo>
                <a:lnTo>
                  <a:pt x="12192000" y="1809459"/>
                </a:lnTo>
                <a:lnTo>
                  <a:pt x="12121362" y="1857561"/>
                </a:lnTo>
                <a:cubicBezTo>
                  <a:pt x="12048187" y="1902591"/>
                  <a:pt x="11972544" y="1939172"/>
                  <a:pt x="11895949" y="1963079"/>
                </a:cubicBezTo>
                <a:lnTo>
                  <a:pt x="12192000" y="1990579"/>
                </a:lnTo>
                <a:lnTo>
                  <a:pt x="12192000" y="2065582"/>
                </a:lnTo>
                <a:lnTo>
                  <a:pt x="12153918" y="2063926"/>
                </a:lnTo>
                <a:lnTo>
                  <a:pt x="12192000" y="2085104"/>
                </a:lnTo>
                <a:lnTo>
                  <a:pt x="12192000" y="2178471"/>
                </a:lnTo>
                <a:lnTo>
                  <a:pt x="12085355" y="2122457"/>
                </a:lnTo>
                <a:lnTo>
                  <a:pt x="12192000" y="2196158"/>
                </a:lnTo>
                <a:lnTo>
                  <a:pt x="12192000" y="2230374"/>
                </a:lnTo>
                <a:lnTo>
                  <a:pt x="12041237" y="2126309"/>
                </a:lnTo>
                <a:cubicBezTo>
                  <a:pt x="12076493" y="2177612"/>
                  <a:pt x="12124001" y="2222030"/>
                  <a:pt x="12174450" y="2262541"/>
                </a:cubicBezTo>
                <a:lnTo>
                  <a:pt x="12192000" y="2275857"/>
                </a:lnTo>
                <a:lnTo>
                  <a:pt x="12192000" y="2377131"/>
                </a:lnTo>
                <a:lnTo>
                  <a:pt x="12155801" y="2349925"/>
                </a:lnTo>
                <a:cubicBezTo>
                  <a:pt x="12047062" y="2264619"/>
                  <a:pt x="11950704" y="2181979"/>
                  <a:pt x="11930164" y="2041945"/>
                </a:cubicBezTo>
                <a:cubicBezTo>
                  <a:pt x="11807338" y="2027929"/>
                  <a:pt x="11684723" y="2008847"/>
                  <a:pt x="11561767" y="1984479"/>
                </a:cubicBezTo>
                <a:cubicBezTo>
                  <a:pt x="11829168" y="2318516"/>
                  <a:pt x="11916257" y="2737804"/>
                  <a:pt x="11987997" y="3153822"/>
                </a:cubicBezTo>
                <a:cubicBezTo>
                  <a:pt x="11991834" y="3176690"/>
                  <a:pt x="11945766" y="3233800"/>
                  <a:pt x="11926558" y="3203134"/>
                </a:cubicBezTo>
                <a:cubicBezTo>
                  <a:pt x="11688637" y="2826855"/>
                  <a:pt x="11343207" y="2452063"/>
                  <a:pt x="11440430" y="1973028"/>
                </a:cubicBezTo>
                <a:cubicBezTo>
                  <a:pt x="11441503" y="1968973"/>
                  <a:pt x="11443583" y="1964061"/>
                  <a:pt x="11446754" y="1959605"/>
                </a:cubicBezTo>
                <a:cubicBezTo>
                  <a:pt x="11314670" y="1929437"/>
                  <a:pt x="11182797" y="1894208"/>
                  <a:pt x="11050651" y="1850495"/>
                </a:cubicBezTo>
                <a:cubicBezTo>
                  <a:pt x="10825423" y="1775743"/>
                  <a:pt x="10604642" y="1687421"/>
                  <a:pt x="10389960" y="1586232"/>
                </a:cubicBezTo>
                <a:cubicBezTo>
                  <a:pt x="10423849" y="1697796"/>
                  <a:pt x="10481699" y="1805979"/>
                  <a:pt x="10500699" y="1913175"/>
                </a:cubicBezTo>
                <a:cubicBezTo>
                  <a:pt x="10502971" y="1915419"/>
                  <a:pt x="10505550" y="1918445"/>
                  <a:pt x="10507814" y="1920694"/>
                </a:cubicBezTo>
                <a:cubicBezTo>
                  <a:pt x="10511536" y="1916469"/>
                  <a:pt x="10515800" y="1912482"/>
                  <a:pt x="10518908" y="1911226"/>
                </a:cubicBezTo>
                <a:cubicBezTo>
                  <a:pt x="10803133" y="1788841"/>
                  <a:pt x="11118572" y="2264893"/>
                  <a:pt x="11258935" y="2442781"/>
                </a:cubicBezTo>
                <a:cubicBezTo>
                  <a:pt x="11271929" y="2459223"/>
                  <a:pt x="11230610" y="2515770"/>
                  <a:pt x="11211663" y="2510325"/>
                </a:cubicBezTo>
                <a:cubicBezTo>
                  <a:pt x="10952813" y="2437432"/>
                  <a:pt x="10754880" y="2286035"/>
                  <a:pt x="10571295" y="2105302"/>
                </a:cubicBezTo>
                <a:cubicBezTo>
                  <a:pt x="10593939" y="2333141"/>
                  <a:pt x="10477445" y="2625036"/>
                  <a:pt x="10435737" y="2805672"/>
                </a:cubicBezTo>
                <a:cubicBezTo>
                  <a:pt x="10398299" y="2965580"/>
                  <a:pt x="10359478" y="3078554"/>
                  <a:pt x="10206831" y="3151701"/>
                </a:cubicBezTo>
                <a:cubicBezTo>
                  <a:pt x="10193935" y="3157832"/>
                  <a:pt x="10194572" y="3142650"/>
                  <a:pt x="10196482" y="3135084"/>
                </a:cubicBezTo>
                <a:cubicBezTo>
                  <a:pt x="10274073" y="2811909"/>
                  <a:pt x="10304290" y="2478979"/>
                  <a:pt x="10381882" y="2155807"/>
                </a:cubicBezTo>
                <a:cubicBezTo>
                  <a:pt x="10395105" y="2100241"/>
                  <a:pt x="10437104" y="2020803"/>
                  <a:pt x="10439260" y="1962486"/>
                </a:cubicBezTo>
                <a:cubicBezTo>
                  <a:pt x="10439491" y="1961942"/>
                  <a:pt x="10439175" y="1961166"/>
                  <a:pt x="10439409" y="1960615"/>
                </a:cubicBezTo>
                <a:cubicBezTo>
                  <a:pt x="10439475" y="1957427"/>
                  <a:pt x="10440085" y="1954468"/>
                  <a:pt x="10439915" y="1951821"/>
                </a:cubicBezTo>
                <a:cubicBezTo>
                  <a:pt x="10433959" y="1836632"/>
                  <a:pt x="10332627" y="1683636"/>
                  <a:pt x="10314241" y="1556749"/>
                </a:cubicBezTo>
                <a:cubicBezTo>
                  <a:pt x="10313847" y="1554649"/>
                  <a:pt x="10314451" y="1551688"/>
                  <a:pt x="10315061" y="1548729"/>
                </a:cubicBezTo>
                <a:cubicBezTo>
                  <a:pt x="10038413" y="1412938"/>
                  <a:pt x="9774128" y="1254043"/>
                  <a:pt x="9526158" y="1071804"/>
                </a:cubicBezTo>
                <a:cubicBezTo>
                  <a:pt x="9586547" y="1245450"/>
                  <a:pt x="9699054" y="1407035"/>
                  <a:pt x="9758689" y="1585512"/>
                </a:cubicBezTo>
                <a:cubicBezTo>
                  <a:pt x="9851296" y="1860991"/>
                  <a:pt x="9909066" y="2144264"/>
                  <a:pt x="9941392" y="2432858"/>
                </a:cubicBezTo>
                <a:cubicBezTo>
                  <a:pt x="9942776" y="2446319"/>
                  <a:pt x="9898852" y="2512059"/>
                  <a:pt x="9887724" y="2495762"/>
                </a:cubicBezTo>
                <a:cubicBezTo>
                  <a:pt x="9758830" y="2305989"/>
                  <a:pt x="9675953" y="2083557"/>
                  <a:pt x="9587446" y="1872898"/>
                </a:cubicBezTo>
                <a:cubicBezTo>
                  <a:pt x="9504836" y="1675682"/>
                  <a:pt x="9450239" y="1492905"/>
                  <a:pt x="9462810" y="1288346"/>
                </a:cubicBezTo>
                <a:cubicBezTo>
                  <a:pt x="9416080" y="1372857"/>
                  <a:pt x="9368030" y="1457457"/>
                  <a:pt x="9318575" y="1540820"/>
                </a:cubicBezTo>
                <a:cubicBezTo>
                  <a:pt x="9284037" y="1599587"/>
                  <a:pt x="9257140" y="1661598"/>
                  <a:pt x="9191090" y="1688355"/>
                </a:cubicBezTo>
                <a:cubicBezTo>
                  <a:pt x="9186426" y="1690241"/>
                  <a:pt x="9179411" y="1688563"/>
                  <a:pt x="9177757" y="1683354"/>
                </a:cubicBezTo>
                <a:cubicBezTo>
                  <a:pt x="9143528" y="1583238"/>
                  <a:pt x="9220115" y="1420588"/>
                  <a:pt x="9274865" y="1336896"/>
                </a:cubicBezTo>
                <a:cubicBezTo>
                  <a:pt x="9324504" y="1260695"/>
                  <a:pt x="9393212" y="1200294"/>
                  <a:pt x="9478649" y="1173376"/>
                </a:cubicBezTo>
                <a:cubicBezTo>
                  <a:pt x="9479343" y="1171736"/>
                  <a:pt x="9480811" y="1169782"/>
                  <a:pt x="9482281" y="1167830"/>
                </a:cubicBezTo>
                <a:cubicBezTo>
                  <a:pt x="9463542" y="1119335"/>
                  <a:pt x="9448141" y="1069035"/>
                  <a:pt x="9438637" y="1015438"/>
                </a:cubicBezTo>
                <a:cubicBezTo>
                  <a:pt x="9438473" y="1012795"/>
                  <a:pt x="9438847" y="1010377"/>
                  <a:pt x="9439458" y="1007420"/>
                </a:cubicBezTo>
                <a:cubicBezTo>
                  <a:pt x="9356819" y="944106"/>
                  <a:pt x="9275563" y="877509"/>
                  <a:pt x="9197105" y="808882"/>
                </a:cubicBezTo>
                <a:cubicBezTo>
                  <a:pt x="9119732" y="740719"/>
                  <a:pt x="9045390" y="669969"/>
                  <a:pt x="8973607" y="597733"/>
                </a:cubicBezTo>
                <a:cubicBezTo>
                  <a:pt x="9117865" y="988437"/>
                  <a:pt x="9115639" y="1402749"/>
                  <a:pt x="8967512" y="1795211"/>
                </a:cubicBezTo>
                <a:cubicBezTo>
                  <a:pt x="8964595" y="1803635"/>
                  <a:pt x="8922055" y="1866099"/>
                  <a:pt x="8912526" y="1841464"/>
                </a:cubicBezTo>
                <a:cubicBezTo>
                  <a:pt x="8756044" y="1433999"/>
                  <a:pt x="8647107" y="967467"/>
                  <a:pt x="8893391" y="572788"/>
                </a:cubicBezTo>
                <a:cubicBezTo>
                  <a:pt x="8896018" y="568101"/>
                  <a:pt x="8899507" y="564428"/>
                  <a:pt x="8902990" y="560750"/>
                </a:cubicBezTo>
                <a:cubicBezTo>
                  <a:pt x="8907633" y="554349"/>
                  <a:pt x="8913596" y="547863"/>
                  <a:pt x="8919102" y="542471"/>
                </a:cubicBezTo>
                <a:cubicBezTo>
                  <a:pt x="8828814" y="448553"/>
                  <a:pt x="8743025" y="351231"/>
                  <a:pt x="8661728" y="250903"/>
                </a:cubicBezTo>
                <a:close/>
                <a:moveTo>
                  <a:pt x="8357758" y="0"/>
                </a:moveTo>
                <a:lnTo>
                  <a:pt x="8405492" y="0"/>
                </a:lnTo>
                <a:lnTo>
                  <a:pt x="8392083" y="30495"/>
                </a:lnTo>
                <a:cubicBezTo>
                  <a:pt x="8354166" y="121698"/>
                  <a:pt x="8324318" y="217584"/>
                  <a:pt x="8339888" y="306259"/>
                </a:cubicBezTo>
                <a:cubicBezTo>
                  <a:pt x="8364400" y="446040"/>
                  <a:pt x="8455049" y="577127"/>
                  <a:pt x="8473847" y="727373"/>
                </a:cubicBezTo>
                <a:cubicBezTo>
                  <a:pt x="8510300" y="1013846"/>
                  <a:pt x="8488635" y="1326579"/>
                  <a:pt x="8454081" y="1611960"/>
                </a:cubicBezTo>
                <a:cubicBezTo>
                  <a:pt x="8452268" y="1625361"/>
                  <a:pt x="8409518" y="1692886"/>
                  <a:pt x="8396000" y="1663986"/>
                </a:cubicBezTo>
                <a:cubicBezTo>
                  <a:pt x="8190763" y="1233305"/>
                  <a:pt x="8063839" y="818387"/>
                  <a:pt x="8238881" y="368438"/>
                </a:cubicBezTo>
                <a:lnTo>
                  <a:pt x="7668140" y="942511"/>
                </a:lnTo>
                <a:cubicBezTo>
                  <a:pt x="7658137" y="952438"/>
                  <a:pt x="7629107" y="972341"/>
                  <a:pt x="7637853" y="942567"/>
                </a:cubicBezTo>
                <a:cubicBezTo>
                  <a:pt x="7690270" y="771614"/>
                  <a:pt x="7793861" y="624255"/>
                  <a:pt x="7909649" y="489150"/>
                </a:cubicBezTo>
                <a:cubicBezTo>
                  <a:pt x="8010566" y="370919"/>
                  <a:pt x="8112174" y="322520"/>
                  <a:pt x="8256182" y="301724"/>
                </a:cubicBezTo>
                <a:cubicBezTo>
                  <a:pt x="8255907" y="293239"/>
                  <a:pt x="8255408" y="285302"/>
                  <a:pt x="8255912" y="276498"/>
                </a:cubicBezTo>
                <a:cubicBezTo>
                  <a:pt x="8260651" y="221208"/>
                  <a:pt x="8285427" y="155085"/>
                  <a:pt x="8315225" y="89075"/>
                </a:cubicBezTo>
                <a:close/>
                <a:moveTo>
                  <a:pt x="7497388" y="0"/>
                </a:moveTo>
                <a:lnTo>
                  <a:pt x="7560921" y="0"/>
                </a:lnTo>
                <a:lnTo>
                  <a:pt x="7546742" y="68966"/>
                </a:lnTo>
                <a:cubicBezTo>
                  <a:pt x="7513334" y="225436"/>
                  <a:pt x="7494394" y="379659"/>
                  <a:pt x="7488853" y="535687"/>
                </a:cubicBezTo>
                <a:lnTo>
                  <a:pt x="7529509" y="380358"/>
                </a:lnTo>
                <a:cubicBezTo>
                  <a:pt x="7546426" y="316055"/>
                  <a:pt x="7563725" y="249346"/>
                  <a:pt x="7585939" y="184712"/>
                </a:cubicBezTo>
                <a:cubicBezTo>
                  <a:pt x="7597162" y="152119"/>
                  <a:pt x="7609478" y="119997"/>
                  <a:pt x="7621792" y="87864"/>
                </a:cubicBezTo>
                <a:lnTo>
                  <a:pt x="7654204" y="0"/>
                </a:lnTo>
                <a:lnTo>
                  <a:pt x="7683986" y="0"/>
                </a:lnTo>
                <a:lnTo>
                  <a:pt x="7647914" y="97640"/>
                </a:lnTo>
                <a:cubicBezTo>
                  <a:pt x="7635833" y="129221"/>
                  <a:pt x="7623516" y="161350"/>
                  <a:pt x="7612524" y="193392"/>
                </a:cubicBezTo>
                <a:cubicBezTo>
                  <a:pt x="7590775" y="256933"/>
                  <a:pt x="7573702" y="323103"/>
                  <a:pt x="7557013" y="386853"/>
                </a:cubicBezTo>
                <a:lnTo>
                  <a:pt x="7517286" y="539999"/>
                </a:lnTo>
                <a:cubicBezTo>
                  <a:pt x="7579804" y="409054"/>
                  <a:pt x="7648790" y="283748"/>
                  <a:pt x="7704204" y="152292"/>
                </a:cubicBezTo>
                <a:lnTo>
                  <a:pt x="7756975" y="0"/>
                </a:lnTo>
                <a:lnTo>
                  <a:pt x="7837329" y="0"/>
                </a:lnTo>
                <a:lnTo>
                  <a:pt x="7821760" y="65656"/>
                </a:lnTo>
                <a:cubicBezTo>
                  <a:pt x="7739780" y="311007"/>
                  <a:pt x="7576279" y="519263"/>
                  <a:pt x="7488925" y="763628"/>
                </a:cubicBezTo>
                <a:cubicBezTo>
                  <a:pt x="7478308" y="793254"/>
                  <a:pt x="7422482" y="826275"/>
                  <a:pt x="7419999" y="774360"/>
                </a:cubicBezTo>
                <a:cubicBezTo>
                  <a:pt x="7407159" y="524115"/>
                  <a:pt x="7434412" y="279259"/>
                  <a:pt x="7487820" y="37416"/>
                </a:cubicBezTo>
                <a:close/>
                <a:moveTo>
                  <a:pt x="3882765" y="0"/>
                </a:moveTo>
                <a:lnTo>
                  <a:pt x="3995099" y="0"/>
                </a:lnTo>
                <a:lnTo>
                  <a:pt x="4163818" y="234104"/>
                </a:lnTo>
                <a:cubicBezTo>
                  <a:pt x="4167056" y="234046"/>
                  <a:pt x="4169933" y="233486"/>
                  <a:pt x="4172099" y="234207"/>
                </a:cubicBezTo>
                <a:cubicBezTo>
                  <a:pt x="4370329" y="290447"/>
                  <a:pt x="4575890" y="304753"/>
                  <a:pt x="4784282" y="276561"/>
                </a:cubicBezTo>
                <a:cubicBezTo>
                  <a:pt x="4788943" y="273941"/>
                  <a:pt x="4794689" y="270546"/>
                  <a:pt x="4801687" y="267764"/>
                </a:cubicBezTo>
                <a:cubicBezTo>
                  <a:pt x="5207052" y="98325"/>
                  <a:pt x="5661672" y="149587"/>
                  <a:pt x="6082788" y="64119"/>
                </a:cubicBezTo>
                <a:cubicBezTo>
                  <a:pt x="6097705" y="60940"/>
                  <a:pt x="6122565" y="65809"/>
                  <a:pt x="6099442" y="82568"/>
                </a:cubicBezTo>
                <a:cubicBezTo>
                  <a:pt x="5702970" y="366122"/>
                  <a:pt x="5250177" y="483706"/>
                  <a:pt x="4804137" y="320931"/>
                </a:cubicBezTo>
                <a:cubicBezTo>
                  <a:pt x="4608728" y="353445"/>
                  <a:pt x="4415104" y="351091"/>
                  <a:pt x="4227047" y="313415"/>
                </a:cubicBezTo>
                <a:cubicBezTo>
                  <a:pt x="4265992" y="361495"/>
                  <a:pt x="4305481" y="409180"/>
                  <a:pt x="4346041" y="456086"/>
                </a:cubicBezTo>
                <a:cubicBezTo>
                  <a:pt x="4508645" y="644218"/>
                  <a:pt x="4684629" y="811207"/>
                  <a:pt x="4870967" y="963061"/>
                </a:cubicBezTo>
                <a:cubicBezTo>
                  <a:pt x="4877428" y="960662"/>
                  <a:pt x="4883360" y="958653"/>
                  <a:pt x="4889647" y="957147"/>
                </a:cubicBezTo>
                <a:cubicBezTo>
                  <a:pt x="5063790" y="885104"/>
                  <a:pt x="5235998" y="820573"/>
                  <a:pt x="5422504" y="805191"/>
                </a:cubicBezTo>
                <a:cubicBezTo>
                  <a:pt x="5643719" y="786779"/>
                  <a:pt x="5869113" y="808075"/>
                  <a:pt x="6087656" y="826703"/>
                </a:cubicBezTo>
                <a:cubicBezTo>
                  <a:pt x="6118977" y="829180"/>
                  <a:pt x="6064821" y="863092"/>
                  <a:pt x="6058717" y="865992"/>
                </a:cubicBezTo>
                <a:cubicBezTo>
                  <a:pt x="5757093" y="988464"/>
                  <a:pt x="5312094" y="1115658"/>
                  <a:pt x="4974153" y="1045456"/>
                </a:cubicBezTo>
                <a:cubicBezTo>
                  <a:pt x="5180499" y="1203411"/>
                  <a:pt x="5398986" y="1344171"/>
                  <a:pt x="5627835" y="1472077"/>
                </a:cubicBezTo>
                <a:cubicBezTo>
                  <a:pt x="5628372" y="1471688"/>
                  <a:pt x="5629279" y="1471800"/>
                  <a:pt x="5629816" y="1471412"/>
                </a:cubicBezTo>
                <a:cubicBezTo>
                  <a:pt x="5631249" y="1471132"/>
                  <a:pt x="5633225" y="1470462"/>
                  <a:pt x="5634124" y="1470572"/>
                </a:cubicBezTo>
                <a:cubicBezTo>
                  <a:pt x="5647257" y="1469448"/>
                  <a:pt x="5751167" y="1386498"/>
                  <a:pt x="5755832" y="1383886"/>
                </a:cubicBezTo>
                <a:cubicBezTo>
                  <a:pt x="5837996" y="1338827"/>
                  <a:pt x="5925989" y="1306339"/>
                  <a:pt x="6014186" y="1279799"/>
                </a:cubicBezTo>
                <a:cubicBezTo>
                  <a:pt x="6310230" y="1190367"/>
                  <a:pt x="6608567" y="1157268"/>
                  <a:pt x="6901619" y="1047874"/>
                </a:cubicBezTo>
                <a:cubicBezTo>
                  <a:pt x="6921553" y="1040293"/>
                  <a:pt x="6976591" y="1037028"/>
                  <a:pt x="6931566" y="1062034"/>
                </a:cubicBezTo>
                <a:cubicBezTo>
                  <a:pt x="6610108" y="1243134"/>
                  <a:pt x="6183662" y="1573592"/>
                  <a:pt x="5790982" y="1561380"/>
                </a:cubicBezTo>
                <a:cubicBezTo>
                  <a:pt x="5920545" y="1629240"/>
                  <a:pt x="6053507" y="1693876"/>
                  <a:pt x="6188971" y="1755168"/>
                </a:cubicBezTo>
                <a:cubicBezTo>
                  <a:pt x="6193458" y="1753446"/>
                  <a:pt x="6198307" y="1752214"/>
                  <a:pt x="6202446" y="1752268"/>
                </a:cubicBezTo>
                <a:cubicBezTo>
                  <a:pt x="6504288" y="1570118"/>
                  <a:pt x="6833930" y="1471594"/>
                  <a:pt x="7179560" y="1467551"/>
                </a:cubicBezTo>
                <a:cubicBezTo>
                  <a:pt x="7221126" y="1467186"/>
                  <a:pt x="7172003" y="1501258"/>
                  <a:pt x="7158730" y="1507835"/>
                </a:cubicBezTo>
                <a:cubicBezTo>
                  <a:pt x="6888412" y="1630502"/>
                  <a:pt x="6618589" y="1809287"/>
                  <a:pt x="6326959" y="1817686"/>
                </a:cubicBezTo>
                <a:cubicBezTo>
                  <a:pt x="6396578" y="1848113"/>
                  <a:pt x="6466739" y="1878148"/>
                  <a:pt x="6537433" y="1907790"/>
                </a:cubicBezTo>
                <a:cubicBezTo>
                  <a:pt x="6542473" y="1907949"/>
                  <a:pt x="6546435" y="1908891"/>
                  <a:pt x="6550221" y="1910729"/>
                </a:cubicBezTo>
                <a:cubicBezTo>
                  <a:pt x="6742694" y="1932993"/>
                  <a:pt x="6849771" y="2068278"/>
                  <a:pt x="6964438" y="2209505"/>
                </a:cubicBezTo>
                <a:cubicBezTo>
                  <a:pt x="7113162" y="2393201"/>
                  <a:pt x="7266286" y="2592015"/>
                  <a:pt x="7367862" y="2806833"/>
                </a:cubicBezTo>
                <a:cubicBezTo>
                  <a:pt x="7371456" y="2814338"/>
                  <a:pt x="7369522" y="2821080"/>
                  <a:pt x="7364329" y="2826907"/>
                </a:cubicBezTo>
                <a:cubicBezTo>
                  <a:pt x="7348741" y="2844389"/>
                  <a:pt x="7303788" y="2853651"/>
                  <a:pt x="7290545" y="2850663"/>
                </a:cubicBezTo>
                <a:cubicBezTo>
                  <a:pt x="6859896" y="2738539"/>
                  <a:pt x="6609607" y="2342306"/>
                  <a:pt x="6472036" y="1959003"/>
                </a:cubicBezTo>
                <a:cubicBezTo>
                  <a:pt x="6239391" y="1862081"/>
                  <a:pt x="6011946" y="1759868"/>
                  <a:pt x="5792897" y="1647747"/>
                </a:cubicBezTo>
                <a:cubicBezTo>
                  <a:pt x="5817125" y="1702679"/>
                  <a:pt x="5838126" y="1759942"/>
                  <a:pt x="5842751" y="1816112"/>
                </a:cubicBezTo>
                <a:cubicBezTo>
                  <a:pt x="5844184" y="1815832"/>
                  <a:pt x="5846161" y="1815162"/>
                  <a:pt x="5847424" y="1815776"/>
                </a:cubicBezTo>
                <a:cubicBezTo>
                  <a:pt x="6140442" y="1830791"/>
                  <a:pt x="6291873" y="2115536"/>
                  <a:pt x="6399821" y="2344799"/>
                </a:cubicBezTo>
                <a:cubicBezTo>
                  <a:pt x="6413837" y="2374329"/>
                  <a:pt x="6342916" y="2402075"/>
                  <a:pt x="6323232" y="2389634"/>
                </a:cubicBezTo>
                <a:cubicBezTo>
                  <a:pt x="6177906" y="2301146"/>
                  <a:pt x="6052833" y="2198747"/>
                  <a:pt x="5942957" y="2077708"/>
                </a:cubicBezTo>
                <a:cubicBezTo>
                  <a:pt x="5949243" y="2174636"/>
                  <a:pt x="5937179" y="2273417"/>
                  <a:pt x="5921559" y="2378596"/>
                </a:cubicBezTo>
                <a:cubicBezTo>
                  <a:pt x="5888539" y="2593290"/>
                  <a:pt x="5878937" y="2813146"/>
                  <a:pt x="5817651" y="3023919"/>
                </a:cubicBezTo>
                <a:cubicBezTo>
                  <a:pt x="5810408" y="3049005"/>
                  <a:pt x="5741174" y="3089270"/>
                  <a:pt x="5729634" y="3051849"/>
                </a:cubicBezTo>
                <a:cubicBezTo>
                  <a:pt x="5657096" y="2815984"/>
                  <a:pt x="5581632" y="2571559"/>
                  <a:pt x="5611018" y="2316769"/>
                </a:cubicBezTo>
                <a:cubicBezTo>
                  <a:pt x="5622715" y="2217484"/>
                  <a:pt x="5656812" y="2135538"/>
                  <a:pt x="5687608" y="2039972"/>
                </a:cubicBezTo>
                <a:cubicBezTo>
                  <a:pt x="5744741" y="1859679"/>
                  <a:pt x="5733310" y="1742061"/>
                  <a:pt x="5657554" y="1576445"/>
                </a:cubicBezTo>
                <a:cubicBezTo>
                  <a:pt x="5483231" y="1483028"/>
                  <a:pt x="5313009" y="1382833"/>
                  <a:pt x="5150475" y="1274012"/>
                </a:cubicBezTo>
                <a:cubicBezTo>
                  <a:pt x="5326569" y="1559959"/>
                  <a:pt x="5457991" y="1838600"/>
                  <a:pt x="5349142" y="2204405"/>
                </a:cubicBezTo>
                <a:cubicBezTo>
                  <a:pt x="5342604" y="2225928"/>
                  <a:pt x="5273881" y="2261245"/>
                  <a:pt x="5262214" y="2233836"/>
                </a:cubicBezTo>
                <a:cubicBezTo>
                  <a:pt x="5160759" y="2006724"/>
                  <a:pt x="5064863" y="1777114"/>
                  <a:pt x="4981539" y="1542201"/>
                </a:cubicBezTo>
                <a:cubicBezTo>
                  <a:pt x="4932755" y="1405876"/>
                  <a:pt x="4893729" y="1278486"/>
                  <a:pt x="4958461" y="1136957"/>
                </a:cubicBezTo>
                <a:cubicBezTo>
                  <a:pt x="4854219" y="1059900"/>
                  <a:pt x="4753195" y="978221"/>
                  <a:pt x="4655015" y="891426"/>
                </a:cubicBezTo>
                <a:cubicBezTo>
                  <a:pt x="4700834" y="1342763"/>
                  <a:pt x="4530476" y="1779853"/>
                  <a:pt x="4348002" y="2205895"/>
                </a:cubicBezTo>
                <a:cubicBezTo>
                  <a:pt x="4337873" y="2229260"/>
                  <a:pt x="4261560" y="2258626"/>
                  <a:pt x="4262250" y="2219972"/>
                </a:cubicBezTo>
                <a:cubicBezTo>
                  <a:pt x="4268663" y="1744520"/>
                  <a:pt x="4175629" y="1214471"/>
                  <a:pt x="4550611" y="817540"/>
                </a:cubicBezTo>
                <a:cubicBezTo>
                  <a:pt x="4554014" y="814312"/>
                  <a:pt x="4558850" y="810804"/>
                  <a:pt x="4564418" y="808293"/>
                </a:cubicBezTo>
                <a:cubicBezTo>
                  <a:pt x="4461330" y="711325"/>
                  <a:pt x="4361455" y="609738"/>
                  <a:pt x="4266388" y="500083"/>
                </a:cubicBezTo>
                <a:cubicBezTo>
                  <a:pt x="4185451" y="406519"/>
                  <a:pt x="4107556" y="310364"/>
                  <a:pt x="4032842" y="211809"/>
                </a:cubicBezTo>
                <a:close/>
                <a:moveTo>
                  <a:pt x="3721337" y="0"/>
                </a:moveTo>
                <a:lnTo>
                  <a:pt x="3797544" y="0"/>
                </a:lnTo>
                <a:lnTo>
                  <a:pt x="3775734" y="95131"/>
                </a:lnTo>
                <a:cubicBezTo>
                  <a:pt x="3762598" y="156923"/>
                  <a:pt x="3748081" y="217234"/>
                  <a:pt x="3724807" y="272257"/>
                </a:cubicBezTo>
                <a:cubicBezTo>
                  <a:pt x="3725550" y="275539"/>
                  <a:pt x="3726109" y="279707"/>
                  <a:pt x="3726844" y="282988"/>
                </a:cubicBezTo>
                <a:cubicBezTo>
                  <a:pt x="3732776" y="280979"/>
                  <a:pt x="3739065" y="279475"/>
                  <a:pt x="3742664" y="279918"/>
                </a:cubicBezTo>
                <a:cubicBezTo>
                  <a:pt x="4076263" y="313585"/>
                  <a:pt x="4081377" y="922622"/>
                  <a:pt x="4103910" y="1161917"/>
                </a:cubicBezTo>
                <a:cubicBezTo>
                  <a:pt x="4106010" y="1184045"/>
                  <a:pt x="4034389" y="1215360"/>
                  <a:pt x="4020269" y="1200406"/>
                </a:cubicBezTo>
                <a:cubicBezTo>
                  <a:pt x="3826459" y="997506"/>
                  <a:pt x="3735339" y="752983"/>
                  <a:pt x="3674882" y="488524"/>
                </a:cubicBezTo>
                <a:cubicBezTo>
                  <a:pt x="3559684" y="713184"/>
                  <a:pt x="3278706" y="925237"/>
                  <a:pt x="3132682" y="1072284"/>
                </a:cubicBezTo>
                <a:cubicBezTo>
                  <a:pt x="3002939" y="1202191"/>
                  <a:pt x="2899935" y="1287527"/>
                  <a:pt x="2716346" y="1276376"/>
                </a:cubicBezTo>
                <a:cubicBezTo>
                  <a:pt x="2700863" y="1275390"/>
                  <a:pt x="2710506" y="1261536"/>
                  <a:pt x="2716772" y="1255462"/>
                </a:cubicBezTo>
                <a:cubicBezTo>
                  <a:pt x="2980750" y="993927"/>
                  <a:pt x="3207119" y="698608"/>
                  <a:pt x="3471096" y="437072"/>
                </a:cubicBezTo>
                <a:cubicBezTo>
                  <a:pt x="3516376" y="392044"/>
                  <a:pt x="3602281" y="339698"/>
                  <a:pt x="3639057" y="286334"/>
                </a:cubicBezTo>
                <a:cubicBezTo>
                  <a:pt x="3639591" y="285947"/>
                  <a:pt x="3639767" y="285058"/>
                  <a:pt x="3640309" y="284664"/>
                </a:cubicBezTo>
                <a:cubicBezTo>
                  <a:pt x="3642272" y="281720"/>
                  <a:pt x="3644597" y="279273"/>
                  <a:pt x="3646022" y="276711"/>
                </a:cubicBezTo>
                <a:cubicBezTo>
                  <a:pt x="3677659" y="221350"/>
                  <a:pt x="3693078" y="144742"/>
                  <a:pt x="3707943" y="65958"/>
                </a:cubicBezTo>
                <a:close/>
                <a:moveTo>
                  <a:pt x="2867960" y="0"/>
                </a:moveTo>
                <a:lnTo>
                  <a:pt x="2926351" y="0"/>
                </a:lnTo>
                <a:lnTo>
                  <a:pt x="2902823" y="262929"/>
                </a:lnTo>
                <a:cubicBezTo>
                  <a:pt x="2913215" y="221824"/>
                  <a:pt x="2926844" y="180662"/>
                  <a:pt x="2940663" y="140884"/>
                </a:cubicBezTo>
                <a:lnTo>
                  <a:pt x="2947039" y="122524"/>
                </a:lnTo>
                <a:lnTo>
                  <a:pt x="2984316" y="0"/>
                </a:lnTo>
                <a:lnTo>
                  <a:pt x="3016114" y="0"/>
                </a:lnTo>
                <a:lnTo>
                  <a:pt x="2979949" y="119274"/>
                </a:lnTo>
                <a:lnTo>
                  <a:pt x="3023879" y="0"/>
                </a:lnTo>
                <a:lnTo>
                  <a:pt x="3105400" y="0"/>
                </a:lnTo>
                <a:lnTo>
                  <a:pt x="3094669" y="30308"/>
                </a:lnTo>
                <a:cubicBezTo>
                  <a:pt x="3037894" y="178003"/>
                  <a:pt x="2973232" y="323305"/>
                  <a:pt x="2901945" y="466538"/>
                </a:cubicBezTo>
                <a:cubicBezTo>
                  <a:pt x="2895180" y="479835"/>
                  <a:pt x="2815686" y="518381"/>
                  <a:pt x="2815209" y="497361"/>
                </a:cubicBezTo>
                <a:cubicBezTo>
                  <a:pt x="2812746" y="375148"/>
                  <a:pt x="2825702" y="251298"/>
                  <a:pt x="2844845" y="127638"/>
                </a:cubicBezTo>
                <a:close/>
                <a:moveTo>
                  <a:pt x="1057230" y="0"/>
                </a:moveTo>
                <a:lnTo>
                  <a:pt x="1111003" y="0"/>
                </a:lnTo>
                <a:lnTo>
                  <a:pt x="1125553" y="52588"/>
                </a:lnTo>
                <a:cubicBezTo>
                  <a:pt x="1174409" y="196547"/>
                  <a:pt x="1244674" y="336170"/>
                  <a:pt x="1304276" y="476275"/>
                </a:cubicBezTo>
                <a:cubicBezTo>
                  <a:pt x="1351896" y="589579"/>
                  <a:pt x="1459984" y="863646"/>
                  <a:pt x="1492066" y="886333"/>
                </a:cubicBezTo>
                <a:lnTo>
                  <a:pt x="1423698" y="710817"/>
                </a:lnTo>
                <a:cubicBezTo>
                  <a:pt x="1401022" y="652964"/>
                  <a:pt x="1378015" y="593152"/>
                  <a:pt x="1357609" y="532892"/>
                </a:cubicBezTo>
                <a:cubicBezTo>
                  <a:pt x="1339853" y="480241"/>
                  <a:pt x="1324587" y="426487"/>
                  <a:pt x="1309550" y="374031"/>
                </a:cubicBezTo>
                <a:cubicBezTo>
                  <a:pt x="1277632" y="264242"/>
                  <a:pt x="1244842" y="151584"/>
                  <a:pt x="1193673" y="49533"/>
                </a:cubicBezTo>
                <a:lnTo>
                  <a:pt x="1164391" y="0"/>
                </a:lnTo>
                <a:lnTo>
                  <a:pt x="1200666" y="0"/>
                </a:lnTo>
                <a:lnTo>
                  <a:pt x="1223408" y="38996"/>
                </a:lnTo>
                <a:cubicBezTo>
                  <a:pt x="1274817" y="142454"/>
                  <a:pt x="1307626" y="255236"/>
                  <a:pt x="1339635" y="365517"/>
                </a:cubicBezTo>
                <a:cubicBezTo>
                  <a:pt x="1354670" y="417965"/>
                  <a:pt x="1370587" y="471608"/>
                  <a:pt x="1387469" y="523079"/>
                </a:cubicBezTo>
                <a:cubicBezTo>
                  <a:pt x="1407105" y="582792"/>
                  <a:pt x="1430659" y="641842"/>
                  <a:pt x="1452685" y="699806"/>
                </a:cubicBezTo>
                <a:lnTo>
                  <a:pt x="1492092" y="800424"/>
                </a:lnTo>
                <a:cubicBezTo>
                  <a:pt x="1484618" y="760762"/>
                  <a:pt x="1473155" y="705686"/>
                  <a:pt x="1455302" y="632913"/>
                </a:cubicBezTo>
                <a:cubicBezTo>
                  <a:pt x="1413478" y="460985"/>
                  <a:pt x="1347194" y="188426"/>
                  <a:pt x="1222336" y="9480"/>
                </a:cubicBezTo>
                <a:lnTo>
                  <a:pt x="1214634" y="0"/>
                </a:lnTo>
                <a:lnTo>
                  <a:pt x="1289827" y="0"/>
                </a:lnTo>
                <a:lnTo>
                  <a:pt x="1321076" y="59722"/>
                </a:lnTo>
                <a:cubicBezTo>
                  <a:pt x="1409905" y="250193"/>
                  <a:pt x="1460341" y="480374"/>
                  <a:pt x="1512579" y="626441"/>
                </a:cubicBezTo>
                <a:cubicBezTo>
                  <a:pt x="1573756" y="799163"/>
                  <a:pt x="1605359" y="928641"/>
                  <a:pt x="1506076" y="1089289"/>
                </a:cubicBezTo>
                <a:cubicBezTo>
                  <a:pt x="1497659" y="1102817"/>
                  <a:pt x="1489109" y="1088176"/>
                  <a:pt x="1486346" y="1079919"/>
                </a:cubicBezTo>
                <a:cubicBezTo>
                  <a:pt x="1364522" y="729689"/>
                  <a:pt x="1192335" y="398839"/>
                  <a:pt x="1070511" y="48609"/>
                </a:cubicBezTo>
                <a:close/>
                <a:moveTo>
                  <a:pt x="43151" y="0"/>
                </a:moveTo>
                <a:lnTo>
                  <a:pt x="95283" y="0"/>
                </a:lnTo>
                <a:lnTo>
                  <a:pt x="300708" y="154571"/>
                </a:lnTo>
                <a:cubicBezTo>
                  <a:pt x="379729" y="218614"/>
                  <a:pt x="456466" y="285481"/>
                  <a:pt x="530414" y="354673"/>
                </a:cubicBezTo>
                <a:cubicBezTo>
                  <a:pt x="466701" y="288424"/>
                  <a:pt x="401285" y="223977"/>
                  <a:pt x="333785" y="161564"/>
                </a:cubicBezTo>
                <a:lnTo>
                  <a:pt x="147005" y="0"/>
                </a:lnTo>
                <a:lnTo>
                  <a:pt x="272509" y="0"/>
                </a:lnTo>
                <a:lnTo>
                  <a:pt x="326276" y="45847"/>
                </a:lnTo>
                <a:cubicBezTo>
                  <a:pt x="505803" y="208268"/>
                  <a:pt x="670600" y="385490"/>
                  <a:pt x="823759" y="574145"/>
                </a:cubicBezTo>
                <a:cubicBezTo>
                  <a:pt x="833168" y="585952"/>
                  <a:pt x="831522" y="674146"/>
                  <a:pt x="811254" y="665546"/>
                </a:cubicBezTo>
                <a:cubicBezTo>
                  <a:pt x="575890" y="564984"/>
                  <a:pt x="364063" y="406029"/>
                  <a:pt x="154042" y="261522"/>
                </a:cubicBezTo>
                <a:cubicBezTo>
                  <a:pt x="104946" y="227663"/>
                  <a:pt x="58037" y="193597"/>
                  <a:pt x="13550" y="158423"/>
                </a:cubicBezTo>
                <a:lnTo>
                  <a:pt x="0" y="146618"/>
                </a:lnTo>
                <a:lnTo>
                  <a:pt x="0" y="59161"/>
                </a:lnTo>
                <a:lnTo>
                  <a:pt x="45427" y="101078"/>
                </a:lnTo>
                <a:cubicBezTo>
                  <a:pt x="223783" y="254949"/>
                  <a:pt x="433006" y="385896"/>
                  <a:pt x="630103" y="485885"/>
                </a:cubicBezTo>
                <a:cubicBezTo>
                  <a:pt x="595938" y="458865"/>
                  <a:pt x="563284" y="428899"/>
                  <a:pt x="532040" y="399359"/>
                </a:cubicBezTo>
                <a:lnTo>
                  <a:pt x="517618" y="385726"/>
                </a:lnTo>
                <a:cubicBezTo>
                  <a:pt x="442853" y="315667"/>
                  <a:pt x="365106" y="247799"/>
                  <a:pt x="285074" y="18275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 useBgFill="1">
        <p:nvSpPr>
          <p:cNvPr id="43" name="Rectangle 38">
            <a:extLst>
              <a:ext uri="{FF2B5EF4-FFF2-40B4-BE49-F238E27FC236}">
                <a16:creationId xmlns:a16="http://schemas.microsoft.com/office/drawing/2014/main" id="{A20AF199-99C2-4569-9CAF-24514AE5E8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1" y="457199"/>
            <a:ext cx="11277600" cy="5943602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>
            <a:outerShdw blurRad="317500" algn="ctr" rotWithShape="0">
              <a:schemeClr val="tx1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B6EE86-B229-A0F5-A8D7-04F0B72B87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42000" y="4267200"/>
            <a:ext cx="5715747" cy="1600198"/>
          </a:xfrm>
        </p:spPr>
        <p:txBody>
          <a:bodyPr>
            <a:normAutofit/>
          </a:bodyPr>
          <a:lstStyle/>
          <a:p>
            <a:pPr algn="l"/>
            <a:r>
              <a:rPr lang="en-US" sz="1800" b="1" dirty="0">
                <a:solidFill>
                  <a:schemeClr val="tx1">
                    <a:alpha val="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Prof</a:t>
            </a:r>
            <a:r>
              <a:rPr lang="pt-BR" sz="1800" b="1" dirty="0">
                <a:solidFill>
                  <a:schemeClr val="tx1">
                    <a:alpha val="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º</a:t>
            </a:r>
            <a:r>
              <a:rPr lang="en-US" sz="1800" b="1" dirty="0">
                <a:solidFill>
                  <a:schemeClr val="tx1">
                    <a:alpha val="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- Dr. Thales Levi Azevedo Valente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tx1">
                    <a:alpha val="5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Professor e </a:t>
            </a:r>
            <a:r>
              <a:rPr lang="en-US" sz="1500" dirty="0" err="1">
                <a:solidFill>
                  <a:schemeClr val="tx1">
                    <a:alpha val="5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Engenheiro</a:t>
            </a:r>
            <a:r>
              <a:rPr lang="en-US" sz="1500" dirty="0">
                <a:solidFill>
                  <a:schemeClr val="tx1">
                    <a:alpha val="5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de Prompts e Machine Learning| LinkedIn</a:t>
            </a:r>
            <a:endParaRPr lang="en-US" sz="1500" dirty="0">
              <a:solidFill>
                <a:schemeClr val="tx1">
                  <a:alpha val="55000"/>
                </a:schemeClr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tx1">
                    <a:alpha val="55000"/>
                  </a:schemeClr>
                </a:solidFill>
              </a:rPr>
              <a:t>thales.l.a.valente@gmail.com.br</a:t>
            </a:r>
          </a:p>
          <a:p>
            <a:pPr algn="l"/>
            <a:endParaRPr lang="pt-BR" sz="2000" dirty="0">
              <a:solidFill>
                <a:schemeClr val="tx1">
                  <a:alpha val="55000"/>
                </a:schemeClr>
              </a:solidFill>
            </a:endParaRPr>
          </a:p>
        </p:txBody>
      </p:sp>
      <p:sp>
        <p:nvSpPr>
          <p:cNvPr id="5" name="CaixaDeTexto 13">
            <a:extLst>
              <a:ext uri="{FF2B5EF4-FFF2-40B4-BE49-F238E27FC236}">
                <a16:creationId xmlns:a16="http://schemas.microsoft.com/office/drawing/2014/main" id="{F8C642C1-06A4-381D-7A45-EF8FD6C468F9}"/>
              </a:ext>
            </a:extLst>
          </p:cNvPr>
          <p:cNvSpPr txBox="1"/>
          <p:nvPr/>
        </p:nvSpPr>
        <p:spPr>
          <a:xfrm>
            <a:off x="-265618" y="6413241"/>
            <a:ext cx="33361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>
              <a:spcAft>
                <a:spcPts val="600"/>
              </a:spcAft>
            </a:pPr>
            <a:r>
              <a:rPr lang="pt-BR" sz="28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u Gothic UI Semibold" panose="020B0700000000000000" pitchFamily="34" charset="-128"/>
                <a:ea typeface="Yu Gothic UI Semibold" panose="020B0700000000000000" pitchFamily="34" charset="-128"/>
                <a:cs typeface="Times New Roman" panose="02020603050405020304" pitchFamily="18" charset="0"/>
              </a:rPr>
              <a:t>Governo Federal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504527-54C7-5C01-857C-F774CF905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ED0F5-AF5C-4D67-8A91-AA049F8B765D}" type="slidenum">
              <a:rPr lang="pt-BR" smtClean="0"/>
              <a:t>1</a:t>
            </a:fld>
            <a:endParaRPr lang="pt-BR"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FEDB500D-BC27-FFB3-7888-F19D1C6810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52" t="50001"/>
          <a:stretch>
            <a:fillRect/>
          </a:stretch>
        </p:blipFill>
        <p:spPr bwMode="auto">
          <a:xfrm>
            <a:off x="6420690" y="1908199"/>
            <a:ext cx="4657727" cy="635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F99469AC-17FB-9409-77DB-A425F20802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/>
          <a:srcRect l="14175" r="13955"/>
          <a:stretch/>
        </p:blipFill>
        <p:spPr bwMode="auto">
          <a:xfrm>
            <a:off x="867898" y="1056487"/>
            <a:ext cx="4657726" cy="4876800"/>
          </a:xfrm>
          <a:prstGeom prst="ellipse">
            <a:avLst/>
          </a:prstGeom>
          <a:ln w="190500" cap="rnd">
            <a:noFill/>
            <a:prstDash val="solid"/>
          </a:ln>
          <a:effectLst>
            <a:softEdge rad="127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B13CD3-7C42-2E75-3300-D4635D14E6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38801" y="2286003"/>
            <a:ext cx="6221506" cy="1371598"/>
          </a:xfrm>
        </p:spPr>
        <p:txBody>
          <a:bodyPr anchor="t">
            <a:normAutofit fontScale="90000"/>
          </a:bodyPr>
          <a:lstStyle/>
          <a:p>
            <a:r>
              <a:rPr lang="pt-BR" sz="4200" b="1" dirty="0"/>
              <a:t>Inteligência Artificial Generativa na Pesquisa Científica</a:t>
            </a:r>
            <a:r>
              <a:rPr lang="pt-BR" sz="4200" dirty="0"/>
              <a:t> </a:t>
            </a:r>
            <a:r>
              <a:rPr lang="pt-BR" sz="4800" dirty="0"/>
              <a:t>- </a:t>
            </a:r>
            <a:br>
              <a:rPr lang="pt-BR" sz="4800" dirty="0"/>
            </a:br>
            <a:r>
              <a:rPr lang="pt-BR" sz="3300" dirty="0"/>
              <a:t>Oportunidades, Limites e Boas Práticas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B08EECC-AA3D-FE12-1608-C1C702DA36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18127" y="5470930"/>
            <a:ext cx="1103224" cy="924714"/>
          </a:xfrm>
          <a:prstGeom prst="rect">
            <a:avLst/>
          </a:prstGeom>
        </p:spPr>
      </p:pic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41B0E3F2-EBD9-5761-5F25-0D404C12E3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7A763B-08AC-4F58-A075-4B43E485924A}" type="datetime1">
              <a:rPr lang="pt-BR" smtClean="0"/>
              <a:t>29/10/2025</a:t>
            </a:fld>
            <a:endParaRPr lang="pt-BR" dirty="0"/>
          </a:p>
        </p:txBody>
      </p:sp>
      <p:pic>
        <p:nvPicPr>
          <p:cNvPr id="23" name="Picture 2" descr="Artificial Intelligence boon or bane">
            <a:extLst>
              <a:ext uri="{FF2B5EF4-FFF2-40B4-BE49-F238E27FC236}">
                <a16:creationId xmlns:a16="http://schemas.microsoft.com/office/drawing/2014/main" id="{89F255CA-CDDA-FD47-1ED0-6B0000C833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31" r="8520" b="2"/>
          <a:stretch>
            <a:fillRect/>
          </a:stretch>
        </p:blipFill>
        <p:spPr bwMode="auto">
          <a:xfrm>
            <a:off x="7796013" y="714166"/>
            <a:ext cx="1327393" cy="1206732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5672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A77389-4A24-A98D-B4E7-78C8289970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A6A35C-BFA8-AEF0-BDEE-3BF7C0005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6695" y="2606738"/>
            <a:ext cx="4211782" cy="1919498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just"/>
            <a:r>
              <a:rPr lang="en-US" sz="3400" dirty="0"/>
              <a:t>Qual o </a:t>
            </a:r>
            <a:r>
              <a:rPr lang="en-US" sz="3400" dirty="0" err="1"/>
              <a:t>limite</a:t>
            </a:r>
            <a:r>
              <a:rPr lang="en-US" sz="3400" dirty="0"/>
              <a:t> de </a:t>
            </a:r>
            <a:r>
              <a:rPr lang="en-US" sz="3400" dirty="0" err="1"/>
              <a:t>alcance</a:t>
            </a:r>
            <a:r>
              <a:rPr lang="en-US" sz="3400" dirty="0"/>
              <a:t>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5806FD2-A02E-A375-C61E-8E0B565A1D0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47" r="1345" b="-2"/>
          <a:stretch/>
        </p:blipFill>
        <p:spPr>
          <a:xfrm>
            <a:off x="545238" y="858525"/>
            <a:ext cx="7608304" cy="5211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6395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5F3EBC-F1E9-6A38-B83A-7BB4553755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2D6F69-ED88-B08E-9668-7BA7B8CBA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6695" y="2606738"/>
            <a:ext cx="4211782" cy="1919498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just"/>
            <a:r>
              <a:rPr lang="en-US" sz="3400" dirty="0" err="1"/>
              <a:t>Temos</a:t>
            </a:r>
            <a:r>
              <a:rPr lang="en-US" sz="3400" dirty="0"/>
              <a:t> </a:t>
            </a:r>
            <a:r>
              <a:rPr lang="en-US" sz="3400" dirty="0" err="1"/>
              <a:t>dom</a:t>
            </a:r>
            <a:r>
              <a:rPr lang="pt-BR" sz="3400" dirty="0"/>
              <a:t>ínio sobre a criação</a:t>
            </a:r>
            <a:r>
              <a:rPr lang="en-US" sz="3400" dirty="0"/>
              <a:t>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73A1775-783A-A2AF-3CBE-D54ABBCDA0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9" r="4429"/>
          <a:stretch/>
        </p:blipFill>
        <p:spPr>
          <a:xfrm>
            <a:off x="545238" y="858525"/>
            <a:ext cx="7608304" cy="521190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CE82AD1-A5EC-9CC1-5453-ECA4CC22334C}"/>
              </a:ext>
            </a:extLst>
          </p:cNvPr>
          <p:cNvSpPr txBox="1"/>
          <p:nvPr/>
        </p:nvSpPr>
        <p:spPr>
          <a:xfrm>
            <a:off x="2950135" y="6029040"/>
            <a:ext cx="32671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Fonte: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/>
              </a:rPr>
              <a:t>How is Editor Group using generative AI?</a:t>
            </a:r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125234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9BF9D06-7AA7-1652-01DD-BE39D28FC7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6" name="Rectangle 75">
            <a:extLst>
              <a:ext uri="{FF2B5EF4-FFF2-40B4-BE49-F238E27FC236}">
                <a16:creationId xmlns:a16="http://schemas.microsoft.com/office/drawing/2014/main" id="{56BB1DCD-8555-B2FC-4AC8-C265C39234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8" name="sketch line">
            <a:extLst>
              <a:ext uri="{FF2B5EF4-FFF2-40B4-BE49-F238E27FC236}">
                <a16:creationId xmlns:a16="http://schemas.microsoft.com/office/drawing/2014/main" id="{56235DF1-8597-4541-CCE1-889F644CC9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952" y="23957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2070E6-3C3D-6772-11D5-FEA46DBE8C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6530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E168EC5-7949-4281-2617-09C64FCEB4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6" name="Rectangle 75">
            <a:extLst>
              <a:ext uri="{FF2B5EF4-FFF2-40B4-BE49-F238E27FC236}">
                <a16:creationId xmlns:a16="http://schemas.microsoft.com/office/drawing/2014/main" id="{25F1C64A-0B56-365F-4AF5-488870DE83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83236F-9AED-DD9B-5F59-347D612574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9184"/>
            <a:ext cx="6894576" cy="1783080"/>
          </a:xfrm>
        </p:spPr>
        <p:txBody>
          <a:bodyPr anchor="b">
            <a:normAutofit/>
          </a:bodyPr>
          <a:lstStyle/>
          <a:p>
            <a:r>
              <a:rPr lang="pt-BR" sz="5400" dirty="0"/>
              <a:t>Jean Piaget</a:t>
            </a:r>
          </a:p>
        </p:txBody>
      </p:sp>
      <p:sp>
        <p:nvSpPr>
          <p:cNvPr id="78" name="sketch line">
            <a:extLst>
              <a:ext uri="{FF2B5EF4-FFF2-40B4-BE49-F238E27FC236}">
                <a16:creationId xmlns:a16="http://schemas.microsoft.com/office/drawing/2014/main" id="{1974A3E4-76A3-86CD-9D77-19B2F491C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952" y="23957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75D29B-F22E-1B26-B8D2-BE823ADE54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79" y="2706624"/>
            <a:ext cx="10046117" cy="3483864"/>
          </a:xfrm>
        </p:spPr>
        <p:txBody>
          <a:bodyPr>
            <a:normAutofit/>
          </a:bodyPr>
          <a:lstStyle/>
          <a:p>
            <a:pPr algn="just"/>
            <a:r>
              <a:rPr lang="pt-BR" dirty="0"/>
              <a:t> O importante não são as respostas mas sim, as linhas de raciocínio desencadeadas</a:t>
            </a:r>
          </a:p>
          <a:p>
            <a:pPr algn="just"/>
            <a:r>
              <a:rPr lang="pt-BR" dirty="0"/>
              <a:t>O conhecimento não está no sujeito nem no objeto, mas na construção do conhecimento que ocorre na interação do sujeito com o objeto</a:t>
            </a:r>
          </a:p>
        </p:txBody>
      </p:sp>
      <p:sp>
        <p:nvSpPr>
          <p:cNvPr id="4" name="TextBox 7">
            <a:extLst>
              <a:ext uri="{FF2B5EF4-FFF2-40B4-BE49-F238E27FC236}">
                <a16:creationId xmlns:a16="http://schemas.microsoft.com/office/drawing/2014/main" id="{3F09E3BB-EF3B-2FE0-91B4-EFC47C68DC22}"/>
              </a:ext>
            </a:extLst>
          </p:cNvPr>
          <p:cNvSpPr txBox="1"/>
          <p:nvPr/>
        </p:nvSpPr>
        <p:spPr>
          <a:xfrm>
            <a:off x="2478441" y="5229682"/>
            <a:ext cx="6097978" cy="15388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JEAN PIAGET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Clinical</a:t>
            </a:r>
            <a:r>
              <a:rPr kumimoji="0" lang="fr-FR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fr-FR" sz="18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Psychologist</a:t>
            </a:r>
            <a:endParaRPr kumimoji="0" lang="fr-FR" sz="18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Links: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http://www.piaget.org/aboutPiaget.html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https://www.gse.harvard.edu/faculty/howard-gardner</a:t>
            </a: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9">
            <a:extLst>
              <a:ext uri="{FF2B5EF4-FFF2-40B4-BE49-F238E27FC236}">
                <a16:creationId xmlns:a16="http://schemas.microsoft.com/office/drawing/2014/main" id="{BA1B04AC-8DFD-E030-3598-DAD2E8BEBC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952" y="5070531"/>
            <a:ext cx="1679644" cy="1698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840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31BF54E-FA59-3916-57FF-469F96F9C7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3" name="Rectangle 82">
            <a:extLst>
              <a:ext uri="{FF2B5EF4-FFF2-40B4-BE49-F238E27FC236}">
                <a16:creationId xmlns:a16="http://schemas.microsoft.com/office/drawing/2014/main" id="{49717148-50D9-03F5-D44F-18499B721F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B41B4A-C5F7-5E2D-FCE2-E4251953B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pt-BR" sz="5400" b="1" dirty="0"/>
              <a:t>Introdução - Conceitos básicos</a:t>
            </a:r>
            <a:br>
              <a:rPr lang="pt-BR" sz="5400" b="1" dirty="0"/>
            </a:br>
            <a:r>
              <a:rPr lang="pt-BR" sz="2800" dirty="0"/>
              <a:t>Inteligência Artifical (IA)</a:t>
            </a:r>
          </a:p>
        </p:txBody>
      </p:sp>
      <p:sp>
        <p:nvSpPr>
          <p:cNvPr id="85" name="sketch line">
            <a:extLst>
              <a:ext uri="{FF2B5EF4-FFF2-40B4-BE49-F238E27FC236}">
                <a16:creationId xmlns:a16="http://schemas.microsoft.com/office/drawing/2014/main" id="{BAF27865-35C9-E8E8-8413-D68EDE84D9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DF335E-418F-075F-76B9-59DF138282B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0AA0FCB-A3AA-4494-803A-2D88443993F5}" type="datetime1">
              <a:rPr lang="pt-BR" smtClean="0"/>
              <a:t>29/10/2025</a:t>
            </a:fld>
            <a:endParaRPr lang="pt-B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09B0A3-702A-09C7-0D1D-87638C1477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4FED0F5-AF5C-4D67-8A91-AA049F8B765D}" type="slidenum">
              <a:rPr lang="pt-BR" smtClean="0"/>
              <a:pPr>
                <a:spcAft>
                  <a:spcPts val="600"/>
                </a:spcAft>
              </a:pPr>
              <a:t>14</a:t>
            </a:fld>
            <a:endParaRPr lang="pt-BR"/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4307872F-CC87-2377-7FF2-8BD9D6D32F2E}"/>
              </a:ext>
            </a:extLst>
          </p:cNvPr>
          <p:cNvSpPr txBox="1"/>
          <p:nvPr/>
        </p:nvSpPr>
        <p:spPr>
          <a:xfrm>
            <a:off x="1512391" y="2289920"/>
            <a:ext cx="9164169" cy="713016"/>
          </a:xfrm>
          <a:prstGeom prst="rect">
            <a:avLst/>
          </a:prstGeom>
          <a:solidFill>
            <a:srgbClr val="FFFF99"/>
          </a:solidFill>
          <a:ln w="12700">
            <a:solidFill>
              <a:srgbClr val="918485"/>
            </a:solidFill>
          </a:ln>
        </p:spPr>
        <p:txBody>
          <a:bodyPr vert="horz" wrap="square" lIns="0" tIns="35560" rIns="0" bIns="0" rtlCol="0">
            <a:spAutoFit/>
          </a:bodyPr>
          <a:lstStyle/>
          <a:p>
            <a:pPr marR="80645" algn="r">
              <a:lnSpc>
                <a:spcPct val="100000"/>
              </a:lnSpc>
              <a:spcBef>
                <a:spcPts val="280"/>
              </a:spcBef>
            </a:pPr>
            <a:r>
              <a:rPr sz="2200" b="1" spc="-15" dirty="0">
                <a:latin typeface="Times New Roman"/>
                <a:cs typeface="Times New Roman"/>
              </a:rPr>
              <a:t>“</a:t>
            </a:r>
            <a:r>
              <a:rPr lang="en-US" sz="2200" i="1" spc="-15" dirty="0">
                <a:latin typeface="Times New Roman"/>
                <a:cs typeface="Times New Roman"/>
              </a:rPr>
              <a:t>The science of making machines do things that would require intelligence if done by men (MINSKY, 1966 apud SAP, 2024).</a:t>
            </a:r>
            <a:r>
              <a:rPr sz="2200" b="1" spc="-5" dirty="0">
                <a:latin typeface="Times New Roman"/>
                <a:cs typeface="Times New Roman"/>
              </a:rPr>
              <a:t>”</a:t>
            </a:r>
            <a:endParaRPr sz="2200" dirty="0">
              <a:latin typeface="Times New Roman"/>
              <a:cs typeface="Times New Roman"/>
            </a:endParaRPr>
          </a:p>
        </p:txBody>
      </p:sp>
      <p:sp>
        <p:nvSpPr>
          <p:cNvPr id="9" name="object 4">
            <a:extLst>
              <a:ext uri="{FF2B5EF4-FFF2-40B4-BE49-F238E27FC236}">
                <a16:creationId xmlns:a16="http://schemas.microsoft.com/office/drawing/2014/main" id="{DAE54E42-87BF-CE57-36A9-3BBB177F053F}"/>
              </a:ext>
            </a:extLst>
          </p:cNvPr>
          <p:cNvSpPr txBox="1"/>
          <p:nvPr/>
        </p:nvSpPr>
        <p:spPr>
          <a:xfrm>
            <a:off x="1512390" y="3558841"/>
            <a:ext cx="9164169" cy="1051570"/>
          </a:xfrm>
          <a:prstGeom prst="rect">
            <a:avLst/>
          </a:prstGeom>
          <a:solidFill>
            <a:srgbClr val="FFFF99"/>
          </a:solidFill>
          <a:ln w="12700">
            <a:solidFill>
              <a:srgbClr val="918485"/>
            </a:solidFill>
          </a:ln>
        </p:spPr>
        <p:txBody>
          <a:bodyPr vert="horz" wrap="square" lIns="0" tIns="35560" rIns="0" bIns="0" rtlCol="0">
            <a:spAutoFit/>
          </a:bodyPr>
          <a:lstStyle/>
          <a:p>
            <a:pPr marR="80645" algn="r">
              <a:lnSpc>
                <a:spcPct val="100000"/>
              </a:lnSpc>
              <a:spcBef>
                <a:spcPts val="280"/>
              </a:spcBef>
            </a:pPr>
            <a:r>
              <a:rPr sz="2200" b="1" spc="-15" dirty="0">
                <a:latin typeface="Times New Roman"/>
                <a:cs typeface="Times New Roman"/>
              </a:rPr>
              <a:t>“</a:t>
            </a:r>
            <a:r>
              <a:rPr lang="pt-BR" sz="2200" i="1" spc="-15" dirty="0">
                <a:latin typeface="Times New Roman"/>
                <a:cs typeface="Times New Roman"/>
              </a:rPr>
              <a:t>É um campo da ciência que se concentra na criação de computadores e máquinas que podem raciocinar, aprender e atuar de maneira que normalmente exigiria inteligência humana…</a:t>
            </a:r>
            <a:r>
              <a:rPr lang="en-US" sz="2200" i="1" spc="-15" dirty="0">
                <a:latin typeface="Times New Roman"/>
                <a:cs typeface="Times New Roman"/>
              </a:rPr>
              <a:t>”(GOOGLE CLOUD, 2024) </a:t>
            </a:r>
            <a:r>
              <a:rPr sz="2200" i="1" spc="-5" dirty="0">
                <a:latin typeface="Times New Roman"/>
                <a:cs typeface="Times New Roman"/>
              </a:rPr>
              <a:t>.</a:t>
            </a:r>
            <a:r>
              <a:rPr sz="2200" b="1" spc="-5" dirty="0">
                <a:latin typeface="Times New Roman"/>
                <a:cs typeface="Times New Roman"/>
              </a:rPr>
              <a:t>”</a:t>
            </a:r>
            <a:endParaRPr sz="22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4328221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ED24EE1-859A-7D20-9C2C-A31904B793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3" name="Rectangle 82">
            <a:extLst>
              <a:ext uri="{FF2B5EF4-FFF2-40B4-BE49-F238E27FC236}">
                <a16:creationId xmlns:a16="http://schemas.microsoft.com/office/drawing/2014/main" id="{82479C68-4601-C977-4A83-CC65B7FF1F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0B2651-F8A7-6B85-E2D7-D9A1A1160E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pt-BR" sz="5400" b="1" dirty="0"/>
              <a:t>Introdução - Conceitos básicos</a:t>
            </a:r>
            <a:br>
              <a:rPr lang="pt-BR" sz="5400" b="1" dirty="0"/>
            </a:br>
            <a:r>
              <a:rPr lang="pt-BR" sz="2800" dirty="0"/>
              <a:t>Inteligência Artifical (IA)</a:t>
            </a:r>
          </a:p>
        </p:txBody>
      </p:sp>
      <p:sp>
        <p:nvSpPr>
          <p:cNvPr id="85" name="sketch line">
            <a:extLst>
              <a:ext uri="{FF2B5EF4-FFF2-40B4-BE49-F238E27FC236}">
                <a16:creationId xmlns:a16="http://schemas.microsoft.com/office/drawing/2014/main" id="{66C51CAC-77AD-0D42-9655-664B799108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86B718-2D07-B588-1F74-CD5D00F7490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0AA0FCB-A3AA-4494-803A-2D88443993F5}" type="datetime1">
              <a:rPr lang="pt-BR" smtClean="0"/>
              <a:t>30/10/2025</a:t>
            </a:fld>
            <a:endParaRPr lang="pt-B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05B95B-05B9-EF6A-1007-0E788E2E7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4FED0F5-AF5C-4D67-8A91-AA049F8B765D}" type="slidenum">
              <a:rPr lang="pt-BR" smtClean="0"/>
              <a:pPr>
                <a:spcAft>
                  <a:spcPts val="600"/>
                </a:spcAft>
              </a:pPr>
              <a:t>15</a:t>
            </a:fld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4697A8-9EAE-1459-D8CA-BF0DE80BF9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8483"/>
            <a:ext cx="10046117" cy="3483864"/>
          </a:xfrm>
        </p:spPr>
        <p:txBody>
          <a:bodyPr>
            <a:normAutofit lnSpcReduction="10000"/>
          </a:bodyPr>
          <a:lstStyle/>
          <a:p>
            <a:pPr algn="just">
              <a:lnSpc>
                <a:spcPct val="100000"/>
              </a:lnSpc>
            </a:pPr>
            <a:r>
              <a:rPr lang="pt-BR" sz="2600" dirty="0"/>
              <a:t>“</a:t>
            </a:r>
            <a:r>
              <a:rPr lang="pt-BR" sz="2600" b="1" dirty="0"/>
              <a:t>O sucesso em criar inteligência artificial seria o maior evento na história da humanidade. Infelizmente, também pode ser o último, a menos que aprendamos a evitar seus riscos.</a:t>
            </a:r>
            <a:r>
              <a:rPr lang="pt-BR" sz="2600" dirty="0"/>
              <a:t>”</a:t>
            </a:r>
          </a:p>
          <a:p>
            <a:pPr marL="457200" lvl="1" indent="0" algn="just">
              <a:lnSpc>
                <a:spcPct val="100000"/>
              </a:lnSpc>
              <a:buNone/>
            </a:pPr>
            <a:r>
              <a:rPr lang="pt-BR" sz="2200" dirty="0"/>
              <a:t>StephanHawking, em 2014</a:t>
            </a:r>
          </a:p>
          <a:p>
            <a:pPr algn="just">
              <a:lnSpc>
                <a:spcPct val="100000"/>
              </a:lnSpc>
            </a:pPr>
            <a:endParaRPr lang="pt-BR" sz="2600" dirty="0"/>
          </a:p>
          <a:p>
            <a:pPr algn="just">
              <a:lnSpc>
                <a:spcPct val="100000"/>
              </a:lnSpc>
            </a:pPr>
            <a:r>
              <a:rPr lang="pt-BR" sz="2600" dirty="0"/>
              <a:t>“</a:t>
            </a:r>
            <a:r>
              <a:rPr lang="pt-BR" sz="2600" b="1" dirty="0"/>
              <a:t>Anotem minhas palavras. A IA é muito mais perigosa que as armas nucleares.</a:t>
            </a:r>
            <a:r>
              <a:rPr lang="pt-BR" sz="2600" dirty="0"/>
              <a:t>”</a:t>
            </a:r>
          </a:p>
          <a:p>
            <a:pPr marL="457200" lvl="1" indent="0" algn="just">
              <a:lnSpc>
                <a:spcPct val="100000"/>
              </a:lnSpc>
              <a:buNone/>
            </a:pPr>
            <a:r>
              <a:rPr lang="pt-BR" sz="2200" dirty="0"/>
              <a:t>ElonMusk, em 2017, CEO da SpaceX e da Tesla Motors</a:t>
            </a:r>
          </a:p>
        </p:txBody>
      </p:sp>
    </p:spTree>
    <p:extLst>
      <p:ext uri="{BB962C8B-B14F-4D97-AF65-F5344CB8AC3E}">
        <p14:creationId xmlns:p14="http://schemas.microsoft.com/office/powerpoint/2010/main" val="29076252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CEE2FDC-90A8-B884-6E61-BA48B698A3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1" name="Rectangle 110">
            <a:extLst>
              <a:ext uri="{FF2B5EF4-FFF2-40B4-BE49-F238E27FC236}">
                <a16:creationId xmlns:a16="http://schemas.microsoft.com/office/drawing/2014/main" id="{8B3A2D1A-45FC-4F95-B150-1C13EF2F6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F3768FD5-DD7A-43C7-8DEA-1F5DB3CB5B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F6CB72-50BA-EB67-7793-BF9C016B9D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6746" y="3703975"/>
            <a:ext cx="4337858" cy="2398713"/>
          </a:xfrm>
        </p:spPr>
        <p:txBody>
          <a:bodyPr>
            <a:normAutofit/>
          </a:bodyPr>
          <a:lstStyle/>
          <a:p>
            <a:pPr algn="ctr"/>
            <a:r>
              <a:rPr lang="pt-BR" sz="4000"/>
              <a:t>O Que é Inteligência Artificial?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F3BF73-58A8-4CB6-6342-B21EEE64AE7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6376" b="7537"/>
          <a:stretch/>
        </p:blipFill>
        <p:spPr>
          <a:xfrm>
            <a:off x="2" y="10"/>
            <a:ext cx="12191999" cy="3154014"/>
          </a:xfrm>
          <a:custGeom>
            <a:avLst/>
            <a:gdLst/>
            <a:ahLst/>
            <a:cxnLst/>
            <a:rect l="l" t="t" r="r" b="b"/>
            <a:pathLst>
              <a:path w="12191999" h="3428999">
                <a:moveTo>
                  <a:pt x="0" y="0"/>
                </a:moveTo>
                <a:lnTo>
                  <a:pt x="12191999" y="0"/>
                </a:lnTo>
                <a:lnTo>
                  <a:pt x="12191999" y="920893"/>
                </a:lnTo>
                <a:lnTo>
                  <a:pt x="12191999" y="1514929"/>
                </a:lnTo>
                <a:lnTo>
                  <a:pt x="12191999" y="3130902"/>
                </a:lnTo>
                <a:lnTo>
                  <a:pt x="12188051" y="3131476"/>
                </a:lnTo>
                <a:cubicBezTo>
                  <a:pt x="12153000" y="3135813"/>
                  <a:pt x="12133655" y="3136025"/>
                  <a:pt x="12112012" y="3138906"/>
                </a:cubicBezTo>
                <a:cubicBezTo>
                  <a:pt x="12076970" y="3145595"/>
                  <a:pt x="12039899" y="3160769"/>
                  <a:pt x="12018752" y="3165642"/>
                </a:cubicBezTo>
                <a:lnTo>
                  <a:pt x="11985122" y="3168147"/>
                </a:lnTo>
                <a:lnTo>
                  <a:pt x="11986344" y="3172878"/>
                </a:lnTo>
                <a:lnTo>
                  <a:pt x="11973852" y="3173226"/>
                </a:lnTo>
                <a:lnTo>
                  <a:pt x="11945968" y="3173341"/>
                </a:lnTo>
                <a:cubicBezTo>
                  <a:pt x="11928568" y="3174057"/>
                  <a:pt x="11880184" y="3172923"/>
                  <a:pt x="11862470" y="3174654"/>
                </a:cubicBezTo>
                <a:cubicBezTo>
                  <a:pt x="11857360" y="3179700"/>
                  <a:pt x="11849473" y="3182451"/>
                  <a:pt x="11839688" y="3183726"/>
                </a:cubicBezTo>
                <a:lnTo>
                  <a:pt x="11818138" y="3183868"/>
                </a:lnTo>
                <a:lnTo>
                  <a:pt x="11693161" y="3196027"/>
                </a:lnTo>
                <a:lnTo>
                  <a:pt x="11675978" y="3196936"/>
                </a:lnTo>
                <a:lnTo>
                  <a:pt x="11666672" y="3201013"/>
                </a:lnTo>
                <a:cubicBezTo>
                  <a:pt x="11659568" y="3201827"/>
                  <a:pt x="11639160" y="3201301"/>
                  <a:pt x="11633348" y="3201823"/>
                </a:cubicBezTo>
                <a:lnTo>
                  <a:pt x="11631806" y="3204144"/>
                </a:lnTo>
                <a:cubicBezTo>
                  <a:pt x="11613292" y="3207852"/>
                  <a:pt x="11543654" y="3220200"/>
                  <a:pt x="11522270" y="3224070"/>
                </a:cubicBezTo>
                <a:cubicBezTo>
                  <a:pt x="11517998" y="3220503"/>
                  <a:pt x="11508432" y="3226137"/>
                  <a:pt x="11503503" y="3227361"/>
                </a:cubicBezTo>
                <a:cubicBezTo>
                  <a:pt x="11502740" y="3224959"/>
                  <a:pt x="11490808" y="3224226"/>
                  <a:pt x="11487288" y="3226364"/>
                </a:cubicBezTo>
                <a:cubicBezTo>
                  <a:pt x="11403406" y="3238085"/>
                  <a:pt x="11445394" y="3213864"/>
                  <a:pt x="11397514" y="3229209"/>
                </a:cubicBezTo>
                <a:cubicBezTo>
                  <a:pt x="11389044" y="3230225"/>
                  <a:pt x="11382180" y="3229256"/>
                  <a:pt x="11376160" y="3227461"/>
                </a:cubicBezTo>
                <a:lnTo>
                  <a:pt x="11367180" y="3223774"/>
                </a:lnTo>
                <a:lnTo>
                  <a:pt x="11332420" y="3230742"/>
                </a:lnTo>
                <a:cubicBezTo>
                  <a:pt x="11315298" y="3233171"/>
                  <a:pt x="11297277" y="3234781"/>
                  <a:pt x="11278786" y="3235517"/>
                </a:cubicBezTo>
                <a:cubicBezTo>
                  <a:pt x="11274637" y="3230607"/>
                  <a:pt x="11260123" y="3237582"/>
                  <a:pt x="11253295" y="3238964"/>
                </a:cubicBezTo>
                <a:cubicBezTo>
                  <a:pt x="11253224" y="3235757"/>
                  <a:pt x="11238096" y="3234220"/>
                  <a:pt x="11232727" y="3236871"/>
                </a:cubicBezTo>
                <a:cubicBezTo>
                  <a:pt x="11119903" y="3248332"/>
                  <a:pt x="11183388" y="3218382"/>
                  <a:pt x="11115682" y="3236341"/>
                </a:cubicBezTo>
                <a:cubicBezTo>
                  <a:pt x="11104356" y="3237278"/>
                  <a:pt x="11095858" y="3235671"/>
                  <a:pt x="11088768" y="3233017"/>
                </a:cubicBezTo>
                <a:lnTo>
                  <a:pt x="11076012" y="3226390"/>
                </a:lnTo>
                <a:lnTo>
                  <a:pt x="11066016" y="3228753"/>
                </a:lnTo>
                <a:cubicBezTo>
                  <a:pt x="11028292" y="3228939"/>
                  <a:pt x="11017169" y="3222147"/>
                  <a:pt x="10995221" y="3228989"/>
                </a:cubicBezTo>
                <a:cubicBezTo>
                  <a:pt x="10962786" y="3214768"/>
                  <a:pt x="10973708" y="3227571"/>
                  <a:pt x="10949038" y="3229747"/>
                </a:cubicBezTo>
                <a:cubicBezTo>
                  <a:pt x="10929576" y="3232582"/>
                  <a:pt x="10965306" y="3238039"/>
                  <a:pt x="10946231" y="3238844"/>
                </a:cubicBezTo>
                <a:cubicBezTo>
                  <a:pt x="10925596" y="3235173"/>
                  <a:pt x="10926566" y="3246575"/>
                  <a:pt x="10905107" y="3242085"/>
                </a:cubicBezTo>
                <a:cubicBezTo>
                  <a:pt x="10910320" y="3233495"/>
                  <a:pt x="10862761" y="3243750"/>
                  <a:pt x="10861282" y="3236246"/>
                </a:cubicBezTo>
                <a:cubicBezTo>
                  <a:pt x="10843055" y="3246977"/>
                  <a:pt x="10833897" y="3233757"/>
                  <a:pt x="10809627" y="3237064"/>
                </a:cubicBezTo>
                <a:cubicBezTo>
                  <a:pt x="10798198" y="3241124"/>
                  <a:pt x="10789952" y="3241821"/>
                  <a:pt x="10778718" y="3237455"/>
                </a:cubicBezTo>
                <a:cubicBezTo>
                  <a:pt x="10726069" y="3257219"/>
                  <a:pt x="10746866" y="3238339"/>
                  <a:pt x="10697595" y="3245939"/>
                </a:cubicBezTo>
                <a:cubicBezTo>
                  <a:pt x="10655146" y="3253933"/>
                  <a:pt x="10607026" y="3259119"/>
                  <a:pt x="10565970" y="3278201"/>
                </a:cubicBezTo>
                <a:cubicBezTo>
                  <a:pt x="10558434" y="3283608"/>
                  <a:pt x="10539930" y="3285654"/>
                  <a:pt x="10524645" y="3282773"/>
                </a:cubicBezTo>
                <a:cubicBezTo>
                  <a:pt x="10522018" y="3282276"/>
                  <a:pt x="10519582" y="3281649"/>
                  <a:pt x="10517421" y="3280913"/>
                </a:cubicBezTo>
                <a:cubicBezTo>
                  <a:pt x="10481928" y="3283832"/>
                  <a:pt x="10352108" y="3296870"/>
                  <a:pt x="10311683" y="3300288"/>
                </a:cubicBezTo>
                <a:cubicBezTo>
                  <a:pt x="10308410" y="3293342"/>
                  <a:pt x="10287968" y="3305875"/>
                  <a:pt x="10274873" y="3301423"/>
                </a:cubicBezTo>
                <a:cubicBezTo>
                  <a:pt x="10265494" y="3297516"/>
                  <a:pt x="10257104" y="3300407"/>
                  <a:pt x="10247307" y="3300714"/>
                </a:cubicBezTo>
                <a:cubicBezTo>
                  <a:pt x="10234401" y="3297643"/>
                  <a:pt x="10192308" y="3303190"/>
                  <a:pt x="10181334" y="3307168"/>
                </a:cubicBezTo>
                <a:cubicBezTo>
                  <a:pt x="10155109" y="3320992"/>
                  <a:pt x="10095518" y="3310726"/>
                  <a:pt x="10073729" y="3321318"/>
                </a:cubicBezTo>
                <a:cubicBezTo>
                  <a:pt x="10065823" y="3322872"/>
                  <a:pt x="10058087" y="3323501"/>
                  <a:pt x="10050495" y="3323554"/>
                </a:cubicBezTo>
                <a:lnTo>
                  <a:pt x="10029247" y="3322387"/>
                </a:lnTo>
                <a:lnTo>
                  <a:pt x="10023206" y="3319426"/>
                </a:lnTo>
                <a:lnTo>
                  <a:pt x="10010221" y="3320159"/>
                </a:lnTo>
                <a:lnTo>
                  <a:pt x="10006500" y="3319709"/>
                </a:lnTo>
                <a:cubicBezTo>
                  <a:pt x="9999392" y="3318836"/>
                  <a:pt x="9992376" y="3318075"/>
                  <a:pt x="9985433" y="3317775"/>
                </a:cubicBezTo>
                <a:cubicBezTo>
                  <a:pt x="9994564" y="3332623"/>
                  <a:pt x="9927872" y="3317665"/>
                  <a:pt x="9947096" y="3329673"/>
                </a:cubicBezTo>
                <a:cubicBezTo>
                  <a:pt x="9910530" y="3330603"/>
                  <a:pt x="9938422" y="3341787"/>
                  <a:pt x="9894468" y="3331125"/>
                </a:cubicBezTo>
                <a:cubicBezTo>
                  <a:pt x="9837697" y="3343266"/>
                  <a:pt x="9748207" y="3338748"/>
                  <a:pt x="9703741" y="3357170"/>
                </a:cubicBezTo>
                <a:cubicBezTo>
                  <a:pt x="9709264" y="3350136"/>
                  <a:pt x="9685337" y="3344679"/>
                  <a:pt x="9668763" y="3348169"/>
                </a:cubicBezTo>
                <a:cubicBezTo>
                  <a:pt x="9688139" y="3320571"/>
                  <a:pt x="9603232" y="3373038"/>
                  <a:pt x="9588644" y="3354205"/>
                </a:cubicBezTo>
                <a:cubicBezTo>
                  <a:pt x="9587925" y="3371689"/>
                  <a:pt x="9513642" y="3401336"/>
                  <a:pt x="9478680" y="3386990"/>
                </a:cubicBezTo>
                <a:cubicBezTo>
                  <a:pt x="9425416" y="3390492"/>
                  <a:pt x="9387699" y="3404944"/>
                  <a:pt x="9331856" y="3399166"/>
                </a:cubicBezTo>
                <a:cubicBezTo>
                  <a:pt x="9330123" y="3401505"/>
                  <a:pt x="9327283" y="3403463"/>
                  <a:pt x="9323679" y="3405145"/>
                </a:cubicBezTo>
                <a:lnTo>
                  <a:pt x="9311620" y="3409223"/>
                </a:lnTo>
                <a:lnTo>
                  <a:pt x="9309289" y="3408926"/>
                </a:lnTo>
                <a:cubicBezTo>
                  <a:pt x="9300131" y="3408873"/>
                  <a:pt x="9295442" y="3409859"/>
                  <a:pt x="9292731" y="3411301"/>
                </a:cubicBezTo>
                <a:lnTo>
                  <a:pt x="9290814" y="3413412"/>
                </a:lnTo>
                <a:lnTo>
                  <a:pt x="9279990" y="3415541"/>
                </a:lnTo>
                <a:lnTo>
                  <a:pt x="9260104" y="3421077"/>
                </a:lnTo>
                <a:lnTo>
                  <a:pt x="9255034" y="3420853"/>
                </a:lnTo>
                <a:lnTo>
                  <a:pt x="9222941" y="3427242"/>
                </a:lnTo>
                <a:lnTo>
                  <a:pt x="9221858" y="3426731"/>
                </a:lnTo>
                <a:cubicBezTo>
                  <a:pt x="9218700" y="3425733"/>
                  <a:pt x="9214983" y="3425271"/>
                  <a:pt x="9210014" y="3425917"/>
                </a:cubicBezTo>
                <a:cubicBezTo>
                  <a:pt x="9208256" y="3416158"/>
                  <a:pt x="9203342" y="3422957"/>
                  <a:pt x="9188839" y="3425728"/>
                </a:cubicBezTo>
                <a:cubicBezTo>
                  <a:pt x="9182870" y="3411188"/>
                  <a:pt x="9147335" y="3424352"/>
                  <a:pt x="9132080" y="3417886"/>
                </a:cubicBezTo>
                <a:cubicBezTo>
                  <a:pt x="9121557" y="3420249"/>
                  <a:pt x="9110321" y="3422482"/>
                  <a:pt x="9098549" y="3424480"/>
                </a:cubicBezTo>
                <a:lnTo>
                  <a:pt x="9003970" y="3425484"/>
                </a:lnTo>
                <a:lnTo>
                  <a:pt x="8904921" y="3413774"/>
                </a:lnTo>
                <a:cubicBezTo>
                  <a:pt x="8868284" y="3413519"/>
                  <a:pt x="8836559" y="3409171"/>
                  <a:pt x="8805551" y="3412237"/>
                </a:cubicBezTo>
                <a:cubicBezTo>
                  <a:pt x="8792955" y="3408854"/>
                  <a:pt x="8781083" y="3407488"/>
                  <a:pt x="8769572" y="3412551"/>
                </a:cubicBezTo>
                <a:cubicBezTo>
                  <a:pt x="8735382" y="3410862"/>
                  <a:pt x="8727105" y="3403632"/>
                  <a:pt x="8705440" y="3409271"/>
                </a:cubicBezTo>
                <a:cubicBezTo>
                  <a:pt x="8686231" y="3397576"/>
                  <a:pt x="8685094" y="3402040"/>
                  <a:pt x="8676067" y="3405389"/>
                </a:cubicBezTo>
                <a:lnTo>
                  <a:pt x="8674779" y="3405628"/>
                </a:lnTo>
                <a:lnTo>
                  <a:pt x="8672154" y="3403956"/>
                </a:lnTo>
                <a:lnTo>
                  <a:pt x="8666720" y="3403182"/>
                </a:lnTo>
                <a:lnTo>
                  <a:pt x="8651886" y="3403680"/>
                </a:lnTo>
                <a:lnTo>
                  <a:pt x="8646307" y="3404298"/>
                </a:lnTo>
                <a:cubicBezTo>
                  <a:pt x="8642465" y="3404565"/>
                  <a:pt x="8639912" y="3404534"/>
                  <a:pt x="8638145" y="3404287"/>
                </a:cubicBezTo>
                <a:lnTo>
                  <a:pt x="8637941" y="3404149"/>
                </a:lnTo>
                <a:lnTo>
                  <a:pt x="8630296" y="3404406"/>
                </a:lnTo>
                <a:cubicBezTo>
                  <a:pt x="8617394" y="3405155"/>
                  <a:pt x="8604838" y="3406180"/>
                  <a:pt x="8592887" y="3407398"/>
                </a:cubicBezTo>
                <a:cubicBezTo>
                  <a:pt x="8582781" y="3399722"/>
                  <a:pt x="8538622" y="3408789"/>
                  <a:pt x="8543455" y="3394319"/>
                </a:cubicBezTo>
                <a:cubicBezTo>
                  <a:pt x="8527334" y="3395534"/>
                  <a:pt x="8517583" y="3401542"/>
                  <a:pt x="8523012" y="3392051"/>
                </a:cubicBezTo>
                <a:cubicBezTo>
                  <a:pt x="8517705" y="3392178"/>
                  <a:pt x="8514435" y="3391372"/>
                  <a:pt x="8512093" y="3390108"/>
                </a:cubicBezTo>
                <a:lnTo>
                  <a:pt x="8511416" y="3389513"/>
                </a:lnTo>
                <a:lnTo>
                  <a:pt x="8475551" y="3392450"/>
                </a:lnTo>
                <a:lnTo>
                  <a:pt x="8470789" y="3391736"/>
                </a:lnTo>
                <a:lnTo>
                  <a:pt x="8447414" y="3395064"/>
                </a:lnTo>
                <a:lnTo>
                  <a:pt x="8435335" y="3396028"/>
                </a:lnTo>
                <a:lnTo>
                  <a:pt x="8431923" y="3397855"/>
                </a:lnTo>
                <a:cubicBezTo>
                  <a:pt x="8428239" y="3398965"/>
                  <a:pt x="8422959" y="3399444"/>
                  <a:pt x="8414099" y="3398491"/>
                </a:cubicBezTo>
                <a:lnTo>
                  <a:pt x="8412049" y="3397978"/>
                </a:lnTo>
                <a:lnTo>
                  <a:pt x="8397349" y="3400683"/>
                </a:lnTo>
                <a:cubicBezTo>
                  <a:pt x="8392615" y="3401933"/>
                  <a:pt x="8388424" y="3403524"/>
                  <a:pt x="8385030" y="3405585"/>
                </a:cubicBezTo>
                <a:cubicBezTo>
                  <a:pt x="8334977" y="3394568"/>
                  <a:pt x="8287750" y="3404648"/>
                  <a:pt x="8233422" y="3402742"/>
                </a:cubicBezTo>
                <a:cubicBezTo>
                  <a:pt x="8209936" y="3385601"/>
                  <a:pt x="8116056" y="3406588"/>
                  <a:pt x="8102569" y="3423208"/>
                </a:cubicBezTo>
                <a:cubicBezTo>
                  <a:pt x="8102264" y="3408645"/>
                  <a:pt x="8034186" y="3428475"/>
                  <a:pt x="8016625" y="3428989"/>
                </a:cubicBezTo>
                <a:cubicBezTo>
                  <a:pt x="8010771" y="3429161"/>
                  <a:pt x="8010530" y="3427186"/>
                  <a:pt x="8020284" y="3421076"/>
                </a:cubicBezTo>
                <a:cubicBezTo>
                  <a:pt x="8001623" y="3422777"/>
                  <a:pt x="7982361" y="3415208"/>
                  <a:pt x="7992871" y="3409037"/>
                </a:cubicBezTo>
                <a:cubicBezTo>
                  <a:pt x="7936181" y="3422244"/>
                  <a:pt x="7852511" y="3409112"/>
                  <a:pt x="7788452" y="3415110"/>
                </a:cubicBezTo>
                <a:cubicBezTo>
                  <a:pt x="7753529" y="3400598"/>
                  <a:pt x="7772461" y="3414025"/>
                  <a:pt x="7736237" y="3411311"/>
                </a:cubicBezTo>
                <a:cubicBezTo>
                  <a:pt x="7746145" y="3424670"/>
                  <a:pt x="7692261" y="3403816"/>
                  <a:pt x="7690279" y="3418893"/>
                </a:cubicBezTo>
                <a:cubicBezTo>
                  <a:pt x="7683750" y="3417921"/>
                  <a:pt x="7677487" y="3416505"/>
                  <a:pt x="7671219" y="3414970"/>
                </a:cubicBezTo>
                <a:lnTo>
                  <a:pt x="7667928" y="3414173"/>
                </a:lnTo>
                <a:lnTo>
                  <a:pt x="7654774" y="3413595"/>
                </a:lnTo>
                <a:lnTo>
                  <a:pt x="7651067" y="3410171"/>
                </a:lnTo>
                <a:lnTo>
                  <a:pt x="7631267" y="3406963"/>
                </a:lnTo>
                <a:cubicBezTo>
                  <a:pt x="7623851" y="3406267"/>
                  <a:pt x="7615871" y="3406106"/>
                  <a:pt x="7607053" y="3406809"/>
                </a:cubicBezTo>
                <a:cubicBezTo>
                  <a:pt x="7585359" y="3412784"/>
                  <a:pt x="7551579" y="3405461"/>
                  <a:pt x="7521027" y="3405904"/>
                </a:cubicBezTo>
                <a:lnTo>
                  <a:pt x="7506997" y="3407754"/>
                </a:lnTo>
                <a:lnTo>
                  <a:pt x="7461204" y="3404669"/>
                </a:lnTo>
                <a:cubicBezTo>
                  <a:pt x="7448169" y="3404071"/>
                  <a:pt x="7434640" y="3403756"/>
                  <a:pt x="7420396" y="3403975"/>
                </a:cubicBezTo>
                <a:lnTo>
                  <a:pt x="7393955" y="3405447"/>
                </a:lnTo>
                <a:lnTo>
                  <a:pt x="7387024" y="3404227"/>
                </a:lnTo>
                <a:cubicBezTo>
                  <a:pt x="7374952" y="3404363"/>
                  <a:pt x="7358975" y="3408656"/>
                  <a:pt x="7360398" y="3403441"/>
                </a:cubicBezTo>
                <a:lnTo>
                  <a:pt x="7346837" y="3405249"/>
                </a:lnTo>
                <a:lnTo>
                  <a:pt x="7333451" y="3401087"/>
                </a:lnTo>
                <a:cubicBezTo>
                  <a:pt x="7331985" y="3400120"/>
                  <a:pt x="7330882" y="3399091"/>
                  <a:pt x="7330179" y="3398037"/>
                </a:cubicBezTo>
                <a:lnTo>
                  <a:pt x="7311232" y="3399406"/>
                </a:lnTo>
                <a:lnTo>
                  <a:pt x="7295699" y="3396426"/>
                </a:lnTo>
                <a:lnTo>
                  <a:pt x="7282158" y="3398374"/>
                </a:lnTo>
                <a:lnTo>
                  <a:pt x="7276538" y="3397935"/>
                </a:lnTo>
                <a:lnTo>
                  <a:pt x="7262569" y="3396460"/>
                </a:lnTo>
                <a:cubicBezTo>
                  <a:pt x="7255407" y="3395426"/>
                  <a:pt x="7247392" y="3394180"/>
                  <a:pt x="7238468" y="3393183"/>
                </a:cubicBezTo>
                <a:lnTo>
                  <a:pt x="7230949" y="3392727"/>
                </a:lnTo>
                <a:lnTo>
                  <a:pt x="7214580" y="3387715"/>
                </a:lnTo>
                <a:cubicBezTo>
                  <a:pt x="7202670" y="3383926"/>
                  <a:pt x="7193296" y="3381373"/>
                  <a:pt x="7182893" y="3383429"/>
                </a:cubicBezTo>
                <a:cubicBezTo>
                  <a:pt x="7165160" y="3378534"/>
                  <a:pt x="7152772" y="3364815"/>
                  <a:pt x="7127104" y="3368475"/>
                </a:cubicBezTo>
                <a:cubicBezTo>
                  <a:pt x="7134894" y="3362260"/>
                  <a:pt x="7098599" y="3367723"/>
                  <a:pt x="7094311" y="3361339"/>
                </a:cubicBezTo>
                <a:cubicBezTo>
                  <a:pt x="7092331" y="3356198"/>
                  <a:pt x="7080860" y="3356657"/>
                  <a:pt x="7072124" y="3354762"/>
                </a:cubicBezTo>
                <a:cubicBezTo>
                  <a:pt x="7065898" y="3349511"/>
                  <a:pt x="7021942" y="3344717"/>
                  <a:pt x="7006638" y="3345473"/>
                </a:cubicBezTo>
                <a:cubicBezTo>
                  <a:pt x="6963504" y="3350697"/>
                  <a:pt x="6928807" y="3329559"/>
                  <a:pt x="6894320" y="3333192"/>
                </a:cubicBezTo>
                <a:cubicBezTo>
                  <a:pt x="6885290" y="3332697"/>
                  <a:pt x="6877803" y="3331507"/>
                  <a:pt x="6871318" y="3329892"/>
                </a:cubicBezTo>
                <a:lnTo>
                  <a:pt x="6855157" y="3324330"/>
                </a:lnTo>
                <a:cubicBezTo>
                  <a:pt x="6854956" y="3323109"/>
                  <a:pt x="6854755" y="3321887"/>
                  <a:pt x="6854555" y="3320665"/>
                </a:cubicBezTo>
                <a:lnTo>
                  <a:pt x="6842483" y="3318413"/>
                </a:lnTo>
                <a:lnTo>
                  <a:pt x="6840027" y="3317245"/>
                </a:lnTo>
                <a:cubicBezTo>
                  <a:pt x="6835354" y="3315001"/>
                  <a:pt x="6830588" y="3312868"/>
                  <a:pt x="6825185" y="3311114"/>
                </a:cubicBezTo>
                <a:cubicBezTo>
                  <a:pt x="6810331" y="3324866"/>
                  <a:pt x="6776772" y="3298463"/>
                  <a:pt x="6774755" y="3312168"/>
                </a:cubicBezTo>
                <a:cubicBezTo>
                  <a:pt x="6742477" y="3304924"/>
                  <a:pt x="6749024" y="3319870"/>
                  <a:pt x="6728129" y="3301832"/>
                </a:cubicBezTo>
                <a:cubicBezTo>
                  <a:pt x="6661764" y="3299056"/>
                  <a:pt x="6593104" y="3275946"/>
                  <a:pt x="6527587" y="3280829"/>
                </a:cubicBezTo>
                <a:cubicBezTo>
                  <a:pt x="6542935" y="3276465"/>
                  <a:pt x="6531033" y="3266920"/>
                  <a:pt x="6511742" y="3266067"/>
                </a:cubicBezTo>
                <a:cubicBezTo>
                  <a:pt x="6570025" y="3248440"/>
                  <a:pt x="6418649" y="3271458"/>
                  <a:pt x="6434953" y="3253360"/>
                </a:cubicBezTo>
                <a:cubicBezTo>
                  <a:pt x="6407781" y="3267048"/>
                  <a:pt x="6300040" y="3274313"/>
                  <a:pt x="6292331" y="3255322"/>
                </a:cubicBezTo>
                <a:cubicBezTo>
                  <a:pt x="6242057" y="3246469"/>
                  <a:pt x="6188266" y="3249680"/>
                  <a:pt x="6149913" y="3232917"/>
                </a:cubicBezTo>
                <a:cubicBezTo>
                  <a:pt x="6144898" y="3234391"/>
                  <a:pt x="6139526" y="3235322"/>
                  <a:pt x="6133930" y="3235867"/>
                </a:cubicBezTo>
                <a:lnTo>
                  <a:pt x="6117554" y="3236464"/>
                </a:lnTo>
                <a:lnTo>
                  <a:pt x="6116039" y="3235720"/>
                </a:lnTo>
                <a:cubicBezTo>
                  <a:pt x="6108393" y="3233681"/>
                  <a:pt x="6102936" y="3233437"/>
                  <a:pt x="6098459" y="3233988"/>
                </a:cubicBezTo>
                <a:lnTo>
                  <a:pt x="6093630" y="3235240"/>
                </a:lnTo>
                <a:lnTo>
                  <a:pt x="6081261" y="3234563"/>
                </a:lnTo>
                <a:lnTo>
                  <a:pt x="6056067" y="3234608"/>
                </a:lnTo>
                <a:lnTo>
                  <a:pt x="6052129" y="3233324"/>
                </a:lnTo>
                <a:lnTo>
                  <a:pt x="6015338" y="3231378"/>
                </a:lnTo>
                <a:cubicBezTo>
                  <a:pt x="6015291" y="3231165"/>
                  <a:pt x="6015245" y="3230951"/>
                  <a:pt x="6015198" y="3230737"/>
                </a:cubicBezTo>
                <a:cubicBezTo>
                  <a:pt x="6014048" y="3229257"/>
                  <a:pt x="6011617" y="3228081"/>
                  <a:pt x="6006436" y="3227508"/>
                </a:cubicBezTo>
                <a:cubicBezTo>
                  <a:pt x="6019781" y="3219395"/>
                  <a:pt x="6005305" y="3223709"/>
                  <a:pt x="5988851" y="3222735"/>
                </a:cubicBezTo>
                <a:cubicBezTo>
                  <a:pt x="6005907" y="3209918"/>
                  <a:pt x="5955918" y="3212588"/>
                  <a:pt x="5952863" y="3204137"/>
                </a:cubicBezTo>
                <a:cubicBezTo>
                  <a:pt x="5940395" y="3203711"/>
                  <a:pt x="5927517" y="3203028"/>
                  <a:pt x="5914548" y="3202041"/>
                </a:cubicBezTo>
                <a:lnTo>
                  <a:pt x="5907020" y="3201283"/>
                </a:lnTo>
                <a:cubicBezTo>
                  <a:pt x="5906995" y="3201231"/>
                  <a:pt x="5906969" y="3201180"/>
                  <a:pt x="5906944" y="3201129"/>
                </a:cubicBezTo>
                <a:cubicBezTo>
                  <a:pt x="5905471" y="3200668"/>
                  <a:pt x="5903056" y="3200308"/>
                  <a:pt x="5899155" y="3200053"/>
                </a:cubicBezTo>
                <a:lnTo>
                  <a:pt x="5893294" y="3199901"/>
                </a:lnTo>
                <a:lnTo>
                  <a:pt x="5878691" y="3198431"/>
                </a:lnTo>
                <a:lnTo>
                  <a:pt x="5874165" y="3197003"/>
                </a:lnTo>
                <a:lnTo>
                  <a:pt x="5873092" y="3195108"/>
                </a:lnTo>
                <a:lnTo>
                  <a:pt x="5871658" y="3195162"/>
                </a:lnTo>
                <a:cubicBezTo>
                  <a:pt x="5860152" y="3197097"/>
                  <a:pt x="5855231" y="3201097"/>
                  <a:pt x="5846928" y="3187725"/>
                </a:cubicBezTo>
                <a:cubicBezTo>
                  <a:pt x="5821379" y="3190142"/>
                  <a:pt x="5819686" y="3182343"/>
                  <a:pt x="5788468" y="3176316"/>
                </a:cubicBezTo>
                <a:cubicBezTo>
                  <a:pt x="5773119" y="3179521"/>
                  <a:pt x="5762947" y="3176704"/>
                  <a:pt x="5753823" y="3171919"/>
                </a:cubicBezTo>
                <a:cubicBezTo>
                  <a:pt x="5721557" y="3170726"/>
                  <a:pt x="5694983" y="3162549"/>
                  <a:pt x="5660194" y="3157536"/>
                </a:cubicBezTo>
                <a:cubicBezTo>
                  <a:pt x="5619608" y="3159495"/>
                  <a:pt x="5604384" y="3146636"/>
                  <a:pt x="5567188" y="3141325"/>
                </a:cubicBezTo>
                <a:cubicBezTo>
                  <a:pt x="5530345" y="3148235"/>
                  <a:pt x="5543868" y="3129416"/>
                  <a:pt x="5526178" y="3123274"/>
                </a:cubicBezTo>
                <a:lnTo>
                  <a:pt x="5520866" y="3122322"/>
                </a:lnTo>
                <a:lnTo>
                  <a:pt x="5506009" y="3122332"/>
                </a:lnTo>
                <a:lnTo>
                  <a:pt x="5500363" y="3122766"/>
                </a:lnTo>
                <a:cubicBezTo>
                  <a:pt x="5496497" y="3122905"/>
                  <a:pt x="5493953" y="3122792"/>
                  <a:pt x="5492228" y="3122486"/>
                </a:cubicBezTo>
                <a:lnTo>
                  <a:pt x="5492044" y="3122342"/>
                </a:lnTo>
                <a:lnTo>
                  <a:pt x="5484386" y="3122347"/>
                </a:lnTo>
                <a:cubicBezTo>
                  <a:pt x="5471420" y="3122670"/>
                  <a:pt x="5458764" y="3123280"/>
                  <a:pt x="5446679" y="3124105"/>
                </a:cubicBezTo>
                <a:cubicBezTo>
                  <a:pt x="5437659" y="3116107"/>
                  <a:pt x="5392392" y="3123709"/>
                  <a:pt x="5399188" y="3109418"/>
                </a:cubicBezTo>
                <a:cubicBezTo>
                  <a:pt x="5382948" y="3110102"/>
                  <a:pt x="5372407" y="3115781"/>
                  <a:pt x="5379117" y="3106482"/>
                </a:cubicBezTo>
                <a:cubicBezTo>
                  <a:pt x="5373809" y="3106435"/>
                  <a:pt x="5370660" y="3105521"/>
                  <a:pt x="5368499" y="3104181"/>
                </a:cubicBezTo>
                <a:lnTo>
                  <a:pt x="5367902" y="3103566"/>
                </a:lnTo>
                <a:lnTo>
                  <a:pt x="5331747" y="3105319"/>
                </a:lnTo>
                <a:lnTo>
                  <a:pt x="5327095" y="3104450"/>
                </a:lnTo>
                <a:lnTo>
                  <a:pt x="5303337" y="3107003"/>
                </a:lnTo>
                <a:lnTo>
                  <a:pt x="5291164" y="3107570"/>
                </a:lnTo>
                <a:lnTo>
                  <a:pt x="5287515" y="3109282"/>
                </a:lnTo>
                <a:cubicBezTo>
                  <a:pt x="5283689" y="3110269"/>
                  <a:pt x="5278356" y="3110573"/>
                  <a:pt x="5269654" y="3109330"/>
                </a:cubicBezTo>
                <a:lnTo>
                  <a:pt x="5267681" y="3108752"/>
                </a:lnTo>
                <a:lnTo>
                  <a:pt x="5252655" y="3110969"/>
                </a:lnTo>
                <a:cubicBezTo>
                  <a:pt x="5247766" y="3112062"/>
                  <a:pt x="5243369" y="3113511"/>
                  <a:pt x="5239703" y="3115460"/>
                </a:cubicBezTo>
                <a:cubicBezTo>
                  <a:pt x="5191311" y="3102811"/>
                  <a:pt x="5142849" y="3111324"/>
                  <a:pt x="5088947" y="3107634"/>
                </a:cubicBezTo>
                <a:cubicBezTo>
                  <a:pt x="5027989" y="3108214"/>
                  <a:pt x="4985627" y="3110432"/>
                  <a:pt x="4945514" y="3110162"/>
                </a:cubicBezTo>
                <a:cubicBezTo>
                  <a:pt x="4926678" y="3111245"/>
                  <a:pt x="4789238" y="3111826"/>
                  <a:pt x="4800559" y="3106010"/>
                </a:cubicBezTo>
                <a:cubicBezTo>
                  <a:pt x="4742239" y="3117333"/>
                  <a:pt x="4708324" y="3101468"/>
                  <a:pt x="4643642" y="3105351"/>
                </a:cubicBezTo>
                <a:cubicBezTo>
                  <a:pt x="4610808" y="3089712"/>
                  <a:pt x="4627845" y="3103743"/>
                  <a:pt x="4592107" y="3099840"/>
                </a:cubicBezTo>
                <a:cubicBezTo>
                  <a:pt x="4600157" y="3113506"/>
                  <a:pt x="4549287" y="3090911"/>
                  <a:pt x="4545249" y="3105899"/>
                </a:cubicBezTo>
                <a:cubicBezTo>
                  <a:pt x="4538872" y="3104716"/>
                  <a:pt x="4532825" y="3103094"/>
                  <a:pt x="4526782" y="3101355"/>
                </a:cubicBezTo>
                <a:lnTo>
                  <a:pt x="4523614" y="3100453"/>
                </a:lnTo>
                <a:lnTo>
                  <a:pt x="4510579" y="3099442"/>
                </a:lnTo>
                <a:lnTo>
                  <a:pt x="4507348" y="3095901"/>
                </a:lnTo>
                <a:lnTo>
                  <a:pt x="4348949" y="3090220"/>
                </a:lnTo>
                <a:cubicBezTo>
                  <a:pt x="4335046" y="3092487"/>
                  <a:pt x="4290056" y="3092155"/>
                  <a:pt x="4280362" y="3087618"/>
                </a:cubicBezTo>
                <a:cubicBezTo>
                  <a:pt x="4270739" y="3086627"/>
                  <a:pt x="4260237" y="3088220"/>
                  <a:pt x="4254634" y="3083366"/>
                </a:cubicBezTo>
                <a:cubicBezTo>
                  <a:pt x="4233731" y="3080512"/>
                  <a:pt x="4185859" y="3073948"/>
                  <a:pt x="4154942" y="3070490"/>
                </a:cubicBezTo>
                <a:cubicBezTo>
                  <a:pt x="4138280" y="3076599"/>
                  <a:pt x="4112117" y="3064194"/>
                  <a:pt x="4069131" y="3062612"/>
                </a:cubicBezTo>
                <a:cubicBezTo>
                  <a:pt x="4050897" y="3069679"/>
                  <a:pt x="4040160" y="3061449"/>
                  <a:pt x="4005249" y="3070810"/>
                </a:cubicBezTo>
                <a:cubicBezTo>
                  <a:pt x="4003818" y="3069842"/>
                  <a:pt x="4002032" y="3068943"/>
                  <a:pt x="3999945" y="3068139"/>
                </a:cubicBezTo>
                <a:cubicBezTo>
                  <a:pt x="3987818" y="3063468"/>
                  <a:pt x="3968381" y="3062958"/>
                  <a:pt x="3956529" y="3067000"/>
                </a:cubicBezTo>
                <a:cubicBezTo>
                  <a:pt x="3900898" y="3079382"/>
                  <a:pt x="3850463" y="3077929"/>
                  <a:pt x="3803031" y="3079823"/>
                </a:cubicBezTo>
                <a:cubicBezTo>
                  <a:pt x="3749421" y="3080464"/>
                  <a:pt x="3785521" y="3065630"/>
                  <a:pt x="3718229" y="3077134"/>
                </a:cubicBezTo>
                <a:cubicBezTo>
                  <a:pt x="3711244" y="3071611"/>
                  <a:pt x="3702770" y="3071184"/>
                  <a:pt x="3688357" y="3073468"/>
                </a:cubicBezTo>
                <a:cubicBezTo>
                  <a:pt x="3662326" y="3073378"/>
                  <a:pt x="3664937" y="3059899"/>
                  <a:pt x="3638298" y="3067494"/>
                </a:cubicBezTo>
                <a:cubicBezTo>
                  <a:pt x="3643333" y="3060328"/>
                  <a:pt x="3589079" y="3063658"/>
                  <a:pt x="3601443" y="3056355"/>
                </a:cubicBezTo>
                <a:cubicBezTo>
                  <a:pt x="3584797" y="3049384"/>
                  <a:pt x="3575923" y="3060108"/>
                  <a:pt x="3559361" y="3054005"/>
                </a:cubicBezTo>
                <a:cubicBezTo>
                  <a:pt x="3540444" y="3052269"/>
                  <a:pt x="3569896" y="3061996"/>
                  <a:pt x="3548859" y="3062094"/>
                </a:cubicBezTo>
                <a:cubicBezTo>
                  <a:pt x="3523419" y="3060901"/>
                  <a:pt x="3522848" y="3074222"/>
                  <a:pt x="3504082" y="3056779"/>
                </a:cubicBezTo>
                <a:lnTo>
                  <a:pt x="3436234" y="3047769"/>
                </a:lnTo>
                <a:cubicBezTo>
                  <a:pt x="3420764" y="3051629"/>
                  <a:pt x="3408644" y="3049227"/>
                  <a:pt x="3396914" y="3044803"/>
                </a:cubicBezTo>
                <a:cubicBezTo>
                  <a:pt x="3361398" y="3044955"/>
                  <a:pt x="3329425" y="3037856"/>
                  <a:pt x="3289720" y="3034278"/>
                </a:cubicBezTo>
                <a:cubicBezTo>
                  <a:pt x="3246348" y="3037943"/>
                  <a:pt x="3224942" y="3025667"/>
                  <a:pt x="3182509" y="3021890"/>
                </a:cubicBezTo>
                <a:cubicBezTo>
                  <a:pt x="3139731" y="3031583"/>
                  <a:pt x="3155749" y="3004773"/>
                  <a:pt x="3119879" y="3004134"/>
                </a:cubicBezTo>
                <a:cubicBezTo>
                  <a:pt x="3060941" y="3012153"/>
                  <a:pt x="3121880" y="2995117"/>
                  <a:pt x="3031656" y="2995077"/>
                </a:cubicBezTo>
                <a:cubicBezTo>
                  <a:pt x="3026453" y="2996603"/>
                  <a:pt x="3015685" y="2994367"/>
                  <a:pt x="3017018" y="2992034"/>
                </a:cubicBezTo>
                <a:cubicBezTo>
                  <a:pt x="2997245" y="2992118"/>
                  <a:pt x="2941342" y="2976346"/>
                  <a:pt x="2913012" y="2978042"/>
                </a:cubicBezTo>
                <a:cubicBezTo>
                  <a:pt x="2858481" y="2969139"/>
                  <a:pt x="2831094" y="2979433"/>
                  <a:pt x="2791382" y="2975899"/>
                </a:cubicBezTo>
                <a:cubicBezTo>
                  <a:pt x="2745836" y="2966063"/>
                  <a:pt x="2719288" y="2957529"/>
                  <a:pt x="2639738" y="2936567"/>
                </a:cubicBezTo>
                <a:lnTo>
                  <a:pt x="2369741" y="2876435"/>
                </a:lnTo>
                <a:cubicBezTo>
                  <a:pt x="2269614" y="2832081"/>
                  <a:pt x="2140023" y="2856176"/>
                  <a:pt x="2078755" y="2852909"/>
                </a:cubicBezTo>
                <a:cubicBezTo>
                  <a:pt x="2053362" y="2866100"/>
                  <a:pt x="2032778" y="2851474"/>
                  <a:pt x="2002128" y="2856835"/>
                </a:cubicBezTo>
                <a:cubicBezTo>
                  <a:pt x="1933939" y="2859736"/>
                  <a:pt x="1866254" y="2874726"/>
                  <a:pt x="1777746" y="2864566"/>
                </a:cubicBezTo>
                <a:cubicBezTo>
                  <a:pt x="1737851" y="2905864"/>
                  <a:pt x="1634115" y="2880970"/>
                  <a:pt x="1549425" y="2904556"/>
                </a:cubicBezTo>
                <a:cubicBezTo>
                  <a:pt x="1500265" y="2909373"/>
                  <a:pt x="1423030" y="2888862"/>
                  <a:pt x="1405992" y="2911144"/>
                </a:cubicBezTo>
                <a:cubicBezTo>
                  <a:pt x="1383494" y="2897507"/>
                  <a:pt x="1362438" y="2919536"/>
                  <a:pt x="1337848" y="2921491"/>
                </a:cubicBezTo>
                <a:cubicBezTo>
                  <a:pt x="1318218" y="2912820"/>
                  <a:pt x="1308478" y="2920319"/>
                  <a:pt x="1290645" y="2921985"/>
                </a:cubicBezTo>
                <a:cubicBezTo>
                  <a:pt x="1282569" y="2916637"/>
                  <a:pt x="1267476" y="2916916"/>
                  <a:pt x="1262341" y="2923190"/>
                </a:cubicBezTo>
                <a:cubicBezTo>
                  <a:pt x="1269627" y="2937654"/>
                  <a:pt x="1217209" y="2930439"/>
                  <a:pt x="1213314" y="2940415"/>
                </a:cubicBezTo>
                <a:cubicBezTo>
                  <a:pt x="1182890" y="2942495"/>
                  <a:pt x="1050782" y="2929830"/>
                  <a:pt x="1028405" y="2945799"/>
                </a:cubicBezTo>
                <a:cubicBezTo>
                  <a:pt x="966896" y="2953381"/>
                  <a:pt x="877997" y="2927977"/>
                  <a:pt x="851857" y="2928423"/>
                </a:cubicBezTo>
                <a:cubicBezTo>
                  <a:pt x="825919" y="2899251"/>
                  <a:pt x="699677" y="2976135"/>
                  <a:pt x="588681" y="2977769"/>
                </a:cubicBezTo>
                <a:cubicBezTo>
                  <a:pt x="573724" y="2974953"/>
                  <a:pt x="565729" y="2974991"/>
                  <a:pt x="561717" y="2981641"/>
                </a:cubicBezTo>
                <a:cubicBezTo>
                  <a:pt x="532860" y="2985482"/>
                  <a:pt x="475932" y="2991762"/>
                  <a:pt x="415541" y="3000819"/>
                </a:cubicBezTo>
                <a:cubicBezTo>
                  <a:pt x="370154" y="3008289"/>
                  <a:pt x="146634" y="3001788"/>
                  <a:pt x="86183" y="3009699"/>
                </a:cubicBezTo>
                <a:lnTo>
                  <a:pt x="0" y="3044978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1D62D3-C312-CF48-943B-CFE78696E3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5532" y="3982945"/>
            <a:ext cx="6099798" cy="2398713"/>
          </a:xfrm>
        </p:spPr>
        <p:txBody>
          <a:bodyPr anchor="ctr">
            <a:normAutofit/>
          </a:bodyPr>
          <a:lstStyle/>
          <a:p>
            <a:pPr marL="0" indent="0" algn="just">
              <a:buNone/>
            </a:pPr>
            <a:r>
              <a:rPr lang="pt-BR" sz="2600" dirty="0"/>
              <a:t>“</a:t>
            </a:r>
            <a:r>
              <a:rPr lang="pt-BR" sz="2600" b="1" dirty="0"/>
              <a:t>... tem como principal objetivo propor um cérebro artificial que pudesse, finalmente responder a pergunta: ‘Qual é a definição de Inteligência Artificial?</a:t>
            </a:r>
            <a:r>
              <a:rPr lang="pt-BR" sz="2600" dirty="0"/>
              <a:t>”</a:t>
            </a:r>
          </a:p>
          <a:p>
            <a:pPr marL="457200" lvl="1" indent="0">
              <a:buNone/>
            </a:pPr>
            <a:r>
              <a:rPr lang="pt-BR" sz="2000" dirty="0"/>
              <a:t>Desciclopédia</a:t>
            </a:r>
          </a:p>
        </p:txBody>
      </p:sp>
    </p:spTree>
    <p:extLst>
      <p:ext uri="{BB962C8B-B14F-4D97-AF65-F5344CB8AC3E}">
        <p14:creationId xmlns:p14="http://schemas.microsoft.com/office/powerpoint/2010/main" val="27407649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FF7526A-9466-9562-357F-36957EA1BE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3" name="Rectangle 82">
            <a:extLst>
              <a:ext uri="{FF2B5EF4-FFF2-40B4-BE49-F238E27FC236}">
                <a16:creationId xmlns:a16="http://schemas.microsoft.com/office/drawing/2014/main" id="{8FA3F097-DD64-7F46-42CB-18C1158013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DC2E85-CDBF-5F08-4904-F951BA131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pt-BR" sz="5400" b="1" dirty="0"/>
              <a:t>Introdução - Conceitos básicos</a:t>
            </a:r>
            <a:br>
              <a:rPr lang="pt-BR" sz="5400" b="1" dirty="0"/>
            </a:br>
            <a:r>
              <a:rPr lang="pt-BR" sz="2800" dirty="0"/>
              <a:t>Inteligência Artifical (IA)</a:t>
            </a:r>
          </a:p>
        </p:txBody>
      </p:sp>
      <p:sp>
        <p:nvSpPr>
          <p:cNvPr id="85" name="sketch line">
            <a:extLst>
              <a:ext uri="{FF2B5EF4-FFF2-40B4-BE49-F238E27FC236}">
                <a16:creationId xmlns:a16="http://schemas.microsoft.com/office/drawing/2014/main" id="{8759B737-1466-5658-4FCC-E3CCB9E0C2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1BA737-D6EB-B6C4-1A0E-DE690E06C7D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0AA0FCB-A3AA-4494-803A-2D88443993F5}" type="datetime1">
              <a:rPr lang="pt-BR" smtClean="0"/>
              <a:t>30/10/2025</a:t>
            </a:fld>
            <a:endParaRPr lang="pt-B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03D625-C12E-6742-456A-03237F2E6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4FED0F5-AF5C-4D67-8A91-AA049F8B765D}" type="slidenum">
              <a:rPr lang="pt-BR" smtClean="0"/>
              <a:pPr>
                <a:spcAft>
                  <a:spcPts val="600"/>
                </a:spcAft>
              </a:pPr>
              <a:t>17</a:t>
            </a:fld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8143AF-8FF9-B228-AA96-142A01B2C2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8483"/>
            <a:ext cx="10046117" cy="3483864"/>
          </a:xfrm>
        </p:spPr>
        <p:txBody>
          <a:bodyPr>
            <a:normAutofit lnSpcReduction="10000"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pt-BR" sz="2600" b="1" dirty="0"/>
              <a:t>“Um sistema IA não é capaz somente de armazenamento e manipulação de dados, mas também da aquisição, representação, e manipulação de conhecimento”</a:t>
            </a:r>
            <a:endParaRPr lang="pt-BR" sz="2600" dirty="0"/>
          </a:p>
          <a:p>
            <a:pPr lvl="1" algn="just">
              <a:lnSpc>
                <a:spcPct val="100000"/>
              </a:lnSpc>
            </a:pPr>
            <a:r>
              <a:rPr lang="pt-BR" sz="2200" dirty="0"/>
              <a:t>capacidade de deduzir ou inferir novos conhecimentos</a:t>
            </a:r>
          </a:p>
          <a:p>
            <a:pPr lvl="1" algn="just">
              <a:lnSpc>
                <a:spcPct val="100000"/>
              </a:lnSpc>
            </a:pPr>
            <a:r>
              <a:rPr lang="pt-BR" sz="2200" dirty="0"/>
              <a:t>novas relações sobre fatos e conceitos</a:t>
            </a:r>
          </a:p>
          <a:p>
            <a:pPr lvl="1" algn="just">
              <a:lnSpc>
                <a:spcPct val="100000"/>
              </a:lnSpc>
            </a:pPr>
            <a:r>
              <a:rPr lang="pt-BR" sz="2200" dirty="0"/>
              <a:t>Combinar conhecimento existente com métodos de representação e manipulação para resolver problemas complexos que são frequentemente não-quantitativos por natureza</a:t>
            </a:r>
          </a:p>
          <a:p>
            <a:pPr marL="0" indent="0" algn="just">
              <a:lnSpc>
                <a:spcPct val="100000"/>
              </a:lnSpc>
              <a:buNone/>
            </a:pPr>
            <a:r>
              <a:rPr lang="en-US" sz="1500" dirty="0"/>
              <a:t>SCHUTZER, D. </a:t>
            </a:r>
            <a:r>
              <a:rPr lang="en-US" sz="1500" b="1" dirty="0"/>
              <a:t>Artificial intelligence: an applications-oriented approach</a:t>
            </a:r>
            <a:r>
              <a:rPr lang="en-US" sz="1500" dirty="0"/>
              <a:t>. New York: Van Nostrand Reinhold Company, 1987. </a:t>
            </a:r>
            <a:endParaRPr lang="pt-BR" sz="1500" dirty="0"/>
          </a:p>
        </p:txBody>
      </p:sp>
    </p:spTree>
    <p:extLst>
      <p:ext uri="{BB962C8B-B14F-4D97-AF65-F5344CB8AC3E}">
        <p14:creationId xmlns:p14="http://schemas.microsoft.com/office/powerpoint/2010/main" val="15944977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2F901D6-8A31-5240-CA89-F634CB58E8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3" name="Rectangle 82">
            <a:extLst>
              <a:ext uri="{FF2B5EF4-FFF2-40B4-BE49-F238E27FC236}">
                <a16:creationId xmlns:a16="http://schemas.microsoft.com/office/drawing/2014/main" id="{1ECED3F2-5FB9-2861-B1A8-9F14CD0898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87488E-B2F2-6E3E-6B02-D5067454DC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pt-BR" sz="5400" b="1" dirty="0"/>
              <a:t>Introdução - Conceitos básicos</a:t>
            </a:r>
            <a:br>
              <a:rPr lang="pt-BR" sz="5400" b="1" dirty="0"/>
            </a:br>
            <a:r>
              <a:rPr lang="pt-BR" sz="2800" dirty="0"/>
              <a:t>Inteligência Artifical (IA)</a:t>
            </a:r>
          </a:p>
        </p:txBody>
      </p:sp>
      <p:sp>
        <p:nvSpPr>
          <p:cNvPr id="85" name="sketch line">
            <a:extLst>
              <a:ext uri="{FF2B5EF4-FFF2-40B4-BE49-F238E27FC236}">
                <a16:creationId xmlns:a16="http://schemas.microsoft.com/office/drawing/2014/main" id="{67BB210D-0A51-1A58-C9BA-A930596077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F3BC0F-D857-7194-3919-1ABAF55011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0AA0FCB-A3AA-4494-803A-2D88443993F5}" type="datetime1">
              <a:rPr lang="pt-BR" smtClean="0"/>
              <a:t>30/10/2025</a:t>
            </a:fld>
            <a:endParaRPr lang="pt-B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9600A9-A3F0-DAE9-952C-EA8663481C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4FED0F5-AF5C-4D67-8A91-AA049F8B765D}" type="slidenum">
              <a:rPr lang="pt-BR" smtClean="0"/>
              <a:pPr>
                <a:spcAft>
                  <a:spcPts val="600"/>
                </a:spcAft>
              </a:pPr>
              <a:t>18</a:t>
            </a:fld>
            <a:endParaRPr lang="pt-BR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566BA5F-CC55-B94D-CD51-9CDB0F2C1DB9}"/>
              </a:ext>
            </a:extLst>
          </p:cNvPr>
          <p:cNvSpPr txBox="1">
            <a:spLocks/>
          </p:cNvSpPr>
          <p:nvPr/>
        </p:nvSpPr>
        <p:spPr>
          <a:xfrm>
            <a:off x="630935" y="2660904"/>
            <a:ext cx="6587990" cy="126341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2200"/>
              <a:t>A multidisciplinaridade analisa cada elemento individual e cada profissional busca exprimir o parecer específico de sua especialidade.</a:t>
            </a:r>
            <a:endParaRPr lang="pt-BR" sz="2200" dirty="0"/>
          </a:p>
        </p:txBody>
      </p:sp>
      <p:pic>
        <p:nvPicPr>
          <p:cNvPr id="9" name="Picture 4" descr="A diagram of different languages&#10;&#10;Description automatically generated">
            <a:extLst>
              <a:ext uri="{FF2B5EF4-FFF2-40B4-BE49-F238E27FC236}">
                <a16:creationId xmlns:a16="http://schemas.microsoft.com/office/drawing/2014/main" id="{43ED73FF-F859-02A5-6FD9-42E4E65D8E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5" b="405"/>
          <a:stretch/>
        </p:blipFill>
        <p:spPr>
          <a:xfrm>
            <a:off x="7218925" y="1235033"/>
            <a:ext cx="4763532" cy="4748692"/>
          </a:xfrm>
          <a:prstGeom prst="rect">
            <a:avLst/>
          </a:prstGeom>
        </p:spPr>
      </p:pic>
      <p:sp>
        <p:nvSpPr>
          <p:cNvPr id="10" name="TextBox 6">
            <a:extLst>
              <a:ext uri="{FF2B5EF4-FFF2-40B4-BE49-F238E27FC236}">
                <a16:creationId xmlns:a16="http://schemas.microsoft.com/office/drawing/2014/main" id="{70E65314-9EF6-7F94-8096-1054D3693AB7}"/>
              </a:ext>
            </a:extLst>
          </p:cNvPr>
          <p:cNvSpPr txBox="1"/>
          <p:nvPr/>
        </p:nvSpPr>
        <p:spPr>
          <a:xfrm>
            <a:off x="1361423" y="4624058"/>
            <a:ext cx="5636113" cy="400110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Cada disciplina mantém a sua metodologia e teoria</a:t>
            </a:r>
          </a:p>
        </p:txBody>
      </p:sp>
      <p:sp>
        <p:nvSpPr>
          <p:cNvPr id="11" name="Arrow: Right 7">
            <a:extLst>
              <a:ext uri="{FF2B5EF4-FFF2-40B4-BE49-F238E27FC236}">
                <a16:creationId xmlns:a16="http://schemas.microsoft.com/office/drawing/2014/main" id="{30A16A3A-7807-F07E-5B4E-606E62B638BF}"/>
              </a:ext>
            </a:extLst>
          </p:cNvPr>
          <p:cNvSpPr/>
          <p:nvPr/>
        </p:nvSpPr>
        <p:spPr>
          <a:xfrm>
            <a:off x="732033" y="4577047"/>
            <a:ext cx="546265" cy="47501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002081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DC43477-6F73-27BB-CAD2-7BEB3D09F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Vamos ver algumas dessas áreas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0B1A2F2-C5F0-531E-BCCB-3ABBD72BB0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De forma resumida</a:t>
            </a:r>
          </a:p>
        </p:txBody>
      </p:sp>
    </p:spTree>
    <p:extLst>
      <p:ext uri="{BB962C8B-B14F-4D97-AF65-F5344CB8AC3E}">
        <p14:creationId xmlns:p14="http://schemas.microsoft.com/office/powerpoint/2010/main" val="29586671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8">
            <a:extLst>
              <a:ext uri="{FF2B5EF4-FFF2-40B4-BE49-F238E27FC236}">
                <a16:creationId xmlns:a16="http://schemas.microsoft.com/office/drawing/2014/main" id="{5C8908E2-EE49-44D2-9428-A28D2312A8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8C3AFD7-4CCE-484E-84C6-80FB3E3E20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467600" y="0"/>
            <a:ext cx="4724400" cy="6858000"/>
            <a:chOff x="7467600" y="0"/>
            <a:chExt cx="4724400" cy="6858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90C807E-560D-4B1E-8911-1B0B4631F6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7600" y="0"/>
              <a:ext cx="4724400" cy="6858000"/>
            </a:xfrm>
            <a:prstGeom prst="rect">
              <a:avLst/>
            </a:prstGeom>
            <a:solidFill>
              <a:schemeClr val="accent5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Rectangle 12">
              <a:extLst>
                <a:ext uri="{FF2B5EF4-FFF2-40B4-BE49-F238E27FC236}">
                  <a16:creationId xmlns:a16="http://schemas.microsoft.com/office/drawing/2014/main" id="{3CCC1DF5-83E7-46A1-8737-18B5AA0F14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7600" y="0"/>
              <a:ext cx="4724400" cy="6858000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0" name="Freeform: Shape 14">
            <a:extLst>
              <a:ext uri="{FF2B5EF4-FFF2-40B4-BE49-F238E27FC236}">
                <a16:creationId xmlns:a16="http://schemas.microsoft.com/office/drawing/2014/main" id="{02114E49-C077-4083-B5C1-6A6E70F4D9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67600" y="1"/>
            <a:ext cx="4724400" cy="6857999"/>
          </a:xfrm>
          <a:custGeom>
            <a:avLst/>
            <a:gdLst>
              <a:gd name="connsiteX0" fmla="*/ 0 w 4724400"/>
              <a:gd name="connsiteY0" fmla="*/ 6805948 h 6857999"/>
              <a:gd name="connsiteX1" fmla="*/ 15600 w 4724400"/>
              <a:gd name="connsiteY1" fmla="*/ 6813099 h 6857999"/>
              <a:gd name="connsiteX2" fmla="*/ 117632 w 4724400"/>
              <a:gd name="connsiteY2" fmla="*/ 6850060 h 6857999"/>
              <a:gd name="connsiteX3" fmla="*/ 146175 w 4724400"/>
              <a:gd name="connsiteY3" fmla="*/ 6857998 h 6857999"/>
              <a:gd name="connsiteX4" fmla="*/ 54597 w 4724400"/>
              <a:gd name="connsiteY4" fmla="*/ 6857998 h 6857999"/>
              <a:gd name="connsiteX5" fmla="*/ 0 w 4724400"/>
              <a:gd name="connsiteY5" fmla="*/ 6831490 h 6857999"/>
              <a:gd name="connsiteX6" fmla="*/ 0 w 4724400"/>
              <a:gd name="connsiteY6" fmla="*/ 6736157 h 6857999"/>
              <a:gd name="connsiteX7" fmla="*/ 114811 w 4724400"/>
              <a:gd name="connsiteY7" fmla="*/ 6784122 h 6857999"/>
              <a:gd name="connsiteX8" fmla="*/ 138159 w 4724400"/>
              <a:gd name="connsiteY8" fmla="*/ 6793465 h 6857999"/>
              <a:gd name="connsiteX9" fmla="*/ 270310 w 4724400"/>
              <a:gd name="connsiteY9" fmla="*/ 6840638 h 6857999"/>
              <a:gd name="connsiteX10" fmla="*/ 358932 w 4724400"/>
              <a:gd name="connsiteY10" fmla="*/ 6857999 h 6857999"/>
              <a:gd name="connsiteX11" fmla="*/ 228496 w 4724400"/>
              <a:gd name="connsiteY11" fmla="*/ 6857999 h 6857999"/>
              <a:gd name="connsiteX12" fmla="*/ 126481 w 4724400"/>
              <a:gd name="connsiteY12" fmla="*/ 6821149 h 6857999"/>
              <a:gd name="connsiteX13" fmla="*/ 103134 w 4724400"/>
              <a:gd name="connsiteY13" fmla="*/ 6811799 h 6857999"/>
              <a:gd name="connsiteX14" fmla="*/ 0 w 4724400"/>
              <a:gd name="connsiteY14" fmla="*/ 6767913 h 6857999"/>
              <a:gd name="connsiteX15" fmla="*/ 2460543 w 4724400"/>
              <a:gd name="connsiteY15" fmla="*/ 6515312 h 6857999"/>
              <a:gd name="connsiteX16" fmla="*/ 2286201 w 4724400"/>
              <a:gd name="connsiteY16" fmla="*/ 6525103 h 6857999"/>
              <a:gd name="connsiteX17" fmla="*/ 2110427 w 4724400"/>
              <a:gd name="connsiteY17" fmla="*/ 6532104 h 6857999"/>
              <a:gd name="connsiteX18" fmla="*/ 1956742 w 4724400"/>
              <a:gd name="connsiteY18" fmla="*/ 6528403 h 6857999"/>
              <a:gd name="connsiteX19" fmla="*/ 1534307 w 4724400"/>
              <a:gd name="connsiteY19" fmla="*/ 6560369 h 6857999"/>
              <a:gd name="connsiteX20" fmla="*/ 1454538 w 4724400"/>
              <a:gd name="connsiteY20" fmla="*/ 6591702 h 6857999"/>
              <a:gd name="connsiteX21" fmla="*/ 1619950 w 4724400"/>
              <a:gd name="connsiteY21" fmla="*/ 6599765 h 6857999"/>
              <a:gd name="connsiteX22" fmla="*/ 2044875 w 4724400"/>
              <a:gd name="connsiteY22" fmla="*/ 6563693 h 6857999"/>
              <a:gd name="connsiteX23" fmla="*/ 2460543 w 4724400"/>
              <a:gd name="connsiteY23" fmla="*/ 6515312 h 6857999"/>
              <a:gd name="connsiteX24" fmla="*/ 1883620 w 4724400"/>
              <a:gd name="connsiteY24" fmla="*/ 6459370 h 6857999"/>
              <a:gd name="connsiteX25" fmla="*/ 1532156 w 4724400"/>
              <a:gd name="connsiteY25" fmla="*/ 6529929 h 6857999"/>
              <a:gd name="connsiteX26" fmla="*/ 1958230 w 4724400"/>
              <a:gd name="connsiteY26" fmla="*/ 6498517 h 6857999"/>
              <a:gd name="connsiteX27" fmla="*/ 2110707 w 4724400"/>
              <a:gd name="connsiteY27" fmla="*/ 6502035 h 6857999"/>
              <a:gd name="connsiteX28" fmla="*/ 2285171 w 4724400"/>
              <a:gd name="connsiteY28" fmla="*/ 6495471 h 6857999"/>
              <a:gd name="connsiteX29" fmla="*/ 2385179 w 4724400"/>
              <a:gd name="connsiteY29" fmla="*/ 6489665 h 6857999"/>
              <a:gd name="connsiteX30" fmla="*/ 2227262 w 4724400"/>
              <a:gd name="connsiteY30" fmla="*/ 6473140 h 6857999"/>
              <a:gd name="connsiteX31" fmla="*/ 1883620 w 4724400"/>
              <a:gd name="connsiteY31" fmla="*/ 6459370 h 6857999"/>
              <a:gd name="connsiteX32" fmla="*/ 1611255 w 4724400"/>
              <a:gd name="connsiteY32" fmla="*/ 5884754 h 6857999"/>
              <a:gd name="connsiteX33" fmla="*/ 1357588 w 4724400"/>
              <a:gd name="connsiteY33" fmla="*/ 6496752 h 6857999"/>
              <a:gd name="connsiteX34" fmla="*/ 1611255 w 4724400"/>
              <a:gd name="connsiteY34" fmla="*/ 5884754 h 6857999"/>
              <a:gd name="connsiteX35" fmla="*/ 1646205 w 4724400"/>
              <a:gd name="connsiteY35" fmla="*/ 5883072 h 6857999"/>
              <a:gd name="connsiteX36" fmla="*/ 1387600 w 4724400"/>
              <a:gd name="connsiteY36" fmla="*/ 6494950 h 6857999"/>
              <a:gd name="connsiteX37" fmla="*/ 1646205 w 4724400"/>
              <a:gd name="connsiteY37" fmla="*/ 5883072 h 6857999"/>
              <a:gd name="connsiteX38" fmla="*/ 0 w 4724400"/>
              <a:gd name="connsiteY38" fmla="*/ 5845526 h 6857999"/>
              <a:gd name="connsiteX39" fmla="*/ 23370 w 4724400"/>
              <a:gd name="connsiteY39" fmla="*/ 5869422 h 6857999"/>
              <a:gd name="connsiteX40" fmla="*/ 321428 w 4724400"/>
              <a:gd name="connsiteY40" fmla="*/ 6212316 h 6857999"/>
              <a:gd name="connsiteX41" fmla="*/ 626000 w 4724400"/>
              <a:gd name="connsiteY41" fmla="*/ 6710671 h 6857999"/>
              <a:gd name="connsiteX42" fmla="*/ 661825 w 4724400"/>
              <a:gd name="connsiteY42" fmla="*/ 6854298 h 6857999"/>
              <a:gd name="connsiteX43" fmla="*/ 663298 w 4724400"/>
              <a:gd name="connsiteY43" fmla="*/ 6857998 h 6857999"/>
              <a:gd name="connsiteX44" fmla="*/ 431765 w 4724400"/>
              <a:gd name="connsiteY44" fmla="*/ 6857998 h 6857999"/>
              <a:gd name="connsiteX45" fmla="*/ 293576 w 4724400"/>
              <a:gd name="connsiteY45" fmla="*/ 6816656 h 6857999"/>
              <a:gd name="connsiteX46" fmla="*/ 134480 w 4724400"/>
              <a:gd name="connsiteY46" fmla="*/ 6760867 h 6857999"/>
              <a:gd name="connsiteX47" fmla="*/ 0 w 4724400"/>
              <a:gd name="connsiteY47" fmla="*/ 6714215 h 6857999"/>
              <a:gd name="connsiteX48" fmla="*/ 0 w 4724400"/>
              <a:gd name="connsiteY48" fmla="*/ 6683873 h 6857999"/>
              <a:gd name="connsiteX49" fmla="*/ 143737 w 4724400"/>
              <a:gd name="connsiteY49" fmla="*/ 6732821 h 6857999"/>
              <a:gd name="connsiteX50" fmla="*/ 488162 w 4724400"/>
              <a:gd name="connsiteY50" fmla="*/ 6842006 h 6857999"/>
              <a:gd name="connsiteX51" fmla="*/ 44855 w 4724400"/>
              <a:gd name="connsiteY51" fmla="*/ 6674734 h 6857999"/>
              <a:gd name="connsiteX52" fmla="*/ 0 w 4724400"/>
              <a:gd name="connsiteY52" fmla="*/ 6668575 h 6857999"/>
              <a:gd name="connsiteX53" fmla="*/ 0 w 4724400"/>
              <a:gd name="connsiteY53" fmla="*/ 6628217 h 6857999"/>
              <a:gd name="connsiteX54" fmla="*/ 144942 w 4724400"/>
              <a:gd name="connsiteY54" fmla="*/ 6657611 h 6857999"/>
              <a:gd name="connsiteX55" fmla="*/ 312446 w 4724400"/>
              <a:gd name="connsiteY55" fmla="*/ 6711283 h 6857999"/>
              <a:gd name="connsiteX56" fmla="*/ 477357 w 4724400"/>
              <a:gd name="connsiteY56" fmla="*/ 6799347 h 6857999"/>
              <a:gd name="connsiteX57" fmla="*/ 134228 w 4724400"/>
              <a:gd name="connsiteY57" fmla="*/ 6503934 h 6857999"/>
              <a:gd name="connsiteX58" fmla="*/ 0 w 4724400"/>
              <a:gd name="connsiteY58" fmla="*/ 6334256 h 6857999"/>
              <a:gd name="connsiteX59" fmla="*/ 0 w 4724400"/>
              <a:gd name="connsiteY59" fmla="*/ 6221686 h 6857999"/>
              <a:gd name="connsiteX60" fmla="*/ 113296 w 4724400"/>
              <a:gd name="connsiteY60" fmla="*/ 6402069 h 6857999"/>
              <a:gd name="connsiteX61" fmla="*/ 523262 w 4724400"/>
              <a:gd name="connsiteY61" fmla="*/ 6807025 h 6857999"/>
              <a:gd name="connsiteX62" fmla="*/ 404364 w 4724400"/>
              <a:gd name="connsiteY62" fmla="*/ 6649139 h 6857999"/>
              <a:gd name="connsiteX63" fmla="*/ 392074 w 4724400"/>
              <a:gd name="connsiteY63" fmla="*/ 6636358 h 6857999"/>
              <a:gd name="connsiteX64" fmla="*/ 77450 w 4724400"/>
              <a:gd name="connsiteY64" fmla="*/ 6260110 h 6857999"/>
              <a:gd name="connsiteX65" fmla="*/ 0 w 4724400"/>
              <a:gd name="connsiteY65" fmla="*/ 6163634 h 6857999"/>
              <a:gd name="connsiteX66" fmla="*/ 0 w 4724400"/>
              <a:gd name="connsiteY66" fmla="*/ 6117703 h 6857999"/>
              <a:gd name="connsiteX67" fmla="*/ 99669 w 4724400"/>
              <a:gd name="connsiteY67" fmla="*/ 6240461 h 6857999"/>
              <a:gd name="connsiteX68" fmla="*/ 412670 w 4724400"/>
              <a:gd name="connsiteY68" fmla="*/ 6615176 h 6857999"/>
              <a:gd name="connsiteX69" fmla="*/ 424960 w 4724400"/>
              <a:gd name="connsiteY69" fmla="*/ 6627949 h 6857999"/>
              <a:gd name="connsiteX70" fmla="*/ 504043 w 4724400"/>
              <a:gd name="connsiteY70" fmla="*/ 6718236 h 6857999"/>
              <a:gd name="connsiteX71" fmla="*/ 251759 w 4724400"/>
              <a:gd name="connsiteY71" fmla="*/ 6299011 h 6857999"/>
              <a:gd name="connsiteX72" fmla="*/ 21191 w 4724400"/>
              <a:gd name="connsiteY72" fmla="*/ 6033111 h 6857999"/>
              <a:gd name="connsiteX73" fmla="*/ 0 w 4724400"/>
              <a:gd name="connsiteY73" fmla="*/ 6012219 h 6857999"/>
              <a:gd name="connsiteX74" fmla="*/ 0 w 4724400"/>
              <a:gd name="connsiteY74" fmla="*/ 5971257 h 6857999"/>
              <a:gd name="connsiteX75" fmla="*/ 41571 w 4724400"/>
              <a:gd name="connsiteY75" fmla="*/ 6012292 h 6857999"/>
              <a:gd name="connsiteX76" fmla="*/ 273883 w 4724400"/>
              <a:gd name="connsiteY76" fmla="*/ 6279980 h 6857999"/>
              <a:gd name="connsiteX77" fmla="*/ 541341 w 4724400"/>
              <a:gd name="connsiteY77" fmla="*/ 6733560 h 6857999"/>
              <a:gd name="connsiteX78" fmla="*/ 531634 w 4724400"/>
              <a:gd name="connsiteY78" fmla="*/ 6610993 h 6857999"/>
              <a:gd name="connsiteX79" fmla="*/ 247554 w 4724400"/>
              <a:gd name="connsiteY79" fmla="*/ 6197148 h 6857999"/>
              <a:gd name="connsiteX80" fmla="*/ 33651 w 4724400"/>
              <a:gd name="connsiteY80" fmla="*/ 5957901 h 6857999"/>
              <a:gd name="connsiteX81" fmla="*/ 0 w 4724400"/>
              <a:gd name="connsiteY81" fmla="*/ 5925131 h 6857999"/>
              <a:gd name="connsiteX82" fmla="*/ 1656340 w 4724400"/>
              <a:gd name="connsiteY82" fmla="*/ 5825040 h 6857999"/>
              <a:gd name="connsiteX83" fmla="*/ 1653246 w 4724400"/>
              <a:gd name="connsiteY83" fmla="*/ 5829053 h 6857999"/>
              <a:gd name="connsiteX84" fmla="*/ 1655667 w 4724400"/>
              <a:gd name="connsiteY84" fmla="*/ 5829425 h 6857999"/>
              <a:gd name="connsiteX85" fmla="*/ 2630124 w 4724400"/>
              <a:gd name="connsiteY85" fmla="*/ 5591852 h 6857999"/>
              <a:gd name="connsiteX86" fmla="*/ 2177648 w 4724400"/>
              <a:gd name="connsiteY86" fmla="*/ 5630119 h 6857999"/>
              <a:gd name="connsiteX87" fmla="*/ 2076258 w 4724400"/>
              <a:gd name="connsiteY87" fmla="*/ 5650510 h 6857999"/>
              <a:gd name="connsiteX88" fmla="*/ 2214048 w 4724400"/>
              <a:gd name="connsiteY88" fmla="*/ 5629828 h 6857999"/>
              <a:gd name="connsiteX89" fmla="*/ 3090246 w 4724400"/>
              <a:gd name="connsiteY89" fmla="*/ 5601337 h 6857999"/>
              <a:gd name="connsiteX90" fmla="*/ 2834104 w 4724400"/>
              <a:gd name="connsiteY90" fmla="*/ 5598847 h 6857999"/>
              <a:gd name="connsiteX91" fmla="*/ 2782953 w 4724400"/>
              <a:gd name="connsiteY91" fmla="*/ 5595539 h 6857999"/>
              <a:gd name="connsiteX92" fmla="*/ 2630124 w 4724400"/>
              <a:gd name="connsiteY92" fmla="*/ 5591852 h 6857999"/>
              <a:gd name="connsiteX93" fmla="*/ 2751064 w 4724400"/>
              <a:gd name="connsiteY93" fmla="*/ 5525300 h 6857999"/>
              <a:gd name="connsiteX94" fmla="*/ 2618554 w 4724400"/>
              <a:gd name="connsiteY94" fmla="*/ 5525937 h 6857999"/>
              <a:gd name="connsiteX95" fmla="*/ 2311014 w 4724400"/>
              <a:gd name="connsiteY95" fmla="*/ 5550189 h 6857999"/>
              <a:gd name="connsiteX96" fmla="*/ 2134103 w 4724400"/>
              <a:gd name="connsiteY96" fmla="*/ 5605852 h 6857999"/>
              <a:gd name="connsiteX97" fmla="*/ 2174084 w 4724400"/>
              <a:gd name="connsiteY97" fmla="*/ 5600203 h 6857999"/>
              <a:gd name="connsiteX98" fmla="*/ 2785199 w 4724400"/>
              <a:gd name="connsiteY98" fmla="*/ 5564971 h 6857999"/>
              <a:gd name="connsiteX99" fmla="*/ 2836697 w 4724400"/>
              <a:gd name="connsiteY99" fmla="*/ 5568822 h 6857999"/>
              <a:gd name="connsiteX100" fmla="*/ 3066345 w 4724400"/>
              <a:gd name="connsiteY100" fmla="*/ 5573703 h 6857999"/>
              <a:gd name="connsiteX101" fmla="*/ 2978461 w 4724400"/>
              <a:gd name="connsiteY101" fmla="*/ 5555562 h 6857999"/>
              <a:gd name="connsiteX102" fmla="*/ 2893277 w 4724400"/>
              <a:gd name="connsiteY102" fmla="*/ 5538004 h 6857999"/>
              <a:gd name="connsiteX103" fmla="*/ 2751064 w 4724400"/>
              <a:gd name="connsiteY103" fmla="*/ 5525300 h 6857999"/>
              <a:gd name="connsiteX104" fmla="*/ 2636807 w 4724400"/>
              <a:gd name="connsiteY104" fmla="*/ 5458317 h 6857999"/>
              <a:gd name="connsiteX105" fmla="*/ 2236775 w 4724400"/>
              <a:gd name="connsiteY105" fmla="*/ 5536349 h 6857999"/>
              <a:gd name="connsiteX106" fmla="*/ 2306204 w 4724400"/>
              <a:gd name="connsiteY106" fmla="*/ 5519543 h 6857999"/>
              <a:gd name="connsiteX107" fmla="*/ 2619005 w 4724400"/>
              <a:gd name="connsiteY107" fmla="*/ 5494992 h 6857999"/>
              <a:gd name="connsiteX108" fmla="*/ 2899676 w 4724400"/>
              <a:gd name="connsiteY108" fmla="*/ 5507848 h 6857999"/>
              <a:gd name="connsiteX109" fmla="*/ 2986662 w 4724400"/>
              <a:gd name="connsiteY109" fmla="*/ 5525798 h 6857999"/>
              <a:gd name="connsiteX110" fmla="*/ 3101623 w 4724400"/>
              <a:gd name="connsiteY110" fmla="*/ 5547311 h 6857999"/>
              <a:gd name="connsiteX111" fmla="*/ 2636807 w 4724400"/>
              <a:gd name="connsiteY111" fmla="*/ 5458317 h 6857999"/>
              <a:gd name="connsiteX112" fmla="*/ 0 w 4724400"/>
              <a:gd name="connsiteY112" fmla="*/ 5142496 h 6857999"/>
              <a:gd name="connsiteX113" fmla="*/ 127996 w 4724400"/>
              <a:gd name="connsiteY113" fmla="*/ 5201004 h 6857999"/>
              <a:gd name="connsiteX114" fmla="*/ 661087 w 4724400"/>
              <a:gd name="connsiteY114" fmla="*/ 5790959 h 6857999"/>
              <a:gd name="connsiteX115" fmla="*/ 1029402 w 4724400"/>
              <a:gd name="connsiteY115" fmla="*/ 6204913 h 6857999"/>
              <a:gd name="connsiteX116" fmla="*/ 1046692 w 4724400"/>
              <a:gd name="connsiteY116" fmla="*/ 6015372 h 6857999"/>
              <a:gd name="connsiteX117" fmla="*/ 1024238 w 4724400"/>
              <a:gd name="connsiteY117" fmla="*/ 5336275 h 6857999"/>
              <a:gd name="connsiteX118" fmla="*/ 1138131 w 4724400"/>
              <a:gd name="connsiteY118" fmla="*/ 5600804 h 6857999"/>
              <a:gd name="connsiteX119" fmla="*/ 1127280 w 4724400"/>
              <a:gd name="connsiteY119" fmla="*/ 6039262 h 6857999"/>
              <a:gd name="connsiteX120" fmla="*/ 1026642 w 4724400"/>
              <a:gd name="connsiteY120" fmla="*/ 6792600 h 6857999"/>
              <a:gd name="connsiteX121" fmla="*/ 1327075 w 4724400"/>
              <a:gd name="connsiteY121" fmla="*/ 6590735 h 6857999"/>
              <a:gd name="connsiteX122" fmla="*/ 1332848 w 4724400"/>
              <a:gd name="connsiteY122" fmla="*/ 6581371 h 6857999"/>
              <a:gd name="connsiteX123" fmla="*/ 1320586 w 4724400"/>
              <a:gd name="connsiteY123" fmla="*/ 6572441 h 6857999"/>
              <a:gd name="connsiteX124" fmla="*/ 1669632 w 4724400"/>
              <a:gd name="connsiteY124" fmla="*/ 5665639 h 6857999"/>
              <a:gd name="connsiteX125" fmla="*/ 1749165 w 4724400"/>
              <a:gd name="connsiteY125" fmla="*/ 5696416 h 6857999"/>
              <a:gd name="connsiteX126" fmla="*/ 1502249 w 4724400"/>
              <a:gd name="connsiteY126" fmla="*/ 6466405 h 6857999"/>
              <a:gd name="connsiteX127" fmla="*/ 2238637 w 4724400"/>
              <a:gd name="connsiteY127" fmla="*/ 6419148 h 6857999"/>
              <a:gd name="connsiteX128" fmla="*/ 2642775 w 4724400"/>
              <a:gd name="connsiteY128" fmla="*/ 6563116 h 6857999"/>
              <a:gd name="connsiteX129" fmla="*/ 2628681 w 4724400"/>
              <a:gd name="connsiteY129" fmla="*/ 6578254 h 6857999"/>
              <a:gd name="connsiteX130" fmla="*/ 1600072 w 4724400"/>
              <a:gd name="connsiteY130" fmla="*/ 6648608 h 6857999"/>
              <a:gd name="connsiteX131" fmla="*/ 1391841 w 4724400"/>
              <a:gd name="connsiteY131" fmla="*/ 6641028 h 6857999"/>
              <a:gd name="connsiteX132" fmla="*/ 1389928 w 4724400"/>
              <a:gd name="connsiteY132" fmla="*/ 6641375 h 6857999"/>
              <a:gd name="connsiteX133" fmla="*/ 1380979 w 4724400"/>
              <a:gd name="connsiteY133" fmla="*/ 6643204 h 6857999"/>
              <a:gd name="connsiteX134" fmla="*/ 1108685 w 4724400"/>
              <a:gd name="connsiteY134" fmla="*/ 6824788 h 6857999"/>
              <a:gd name="connsiteX135" fmla="*/ 1051559 w 4724400"/>
              <a:gd name="connsiteY135" fmla="*/ 6857998 h 6857999"/>
              <a:gd name="connsiteX136" fmla="*/ 925940 w 4724400"/>
              <a:gd name="connsiteY136" fmla="*/ 6857998 h 6857999"/>
              <a:gd name="connsiteX137" fmla="*/ 949746 w 4724400"/>
              <a:gd name="connsiteY137" fmla="*/ 6745652 h 6857999"/>
              <a:gd name="connsiteX138" fmla="*/ 1017902 w 4724400"/>
              <a:gd name="connsiteY138" fmla="*/ 6308216 h 6857999"/>
              <a:gd name="connsiteX139" fmla="*/ 1012614 w 4724400"/>
              <a:gd name="connsiteY139" fmla="*/ 6302278 h 6857999"/>
              <a:gd name="connsiteX140" fmla="*/ 644615 w 4724400"/>
              <a:gd name="connsiteY140" fmla="*/ 5837768 h 6857999"/>
              <a:gd name="connsiteX141" fmla="*/ 627546 w 4724400"/>
              <a:gd name="connsiteY141" fmla="*/ 5831943 h 6857999"/>
              <a:gd name="connsiteX142" fmla="*/ 128963 w 4724400"/>
              <a:gd name="connsiteY142" fmla="*/ 5481226 h 6857999"/>
              <a:gd name="connsiteX143" fmla="*/ 0 w 4724400"/>
              <a:gd name="connsiteY143" fmla="*/ 5361850 h 6857999"/>
              <a:gd name="connsiteX144" fmla="*/ 0 w 4724400"/>
              <a:gd name="connsiteY144" fmla="*/ 5297634 h 6857999"/>
              <a:gd name="connsiteX145" fmla="*/ 40861 w 4724400"/>
              <a:gd name="connsiteY145" fmla="*/ 5333413 h 6857999"/>
              <a:gd name="connsiteX146" fmla="*/ 514278 w 4724400"/>
              <a:gd name="connsiteY146" fmla="*/ 5738345 h 6857999"/>
              <a:gd name="connsiteX147" fmla="*/ 337180 w 4724400"/>
              <a:gd name="connsiteY147" fmla="*/ 5572174 h 6857999"/>
              <a:gd name="connsiteX148" fmla="*/ 303564 w 4724400"/>
              <a:gd name="connsiteY148" fmla="*/ 5536908 h 6857999"/>
              <a:gd name="connsiteX149" fmla="*/ 88496 w 4724400"/>
              <a:gd name="connsiteY149" fmla="*/ 5343132 h 6857999"/>
              <a:gd name="connsiteX150" fmla="*/ 0 w 4724400"/>
              <a:gd name="connsiteY150" fmla="*/ 5277736 h 6857999"/>
              <a:gd name="connsiteX151" fmla="*/ 0 w 4724400"/>
              <a:gd name="connsiteY151" fmla="*/ 5241225 h 6857999"/>
              <a:gd name="connsiteX152" fmla="*/ 106479 w 4724400"/>
              <a:gd name="connsiteY152" fmla="*/ 5319780 h 6857999"/>
              <a:gd name="connsiteX153" fmla="*/ 324159 w 4724400"/>
              <a:gd name="connsiteY153" fmla="*/ 5515717 h 6857999"/>
              <a:gd name="connsiteX154" fmla="*/ 357680 w 4724400"/>
              <a:gd name="connsiteY154" fmla="*/ 5551608 h 6857999"/>
              <a:gd name="connsiteX155" fmla="*/ 514810 w 4724400"/>
              <a:gd name="connsiteY155" fmla="*/ 5702551 h 6857999"/>
              <a:gd name="connsiteX156" fmla="*/ 464808 w 4724400"/>
              <a:gd name="connsiteY156" fmla="*/ 5632736 h 6857999"/>
              <a:gd name="connsiteX157" fmla="*/ 416327 w 4724400"/>
              <a:gd name="connsiteY157" fmla="*/ 5565087 h 6857999"/>
              <a:gd name="connsiteX158" fmla="*/ 232232 w 4724400"/>
              <a:gd name="connsiteY158" fmla="*/ 5379904 h 6857999"/>
              <a:gd name="connsiteX159" fmla="*/ 2640 w 4724400"/>
              <a:gd name="connsiteY159" fmla="*/ 5200559 h 6857999"/>
              <a:gd name="connsiteX160" fmla="*/ 0 w 4724400"/>
              <a:gd name="connsiteY160" fmla="*/ 5199146 h 6857999"/>
              <a:gd name="connsiteX161" fmla="*/ 0 w 4724400"/>
              <a:gd name="connsiteY161" fmla="*/ 5164774 h 6857999"/>
              <a:gd name="connsiteX162" fmla="*/ 18363 w 4724400"/>
              <a:gd name="connsiteY162" fmla="*/ 5174783 h 6857999"/>
              <a:gd name="connsiteX163" fmla="*/ 251810 w 4724400"/>
              <a:gd name="connsiteY163" fmla="*/ 5357281 h 6857999"/>
              <a:gd name="connsiteX164" fmla="*/ 439563 w 4724400"/>
              <a:gd name="connsiteY164" fmla="*/ 5546863 h 6857999"/>
              <a:gd name="connsiteX165" fmla="*/ 489056 w 4724400"/>
              <a:gd name="connsiteY165" fmla="*/ 5615961 h 6857999"/>
              <a:gd name="connsiteX166" fmla="*/ 555845 w 4724400"/>
              <a:gd name="connsiteY166" fmla="*/ 5705642 h 6857999"/>
              <a:gd name="connsiteX167" fmla="*/ 287056 w 4724400"/>
              <a:gd name="connsiteY167" fmla="*/ 5341546 h 6857999"/>
              <a:gd name="connsiteX168" fmla="*/ 49874 w 4724400"/>
              <a:gd name="connsiteY168" fmla="*/ 5178238 h 6857999"/>
              <a:gd name="connsiteX169" fmla="*/ 0 w 4724400"/>
              <a:gd name="connsiteY169" fmla="*/ 5158623 h 6857999"/>
              <a:gd name="connsiteX170" fmla="*/ 4076694 w 4724400"/>
              <a:gd name="connsiteY170" fmla="*/ 4944364 h 6857999"/>
              <a:gd name="connsiteX171" fmla="*/ 4287610 w 4724400"/>
              <a:gd name="connsiteY171" fmla="*/ 5588157 h 6857999"/>
              <a:gd name="connsiteX172" fmla="*/ 4076694 w 4724400"/>
              <a:gd name="connsiteY172" fmla="*/ 4944364 h 6857999"/>
              <a:gd name="connsiteX173" fmla="*/ 4103808 w 4724400"/>
              <a:gd name="connsiteY173" fmla="*/ 4918599 h 6857999"/>
              <a:gd name="connsiteX174" fmla="*/ 4310650 w 4724400"/>
              <a:gd name="connsiteY174" fmla="*/ 5565760 h 6857999"/>
              <a:gd name="connsiteX175" fmla="*/ 4103808 w 4724400"/>
              <a:gd name="connsiteY175" fmla="*/ 4918599 h 6857999"/>
              <a:gd name="connsiteX176" fmla="*/ 4072554 w 4724400"/>
              <a:gd name="connsiteY176" fmla="*/ 4867303 h 6857999"/>
              <a:gd name="connsiteX177" fmla="*/ 4072780 w 4724400"/>
              <a:gd name="connsiteY177" fmla="*/ 4872526 h 6857999"/>
              <a:gd name="connsiteX178" fmla="*/ 4074990 w 4724400"/>
              <a:gd name="connsiteY178" fmla="*/ 4871112 h 6857999"/>
              <a:gd name="connsiteX179" fmla="*/ 3100062 w 4724400"/>
              <a:gd name="connsiteY179" fmla="*/ 4866948 h 6857999"/>
              <a:gd name="connsiteX180" fmla="*/ 2963625 w 4724400"/>
              <a:gd name="connsiteY180" fmla="*/ 4877568 h 6857999"/>
              <a:gd name="connsiteX181" fmla="*/ 2809956 w 4724400"/>
              <a:gd name="connsiteY181" fmla="*/ 4889247 h 6857999"/>
              <a:gd name="connsiteX182" fmla="*/ 2688275 w 4724400"/>
              <a:gd name="connsiteY182" fmla="*/ 4882769 h 6857999"/>
              <a:gd name="connsiteX183" fmla="*/ 2605133 w 4724400"/>
              <a:gd name="connsiteY183" fmla="*/ 4876924 h 6857999"/>
              <a:gd name="connsiteX184" fmla="*/ 2414900 w 4724400"/>
              <a:gd name="connsiteY184" fmla="*/ 4881330 h 6857999"/>
              <a:gd name="connsiteX185" fmla="*/ 2217605 w 4724400"/>
              <a:gd name="connsiteY185" fmla="*/ 4885650 h 6857999"/>
              <a:gd name="connsiteX186" fmla="*/ 2199332 w 4724400"/>
              <a:gd name="connsiteY186" fmla="*/ 4885075 h 6857999"/>
              <a:gd name="connsiteX187" fmla="*/ 2141062 w 4724400"/>
              <a:gd name="connsiteY187" fmla="*/ 4884027 h 6857999"/>
              <a:gd name="connsiteX188" fmla="*/ 2558630 w 4724400"/>
              <a:gd name="connsiteY188" fmla="*/ 4938088 h 6857999"/>
              <a:gd name="connsiteX189" fmla="*/ 3100062 w 4724400"/>
              <a:gd name="connsiteY189" fmla="*/ 4866948 h 6857999"/>
              <a:gd name="connsiteX190" fmla="*/ 2753415 w 4724400"/>
              <a:gd name="connsiteY190" fmla="*/ 4783657 h 6857999"/>
              <a:gd name="connsiteX191" fmla="*/ 2639521 w 4724400"/>
              <a:gd name="connsiteY191" fmla="*/ 4785091 h 6857999"/>
              <a:gd name="connsiteX192" fmla="*/ 2193068 w 4724400"/>
              <a:gd name="connsiteY192" fmla="*/ 4854595 h 6857999"/>
              <a:gd name="connsiteX193" fmla="*/ 2201931 w 4724400"/>
              <a:gd name="connsiteY193" fmla="*/ 4855057 h 6857999"/>
              <a:gd name="connsiteX194" fmla="*/ 2219654 w 4724400"/>
              <a:gd name="connsiteY194" fmla="*/ 4855986 h 6857999"/>
              <a:gd name="connsiteX195" fmla="*/ 2413690 w 4724400"/>
              <a:gd name="connsiteY195" fmla="*/ 4851445 h 6857999"/>
              <a:gd name="connsiteX196" fmla="*/ 2606832 w 4724400"/>
              <a:gd name="connsiteY196" fmla="*/ 4846715 h 6857999"/>
              <a:gd name="connsiteX197" fmla="*/ 2691769 w 4724400"/>
              <a:gd name="connsiteY197" fmla="*/ 4852935 h 6857999"/>
              <a:gd name="connsiteX198" fmla="*/ 2811106 w 4724400"/>
              <a:gd name="connsiteY198" fmla="*/ 4859393 h 6857999"/>
              <a:gd name="connsiteX199" fmla="*/ 2961520 w 4724400"/>
              <a:gd name="connsiteY199" fmla="*/ 4847493 h 6857999"/>
              <a:gd name="connsiteX200" fmla="*/ 3070965 w 4724400"/>
              <a:gd name="connsiteY200" fmla="*/ 4837270 h 6857999"/>
              <a:gd name="connsiteX201" fmla="*/ 2753415 w 4724400"/>
              <a:gd name="connsiteY201" fmla="*/ 4783657 h 6857999"/>
              <a:gd name="connsiteX202" fmla="*/ 2389654 w 4724400"/>
              <a:gd name="connsiteY202" fmla="*/ 4275904 h 6857999"/>
              <a:gd name="connsiteX203" fmla="*/ 1522266 w 4724400"/>
              <a:gd name="connsiteY203" fmla="*/ 4472742 h 6857999"/>
              <a:gd name="connsiteX204" fmla="*/ 1464014 w 4724400"/>
              <a:gd name="connsiteY204" fmla="*/ 4498508 h 6857999"/>
              <a:gd name="connsiteX205" fmla="*/ 1376111 w 4724400"/>
              <a:gd name="connsiteY205" fmla="*/ 4536334 h 6857999"/>
              <a:gd name="connsiteX206" fmla="*/ 1498493 w 4724400"/>
              <a:gd name="connsiteY206" fmla="*/ 4502509 h 6857999"/>
              <a:gd name="connsiteX207" fmla="*/ 1831627 w 4724400"/>
              <a:gd name="connsiteY207" fmla="*/ 4454994 h 6857999"/>
              <a:gd name="connsiteX208" fmla="*/ 2389654 w 4724400"/>
              <a:gd name="connsiteY208" fmla="*/ 4275904 h 6857999"/>
              <a:gd name="connsiteX209" fmla="*/ 2147582 w 4724400"/>
              <a:gd name="connsiteY209" fmla="*/ 4220499 h 6857999"/>
              <a:gd name="connsiteX210" fmla="*/ 1556088 w 4724400"/>
              <a:gd name="connsiteY210" fmla="*/ 4425819 h 6857999"/>
              <a:gd name="connsiteX211" fmla="*/ 2346927 w 4724400"/>
              <a:gd name="connsiteY211" fmla="*/ 4248048 h 6857999"/>
              <a:gd name="connsiteX212" fmla="*/ 2147582 w 4724400"/>
              <a:gd name="connsiteY212" fmla="*/ 4220499 h 6857999"/>
              <a:gd name="connsiteX213" fmla="*/ 1790494 w 4724400"/>
              <a:gd name="connsiteY213" fmla="*/ 3958602 h 6857999"/>
              <a:gd name="connsiteX214" fmla="*/ 1059112 w 4724400"/>
              <a:gd name="connsiteY214" fmla="*/ 4119804 h 6857999"/>
              <a:gd name="connsiteX215" fmla="*/ 1790494 w 4724400"/>
              <a:gd name="connsiteY215" fmla="*/ 3958602 h 6857999"/>
              <a:gd name="connsiteX216" fmla="*/ 3757613 w 4724400"/>
              <a:gd name="connsiteY216" fmla="*/ 3936722 h 6857999"/>
              <a:gd name="connsiteX217" fmla="*/ 3715314 w 4724400"/>
              <a:gd name="connsiteY217" fmla="*/ 4196771 h 6857999"/>
              <a:gd name="connsiteX218" fmla="*/ 3631611 w 4724400"/>
              <a:gd name="connsiteY218" fmla="*/ 4613594 h 6857999"/>
              <a:gd name="connsiteX219" fmla="*/ 3596909 w 4724400"/>
              <a:gd name="connsiteY219" fmla="*/ 4707830 h 6857999"/>
              <a:gd name="connsiteX220" fmla="*/ 3581749 w 4724400"/>
              <a:gd name="connsiteY220" fmla="*/ 4747418 h 6857999"/>
              <a:gd name="connsiteX221" fmla="*/ 3510660 w 4724400"/>
              <a:gd name="connsiteY221" fmla="*/ 4966094 h 6857999"/>
              <a:gd name="connsiteX222" fmla="*/ 3757613 w 4724400"/>
              <a:gd name="connsiteY222" fmla="*/ 3936722 h 6857999"/>
              <a:gd name="connsiteX223" fmla="*/ 1701387 w 4724400"/>
              <a:gd name="connsiteY223" fmla="*/ 3919232 h 6857999"/>
              <a:gd name="connsiteX224" fmla="*/ 1136310 w 4724400"/>
              <a:gd name="connsiteY224" fmla="*/ 4068895 h 6857999"/>
              <a:gd name="connsiteX225" fmla="*/ 1784782 w 4724400"/>
              <a:gd name="connsiteY225" fmla="*/ 3927759 h 6857999"/>
              <a:gd name="connsiteX226" fmla="*/ 1701387 w 4724400"/>
              <a:gd name="connsiteY226" fmla="*/ 3919232 h 6857999"/>
              <a:gd name="connsiteX227" fmla="*/ 3733405 w 4724400"/>
              <a:gd name="connsiteY227" fmla="*/ 3900089 h 6857999"/>
              <a:gd name="connsiteX228" fmla="*/ 3500832 w 4724400"/>
              <a:gd name="connsiteY228" fmla="*/ 4885010 h 6857999"/>
              <a:gd name="connsiteX229" fmla="*/ 3552367 w 4724400"/>
              <a:gd name="connsiteY229" fmla="*/ 4735553 h 6857999"/>
              <a:gd name="connsiteX230" fmla="*/ 3567525 w 4724400"/>
              <a:gd name="connsiteY230" fmla="*/ 4695966 h 6857999"/>
              <a:gd name="connsiteX231" fmla="*/ 3602372 w 4724400"/>
              <a:gd name="connsiteY231" fmla="*/ 4603168 h 6857999"/>
              <a:gd name="connsiteX232" fmla="*/ 3684639 w 4724400"/>
              <a:gd name="connsiteY232" fmla="*/ 4192628 h 6857999"/>
              <a:gd name="connsiteX233" fmla="*/ 3733405 w 4724400"/>
              <a:gd name="connsiteY233" fmla="*/ 3900089 h 6857999"/>
              <a:gd name="connsiteX234" fmla="*/ 2800959 w 4724400"/>
              <a:gd name="connsiteY234" fmla="*/ 3871054 h 6857999"/>
              <a:gd name="connsiteX235" fmla="*/ 3026569 w 4724400"/>
              <a:gd name="connsiteY235" fmla="*/ 4520780 h 6857999"/>
              <a:gd name="connsiteX236" fmla="*/ 2889061 w 4724400"/>
              <a:gd name="connsiteY236" fmla="*/ 4157302 h 6857999"/>
              <a:gd name="connsiteX237" fmla="*/ 2800959 w 4724400"/>
              <a:gd name="connsiteY237" fmla="*/ 3871054 h 6857999"/>
              <a:gd name="connsiteX238" fmla="*/ 2809929 w 4724400"/>
              <a:gd name="connsiteY238" fmla="*/ 3701307 h 6857999"/>
              <a:gd name="connsiteX239" fmla="*/ 2809197 w 4724400"/>
              <a:gd name="connsiteY239" fmla="*/ 3708672 h 6857999"/>
              <a:gd name="connsiteX240" fmla="*/ 2918306 w 4724400"/>
              <a:gd name="connsiteY240" fmla="*/ 4147031 h 6857999"/>
              <a:gd name="connsiteX241" fmla="*/ 3068858 w 4724400"/>
              <a:gd name="connsiteY241" fmla="*/ 4544310 h 6857999"/>
              <a:gd name="connsiteX242" fmla="*/ 2968879 w 4724400"/>
              <a:gd name="connsiteY242" fmla="*/ 4144570 h 6857999"/>
              <a:gd name="connsiteX243" fmla="*/ 2809929 w 4724400"/>
              <a:gd name="connsiteY243" fmla="*/ 3701307 h 6857999"/>
              <a:gd name="connsiteX244" fmla="*/ 1867196 w 4724400"/>
              <a:gd name="connsiteY244" fmla="*/ 3456584 h 6857999"/>
              <a:gd name="connsiteX245" fmla="*/ 2183970 w 4724400"/>
              <a:gd name="connsiteY245" fmla="*/ 3826505 h 6857999"/>
              <a:gd name="connsiteX246" fmla="*/ 1867196 w 4724400"/>
              <a:gd name="connsiteY246" fmla="*/ 3456584 h 6857999"/>
              <a:gd name="connsiteX247" fmla="*/ 2322880 w 4724400"/>
              <a:gd name="connsiteY247" fmla="*/ 3078533 h 6857999"/>
              <a:gd name="connsiteX248" fmla="*/ 2295695 w 4724400"/>
              <a:gd name="connsiteY248" fmla="*/ 3245370 h 6857999"/>
              <a:gd name="connsiteX249" fmla="*/ 2268858 w 4724400"/>
              <a:gd name="connsiteY249" fmla="*/ 3758413 h 6857999"/>
              <a:gd name="connsiteX250" fmla="*/ 2295899 w 4724400"/>
              <a:gd name="connsiteY250" fmla="*/ 3528057 h 6857999"/>
              <a:gd name="connsiteX251" fmla="*/ 2326306 w 4724400"/>
              <a:gd name="connsiteY251" fmla="*/ 3231157 h 6857999"/>
              <a:gd name="connsiteX252" fmla="*/ 2324274 w 4724400"/>
              <a:gd name="connsiteY252" fmla="*/ 3142788 h 6857999"/>
              <a:gd name="connsiteX253" fmla="*/ 2322880 w 4724400"/>
              <a:gd name="connsiteY253" fmla="*/ 3078533 h 6857999"/>
              <a:gd name="connsiteX254" fmla="*/ 912797 w 4724400"/>
              <a:gd name="connsiteY254" fmla="*/ 2896659 h 6857999"/>
              <a:gd name="connsiteX255" fmla="*/ 1167201 w 4724400"/>
              <a:gd name="connsiteY255" fmla="*/ 3304169 h 6857999"/>
              <a:gd name="connsiteX256" fmla="*/ 1503848 w 4724400"/>
              <a:gd name="connsiteY256" fmla="*/ 3675946 h 6857999"/>
              <a:gd name="connsiteX257" fmla="*/ 1353091 w 4724400"/>
              <a:gd name="connsiteY257" fmla="*/ 3486482 h 6857999"/>
              <a:gd name="connsiteX258" fmla="*/ 1340012 w 4724400"/>
              <a:gd name="connsiteY258" fmla="*/ 3467256 h 6857999"/>
              <a:gd name="connsiteX259" fmla="*/ 1089196 w 4724400"/>
              <a:gd name="connsiteY259" fmla="*/ 3116474 h 6857999"/>
              <a:gd name="connsiteX260" fmla="*/ 959418 w 4724400"/>
              <a:gd name="connsiteY260" fmla="*/ 2948853 h 6857999"/>
              <a:gd name="connsiteX261" fmla="*/ 912797 w 4724400"/>
              <a:gd name="connsiteY261" fmla="*/ 2896659 h 6857999"/>
              <a:gd name="connsiteX262" fmla="*/ 2363420 w 4724400"/>
              <a:gd name="connsiteY262" fmla="*/ 2871730 h 6857999"/>
              <a:gd name="connsiteX263" fmla="*/ 2360107 w 4724400"/>
              <a:gd name="connsiteY263" fmla="*/ 2915231 h 6857999"/>
              <a:gd name="connsiteX264" fmla="*/ 2353099 w 4724400"/>
              <a:gd name="connsiteY264" fmla="*/ 3051540 h 6857999"/>
              <a:gd name="connsiteX265" fmla="*/ 2354925 w 4724400"/>
              <a:gd name="connsiteY265" fmla="*/ 3140814 h 6857999"/>
              <a:gd name="connsiteX266" fmla="*/ 2357104 w 4724400"/>
              <a:gd name="connsiteY266" fmla="*/ 3230628 h 6857999"/>
              <a:gd name="connsiteX267" fmla="*/ 2326221 w 4724400"/>
              <a:gd name="connsiteY267" fmla="*/ 3531652 h 6857999"/>
              <a:gd name="connsiteX268" fmla="*/ 2299836 w 4724400"/>
              <a:gd name="connsiteY268" fmla="*/ 3750864 h 6857999"/>
              <a:gd name="connsiteX269" fmla="*/ 2346877 w 4724400"/>
              <a:gd name="connsiteY269" fmla="*/ 3662531 h 6857999"/>
              <a:gd name="connsiteX270" fmla="*/ 2363420 w 4724400"/>
              <a:gd name="connsiteY270" fmla="*/ 2871730 h 6857999"/>
              <a:gd name="connsiteX271" fmla="*/ 912921 w 4724400"/>
              <a:gd name="connsiteY271" fmla="*/ 2850596 h 6857999"/>
              <a:gd name="connsiteX272" fmla="*/ 983846 w 4724400"/>
              <a:gd name="connsiteY272" fmla="*/ 2928627 h 6857999"/>
              <a:gd name="connsiteX273" fmla="*/ 1114669 w 4724400"/>
              <a:gd name="connsiteY273" fmla="*/ 3097880 h 6857999"/>
              <a:gd name="connsiteX274" fmla="*/ 1366183 w 4724400"/>
              <a:gd name="connsiteY274" fmla="*/ 3449753 h 6857999"/>
              <a:gd name="connsiteX275" fmla="*/ 1379263 w 4724400"/>
              <a:gd name="connsiteY275" fmla="*/ 3468981 h 6857999"/>
              <a:gd name="connsiteX276" fmla="*/ 1492446 w 4724400"/>
              <a:gd name="connsiteY276" fmla="*/ 3620389 h 6857999"/>
              <a:gd name="connsiteX277" fmla="*/ 912921 w 4724400"/>
              <a:gd name="connsiteY277" fmla="*/ 2850596 h 6857999"/>
              <a:gd name="connsiteX278" fmla="*/ 2386551 w 4724400"/>
              <a:gd name="connsiteY278" fmla="*/ 2642862 h 6857999"/>
              <a:gd name="connsiteX279" fmla="*/ 2403741 w 4724400"/>
              <a:gd name="connsiteY279" fmla="*/ 2659697 h 6857999"/>
              <a:gd name="connsiteX280" fmla="*/ 2499078 w 4724400"/>
              <a:gd name="connsiteY280" fmla="*/ 3423399 h 6857999"/>
              <a:gd name="connsiteX281" fmla="*/ 2413232 w 4724400"/>
              <a:gd name="connsiteY281" fmla="*/ 3700562 h 6857999"/>
              <a:gd name="connsiteX282" fmla="*/ 2428424 w 4724400"/>
              <a:gd name="connsiteY282" fmla="*/ 4178295 h 6857999"/>
              <a:gd name="connsiteX283" fmla="*/ 2927779 w 4724400"/>
              <a:gd name="connsiteY283" fmla="*/ 4531843 h 6857999"/>
              <a:gd name="connsiteX284" fmla="*/ 2758380 w 4724400"/>
              <a:gd name="connsiteY284" fmla="*/ 3561061 h 6857999"/>
              <a:gd name="connsiteX285" fmla="*/ 2846610 w 4724400"/>
              <a:gd name="connsiteY285" fmla="*/ 3538353 h 6857999"/>
              <a:gd name="connsiteX286" fmla="*/ 3106063 w 4724400"/>
              <a:gd name="connsiteY286" fmla="*/ 4271430 h 6857999"/>
              <a:gd name="connsiteX287" fmla="*/ 3116136 w 4724400"/>
              <a:gd name="connsiteY287" fmla="*/ 4688819 h 6857999"/>
              <a:gd name="connsiteX288" fmla="*/ 3412872 w 4724400"/>
              <a:gd name="connsiteY288" fmla="*/ 4966558 h 6857999"/>
              <a:gd name="connsiteX289" fmla="*/ 3763612 w 4724400"/>
              <a:gd name="connsiteY289" fmla="*/ 3645474 h 6857999"/>
              <a:gd name="connsiteX290" fmla="*/ 3850165 w 4724400"/>
              <a:gd name="connsiteY290" fmla="*/ 3638405 h 6857999"/>
              <a:gd name="connsiteX291" fmla="*/ 3515311 w 4724400"/>
              <a:gd name="connsiteY291" fmla="*/ 5051260 h 6857999"/>
              <a:gd name="connsiteX292" fmla="*/ 3501147 w 4724400"/>
              <a:gd name="connsiteY292" fmla="*/ 5059552 h 6857999"/>
              <a:gd name="connsiteX293" fmla="*/ 3790420 w 4724400"/>
              <a:gd name="connsiteY293" fmla="*/ 5401078 h 6857999"/>
              <a:gd name="connsiteX294" fmla="*/ 4221141 w 4724400"/>
              <a:gd name="connsiteY294" fmla="*/ 6045312 h 6857999"/>
              <a:gd name="connsiteX295" fmla="*/ 4326825 w 4724400"/>
              <a:gd name="connsiteY295" fmla="*/ 5681109 h 6857999"/>
              <a:gd name="connsiteX296" fmla="*/ 4325127 w 4724400"/>
              <a:gd name="connsiteY296" fmla="*/ 5669934 h 6857999"/>
              <a:gd name="connsiteX297" fmla="*/ 4309144 w 4724400"/>
              <a:gd name="connsiteY297" fmla="*/ 5671723 h 6857999"/>
              <a:gd name="connsiteX298" fmla="*/ 3974946 w 4724400"/>
              <a:gd name="connsiteY298" fmla="*/ 4736592 h 6857999"/>
              <a:gd name="connsiteX299" fmla="*/ 4060171 w 4724400"/>
              <a:gd name="connsiteY299" fmla="*/ 4704317 h 6857999"/>
              <a:gd name="connsiteX300" fmla="*/ 4383942 w 4724400"/>
              <a:gd name="connsiteY300" fmla="*/ 5463703 h 6857999"/>
              <a:gd name="connsiteX301" fmla="*/ 4654905 w 4724400"/>
              <a:gd name="connsiteY301" fmla="*/ 5156948 h 6857999"/>
              <a:gd name="connsiteX302" fmla="*/ 4724400 w 4724400"/>
              <a:gd name="connsiteY302" fmla="*/ 5098975 h 6857999"/>
              <a:gd name="connsiteX303" fmla="*/ 4724400 w 4724400"/>
              <a:gd name="connsiteY303" fmla="*/ 5160063 h 6857999"/>
              <a:gd name="connsiteX304" fmla="*/ 4687505 w 4724400"/>
              <a:gd name="connsiteY304" fmla="*/ 5191181 h 6857999"/>
              <a:gd name="connsiteX305" fmla="*/ 4451303 w 4724400"/>
              <a:gd name="connsiteY305" fmla="*/ 5491132 h 6857999"/>
              <a:gd name="connsiteX306" fmla="*/ 4599954 w 4724400"/>
              <a:gd name="connsiteY306" fmla="*/ 5317498 h 6857999"/>
              <a:gd name="connsiteX307" fmla="*/ 4724400 w 4724400"/>
              <a:gd name="connsiteY307" fmla="*/ 5211392 h 6857999"/>
              <a:gd name="connsiteX308" fmla="*/ 4724400 w 4724400"/>
              <a:gd name="connsiteY308" fmla="*/ 5251559 h 6857999"/>
              <a:gd name="connsiteX309" fmla="*/ 4619898 w 4724400"/>
              <a:gd name="connsiteY309" fmla="*/ 5340764 h 6857999"/>
              <a:gd name="connsiteX310" fmla="*/ 4473735 w 4724400"/>
              <a:gd name="connsiteY310" fmla="*/ 5512809 h 6857999"/>
              <a:gd name="connsiteX311" fmla="*/ 4430539 w 4724400"/>
              <a:gd name="connsiteY311" fmla="*/ 5592553 h 6857999"/>
              <a:gd name="connsiteX312" fmla="*/ 4569759 w 4724400"/>
              <a:gd name="connsiteY312" fmla="*/ 5482816 h 6857999"/>
              <a:gd name="connsiteX313" fmla="*/ 4724400 w 4724400"/>
              <a:gd name="connsiteY313" fmla="*/ 5330891 h 6857999"/>
              <a:gd name="connsiteX314" fmla="*/ 4724400 w 4724400"/>
              <a:gd name="connsiteY314" fmla="*/ 5402912 h 6857999"/>
              <a:gd name="connsiteX315" fmla="*/ 4586888 w 4724400"/>
              <a:gd name="connsiteY315" fmla="*/ 5533939 h 6857999"/>
              <a:gd name="connsiteX316" fmla="*/ 4413377 w 4724400"/>
              <a:gd name="connsiteY316" fmla="*/ 5674040 h 6857999"/>
              <a:gd name="connsiteX317" fmla="*/ 4412066 w 4724400"/>
              <a:gd name="connsiteY317" fmla="*/ 5675644 h 6857999"/>
              <a:gd name="connsiteX318" fmla="*/ 4406074 w 4724400"/>
              <a:gd name="connsiteY318" fmla="*/ 5683306 h 6857999"/>
              <a:gd name="connsiteX319" fmla="*/ 4271008 w 4724400"/>
              <a:gd name="connsiteY319" fmla="*/ 6118417 h 6857999"/>
              <a:gd name="connsiteX320" fmla="*/ 4265220 w 4724400"/>
              <a:gd name="connsiteY320" fmla="*/ 6125184 h 6857999"/>
              <a:gd name="connsiteX321" fmla="*/ 4590463 w 4724400"/>
              <a:gd name="connsiteY321" fmla="*/ 6805045 h 6857999"/>
              <a:gd name="connsiteX322" fmla="*/ 4610122 w 4724400"/>
              <a:gd name="connsiteY322" fmla="*/ 6857999 h 6857999"/>
              <a:gd name="connsiteX323" fmla="*/ 4513231 w 4724400"/>
              <a:gd name="connsiteY323" fmla="*/ 6857999 h 6857999"/>
              <a:gd name="connsiteX324" fmla="*/ 4374770 w 4724400"/>
              <a:gd name="connsiteY324" fmla="*/ 6532596 h 6857999"/>
              <a:gd name="connsiteX325" fmla="*/ 4339518 w 4724400"/>
              <a:gd name="connsiteY325" fmla="*/ 6461642 h 6857999"/>
              <a:gd name="connsiteX326" fmla="*/ 3884810 w 4724400"/>
              <a:gd name="connsiteY326" fmla="*/ 5682534 h 6857999"/>
              <a:gd name="connsiteX327" fmla="*/ 3876498 w 4724400"/>
              <a:gd name="connsiteY327" fmla="*/ 5681717 h 6857999"/>
              <a:gd name="connsiteX328" fmla="*/ 3263209 w 4724400"/>
              <a:gd name="connsiteY328" fmla="*/ 5585749 h 6857999"/>
              <a:gd name="connsiteX329" fmla="*/ 3245450 w 4724400"/>
              <a:gd name="connsiteY329" fmla="*/ 5593271 h 6857999"/>
              <a:gd name="connsiteX330" fmla="*/ 1952592 w 4724400"/>
              <a:gd name="connsiteY330" fmla="*/ 5692050 h 6857999"/>
              <a:gd name="connsiteX331" fmla="*/ 1936466 w 4724400"/>
              <a:gd name="connsiteY331" fmla="*/ 5671708 h 6857999"/>
              <a:gd name="connsiteX332" fmla="*/ 3244709 w 4724400"/>
              <a:gd name="connsiteY332" fmla="*/ 5538562 h 6857999"/>
              <a:gd name="connsiteX333" fmla="*/ 3823886 w 4724400"/>
              <a:gd name="connsiteY333" fmla="*/ 5595804 h 6857999"/>
              <a:gd name="connsiteX334" fmla="*/ 3709024 w 4724400"/>
              <a:gd name="connsiteY334" fmla="*/ 5439340 h 6857999"/>
              <a:gd name="connsiteX335" fmla="*/ 3198362 w 4724400"/>
              <a:gd name="connsiteY335" fmla="*/ 4874588 h 6857999"/>
              <a:gd name="connsiteX336" fmla="*/ 3179417 w 4724400"/>
              <a:gd name="connsiteY336" fmla="*/ 4879047 h 6857999"/>
              <a:gd name="connsiteX337" fmla="*/ 2639496 w 4724400"/>
              <a:gd name="connsiteY337" fmla="*/ 4989072 h 6857999"/>
              <a:gd name="connsiteX338" fmla="*/ 1972353 w 4724400"/>
              <a:gd name="connsiteY338" fmla="*/ 4909921 h 6857999"/>
              <a:gd name="connsiteX339" fmla="*/ 2002679 w 4724400"/>
              <a:gd name="connsiteY339" fmla="*/ 4872131 h 6857999"/>
              <a:gd name="connsiteX340" fmla="*/ 3097424 w 4724400"/>
              <a:gd name="connsiteY340" fmla="*/ 4781269 h 6857999"/>
              <a:gd name="connsiteX341" fmla="*/ 2454890 w 4724400"/>
              <a:gd name="connsiteY341" fmla="*/ 4287833 h 6857999"/>
              <a:gd name="connsiteX342" fmla="*/ 2452881 w 4724400"/>
              <a:gd name="connsiteY342" fmla="*/ 4288346 h 6857999"/>
              <a:gd name="connsiteX343" fmla="*/ 2448527 w 4724400"/>
              <a:gd name="connsiteY343" fmla="*/ 4288836 h 6857999"/>
              <a:gd name="connsiteX344" fmla="*/ 2323525 w 4724400"/>
              <a:gd name="connsiteY344" fmla="*/ 4367248 h 6857999"/>
              <a:gd name="connsiteX345" fmla="*/ 2060764 w 4724400"/>
              <a:gd name="connsiteY345" fmla="*/ 4451767 h 6857999"/>
              <a:gd name="connsiteX346" fmla="*/ 1162250 w 4724400"/>
              <a:gd name="connsiteY346" fmla="*/ 4613329 h 6857999"/>
              <a:gd name="connsiteX347" fmla="*/ 1132639 w 4724400"/>
              <a:gd name="connsiteY347" fmla="*/ 4596243 h 6857999"/>
              <a:gd name="connsiteX348" fmla="*/ 2293970 w 4724400"/>
              <a:gd name="connsiteY348" fmla="*/ 4182283 h 6857999"/>
              <a:gd name="connsiteX349" fmla="*/ 1900637 w 4724400"/>
              <a:gd name="connsiteY349" fmla="*/ 3949470 h 6857999"/>
              <a:gd name="connsiteX350" fmla="*/ 1887014 w 4724400"/>
              <a:gd name="connsiteY350" fmla="*/ 3951288 h 6857999"/>
              <a:gd name="connsiteX351" fmla="*/ 896751 w 4724400"/>
              <a:gd name="connsiteY351" fmla="*/ 4159267 h 6857999"/>
              <a:gd name="connsiteX352" fmla="*/ 918967 w 4724400"/>
              <a:gd name="connsiteY352" fmla="*/ 4119760 h 6857999"/>
              <a:gd name="connsiteX353" fmla="*/ 1764113 w 4724400"/>
              <a:gd name="connsiteY353" fmla="*/ 3873539 h 6857999"/>
              <a:gd name="connsiteX354" fmla="*/ 1555701 w 4724400"/>
              <a:gd name="connsiteY354" fmla="*/ 3763109 h 6857999"/>
              <a:gd name="connsiteX355" fmla="*/ 1542956 w 4724400"/>
              <a:gd name="connsiteY355" fmla="*/ 3758998 h 6857999"/>
              <a:gd name="connsiteX356" fmla="*/ 1136724 w 4724400"/>
              <a:gd name="connsiteY356" fmla="*/ 3417171 h 6857999"/>
              <a:gd name="connsiteX357" fmla="*/ 750977 w 4724400"/>
              <a:gd name="connsiteY357" fmla="*/ 2770227 h 6857999"/>
              <a:gd name="connsiteX358" fmla="*/ 755174 w 4724400"/>
              <a:gd name="connsiteY358" fmla="*/ 2749954 h 6857999"/>
              <a:gd name="connsiteX359" fmla="*/ 830023 w 4724400"/>
              <a:gd name="connsiteY359" fmla="*/ 2731935 h 6857999"/>
              <a:gd name="connsiteX360" fmla="*/ 1623018 w 4724400"/>
              <a:gd name="connsiteY360" fmla="*/ 3716225 h 6857999"/>
              <a:gd name="connsiteX361" fmla="*/ 2294841 w 4724400"/>
              <a:gd name="connsiteY361" fmla="*/ 4093587 h 6857999"/>
              <a:gd name="connsiteX362" fmla="*/ 2250226 w 4724400"/>
              <a:gd name="connsiteY362" fmla="*/ 3916719 h 6857999"/>
              <a:gd name="connsiteX363" fmla="*/ 2245523 w 4724400"/>
              <a:gd name="connsiteY363" fmla="*/ 3916663 h 6857999"/>
              <a:gd name="connsiteX364" fmla="*/ 1707994 w 4724400"/>
              <a:gd name="connsiteY364" fmla="*/ 3326950 h 6857999"/>
              <a:gd name="connsiteX365" fmla="*/ 1786341 w 4724400"/>
              <a:gd name="connsiteY365" fmla="*/ 3287566 h 6857999"/>
              <a:gd name="connsiteX366" fmla="*/ 2158071 w 4724400"/>
              <a:gd name="connsiteY366" fmla="*/ 3639960 h 6857999"/>
              <a:gd name="connsiteX367" fmla="*/ 2189281 w 4724400"/>
              <a:gd name="connsiteY367" fmla="*/ 3333361 h 6857999"/>
              <a:gd name="connsiteX368" fmla="*/ 2314466 w 4724400"/>
              <a:gd name="connsiteY368" fmla="*/ 2680771 h 6857999"/>
              <a:gd name="connsiteX369" fmla="*/ 2386551 w 4724400"/>
              <a:gd name="connsiteY369" fmla="*/ 2642862 h 6857999"/>
              <a:gd name="connsiteX370" fmla="*/ 3646699 w 4724400"/>
              <a:gd name="connsiteY370" fmla="*/ 2390555 h 6857999"/>
              <a:gd name="connsiteX371" fmla="*/ 3645773 w 4724400"/>
              <a:gd name="connsiteY371" fmla="*/ 2392739 h 6857999"/>
              <a:gd name="connsiteX372" fmla="*/ 3649597 w 4724400"/>
              <a:gd name="connsiteY372" fmla="*/ 2394358 h 6857999"/>
              <a:gd name="connsiteX373" fmla="*/ 3646699 w 4724400"/>
              <a:gd name="connsiteY373" fmla="*/ 2390555 h 6857999"/>
              <a:gd name="connsiteX374" fmla="*/ 3038676 w 4724400"/>
              <a:gd name="connsiteY374" fmla="*/ 2118977 h 6857999"/>
              <a:gd name="connsiteX375" fmla="*/ 2963942 w 4724400"/>
              <a:gd name="connsiteY375" fmla="*/ 2525128 h 6857999"/>
              <a:gd name="connsiteX376" fmla="*/ 2923775 w 4724400"/>
              <a:gd name="connsiteY376" fmla="*/ 2667145 h 6857999"/>
              <a:gd name="connsiteX377" fmla="*/ 2887447 w 4724400"/>
              <a:gd name="connsiteY377" fmla="*/ 2832031 h 6857999"/>
              <a:gd name="connsiteX378" fmla="*/ 2868480 w 4724400"/>
              <a:gd name="connsiteY378" fmla="*/ 2927011 h 6857999"/>
              <a:gd name="connsiteX379" fmla="*/ 2921794 w 4724400"/>
              <a:gd name="connsiteY379" fmla="*/ 2782834 h 6857999"/>
              <a:gd name="connsiteX380" fmla="*/ 3038676 w 4724400"/>
              <a:gd name="connsiteY380" fmla="*/ 2118977 h 6857999"/>
              <a:gd name="connsiteX381" fmla="*/ 4070579 w 4724400"/>
              <a:gd name="connsiteY381" fmla="*/ 2090376 h 6857999"/>
              <a:gd name="connsiteX382" fmla="*/ 4109879 w 4724400"/>
              <a:gd name="connsiteY382" fmla="*/ 2228695 h 6857999"/>
              <a:gd name="connsiteX383" fmla="*/ 4119154 w 4724400"/>
              <a:gd name="connsiteY383" fmla="*/ 2266098 h 6857999"/>
              <a:gd name="connsiteX384" fmla="*/ 4141411 w 4724400"/>
              <a:gd name="connsiteY384" fmla="*/ 2353427 h 6857999"/>
              <a:gd name="connsiteX385" fmla="*/ 4293979 w 4724400"/>
              <a:gd name="connsiteY385" fmla="*/ 2703223 h 6857999"/>
              <a:gd name="connsiteX386" fmla="*/ 4410111 w 4724400"/>
              <a:gd name="connsiteY386" fmla="*/ 2947465 h 6857999"/>
              <a:gd name="connsiteX387" fmla="*/ 4070579 w 4724400"/>
              <a:gd name="connsiteY387" fmla="*/ 2090376 h 6857999"/>
              <a:gd name="connsiteX388" fmla="*/ 4020821 w 4724400"/>
              <a:gd name="connsiteY388" fmla="*/ 2034549 h 6857999"/>
              <a:gd name="connsiteX389" fmla="*/ 4372756 w 4724400"/>
              <a:gd name="connsiteY389" fmla="*/ 2932293 h 6857999"/>
              <a:gd name="connsiteX390" fmla="*/ 4268731 w 4724400"/>
              <a:gd name="connsiteY390" fmla="*/ 2715710 h 6857999"/>
              <a:gd name="connsiteX391" fmla="*/ 4113960 w 4724400"/>
              <a:gd name="connsiteY391" fmla="*/ 2360474 h 6857999"/>
              <a:gd name="connsiteX392" fmla="*/ 4090842 w 4724400"/>
              <a:gd name="connsiteY392" fmla="*/ 2272139 h 6857999"/>
              <a:gd name="connsiteX393" fmla="*/ 4081569 w 4724400"/>
              <a:gd name="connsiteY393" fmla="*/ 2234734 h 6857999"/>
              <a:gd name="connsiteX394" fmla="*/ 4020821 w 4724400"/>
              <a:gd name="connsiteY394" fmla="*/ 2034549 h 6857999"/>
              <a:gd name="connsiteX395" fmla="*/ 3001316 w 4724400"/>
              <a:gd name="connsiteY395" fmla="*/ 2032338 h 6857999"/>
              <a:gd name="connsiteX396" fmla="*/ 2953880 w 4724400"/>
              <a:gd name="connsiteY396" fmla="*/ 2185446 h 6857999"/>
              <a:gd name="connsiteX397" fmla="*/ 2883664 w 4724400"/>
              <a:gd name="connsiteY397" fmla="*/ 2591574 h 6857999"/>
              <a:gd name="connsiteX398" fmla="*/ 2826885 w 4724400"/>
              <a:gd name="connsiteY398" fmla="*/ 2991809 h 6857999"/>
              <a:gd name="connsiteX399" fmla="*/ 2860250 w 4724400"/>
              <a:gd name="connsiteY399" fmla="*/ 2826310 h 6857999"/>
              <a:gd name="connsiteX400" fmla="*/ 2896499 w 4724400"/>
              <a:gd name="connsiteY400" fmla="*/ 2660098 h 6857999"/>
              <a:gd name="connsiteX401" fmla="*/ 2937125 w 4724400"/>
              <a:gd name="connsiteY401" fmla="*/ 2516991 h 6857999"/>
              <a:gd name="connsiteX402" fmla="*/ 3010471 w 4724400"/>
              <a:gd name="connsiteY402" fmla="*/ 2114122 h 6857999"/>
              <a:gd name="connsiteX403" fmla="*/ 3001316 w 4724400"/>
              <a:gd name="connsiteY403" fmla="*/ 2032338 h 6857999"/>
              <a:gd name="connsiteX404" fmla="*/ 3105532 w 4724400"/>
              <a:gd name="connsiteY404" fmla="*/ 1991479 h 6857999"/>
              <a:gd name="connsiteX405" fmla="*/ 3599280 w 4724400"/>
              <a:gd name="connsiteY405" fmla="*/ 2371770 h 6857999"/>
              <a:gd name="connsiteX406" fmla="*/ 3105532 w 4724400"/>
              <a:gd name="connsiteY406" fmla="*/ 1991479 h 6857999"/>
              <a:gd name="connsiteX407" fmla="*/ 3111169 w 4724400"/>
              <a:gd name="connsiteY407" fmla="*/ 1962963 h 6857999"/>
              <a:gd name="connsiteX408" fmla="*/ 3606223 w 4724400"/>
              <a:gd name="connsiteY408" fmla="*/ 2338658 h 6857999"/>
              <a:gd name="connsiteX409" fmla="*/ 3111169 w 4724400"/>
              <a:gd name="connsiteY409" fmla="*/ 1962963 h 6857999"/>
              <a:gd name="connsiteX410" fmla="*/ 2050698 w 4724400"/>
              <a:gd name="connsiteY410" fmla="*/ 1338235 h 6857999"/>
              <a:gd name="connsiteX411" fmla="*/ 2370409 w 4724400"/>
              <a:gd name="connsiteY411" fmla="*/ 2272553 h 6857999"/>
              <a:gd name="connsiteX412" fmla="*/ 2338306 w 4724400"/>
              <a:gd name="connsiteY412" fmla="*/ 2159819 h 6857999"/>
              <a:gd name="connsiteX413" fmla="*/ 2334023 w 4724400"/>
              <a:gd name="connsiteY413" fmla="*/ 2142555 h 6857999"/>
              <a:gd name="connsiteX414" fmla="*/ 2161071 w 4724400"/>
              <a:gd name="connsiteY414" fmla="*/ 1617375 h 6857999"/>
              <a:gd name="connsiteX415" fmla="*/ 2130699 w 4724400"/>
              <a:gd name="connsiteY415" fmla="*/ 1544643 h 6857999"/>
              <a:gd name="connsiteX416" fmla="*/ 2050698 w 4724400"/>
              <a:gd name="connsiteY416" fmla="*/ 1338235 h 6857999"/>
              <a:gd name="connsiteX417" fmla="*/ 2060478 w 4724400"/>
              <a:gd name="connsiteY417" fmla="*/ 1278636 h 6857999"/>
              <a:gd name="connsiteX418" fmla="*/ 2156346 w 4724400"/>
              <a:gd name="connsiteY418" fmla="*/ 1534260 h 6857999"/>
              <a:gd name="connsiteX419" fmla="*/ 2187258 w 4724400"/>
              <a:gd name="connsiteY419" fmla="*/ 1607218 h 6857999"/>
              <a:gd name="connsiteX420" fmla="*/ 2358704 w 4724400"/>
              <a:gd name="connsiteY420" fmla="*/ 2125320 h 6857999"/>
              <a:gd name="connsiteX421" fmla="*/ 2233598 w 4724400"/>
              <a:gd name="connsiteY421" fmla="*/ 1646797 h 6857999"/>
              <a:gd name="connsiteX422" fmla="*/ 2060478 w 4724400"/>
              <a:gd name="connsiteY422" fmla="*/ 1278636 h 6857999"/>
              <a:gd name="connsiteX423" fmla="*/ 1974152 w 4724400"/>
              <a:gd name="connsiteY423" fmla="*/ 1245311 h 6857999"/>
              <a:gd name="connsiteX424" fmla="*/ 1811379 w 4724400"/>
              <a:gd name="connsiteY424" fmla="*/ 1406236 h 6857999"/>
              <a:gd name="connsiteX425" fmla="*/ 1767940 w 4724400"/>
              <a:gd name="connsiteY425" fmla="*/ 1546869 h 6857999"/>
              <a:gd name="connsiteX426" fmla="*/ 1796474 w 4724400"/>
              <a:gd name="connsiteY426" fmla="*/ 1557016 h 6857999"/>
              <a:gd name="connsiteX427" fmla="*/ 1974152 w 4724400"/>
              <a:gd name="connsiteY427" fmla="*/ 1245311 h 6857999"/>
              <a:gd name="connsiteX428" fmla="*/ 4681531 w 4724400"/>
              <a:gd name="connsiteY428" fmla="*/ 959050 h 6857999"/>
              <a:gd name="connsiteX429" fmla="*/ 4638064 w 4724400"/>
              <a:gd name="connsiteY429" fmla="*/ 1006960 h 6857999"/>
              <a:gd name="connsiteX430" fmla="*/ 4415502 w 4724400"/>
              <a:gd name="connsiteY430" fmla="*/ 1184424 h 6857999"/>
              <a:gd name="connsiteX431" fmla="*/ 4197574 w 4724400"/>
              <a:gd name="connsiteY431" fmla="*/ 1317493 h 6857999"/>
              <a:gd name="connsiteX432" fmla="*/ 4122737 w 4724400"/>
              <a:gd name="connsiteY432" fmla="*/ 1348256 h 6857999"/>
              <a:gd name="connsiteX433" fmla="*/ 4024988 w 4724400"/>
              <a:gd name="connsiteY433" fmla="*/ 1390573 h 6857999"/>
              <a:gd name="connsiteX434" fmla="*/ 4421265 w 4724400"/>
              <a:gd name="connsiteY434" fmla="*/ 1220988 h 6857999"/>
              <a:gd name="connsiteX435" fmla="*/ 4681531 w 4724400"/>
              <a:gd name="connsiteY435" fmla="*/ 959050 h 6857999"/>
              <a:gd name="connsiteX436" fmla="*/ 4722484 w 4724400"/>
              <a:gd name="connsiteY436" fmla="*/ 854709 h 6857999"/>
              <a:gd name="connsiteX437" fmla="*/ 4695347 w 4724400"/>
              <a:gd name="connsiteY437" fmla="*/ 879275 h 6857999"/>
              <a:gd name="connsiteX438" fmla="*/ 4253878 w 4724400"/>
              <a:gd name="connsiteY438" fmla="*/ 1216434 h 6857999"/>
              <a:gd name="connsiteX439" fmla="*/ 4213112 w 4724400"/>
              <a:gd name="connsiteY439" fmla="*/ 1239730 h 6857999"/>
              <a:gd name="connsiteX440" fmla="*/ 4037747 w 4724400"/>
              <a:gd name="connsiteY440" fmla="*/ 1352837 h 6857999"/>
              <a:gd name="connsiteX441" fmla="*/ 4113362 w 4724400"/>
              <a:gd name="connsiteY441" fmla="*/ 1321759 h 6857999"/>
              <a:gd name="connsiteX442" fmla="*/ 4186634 w 4724400"/>
              <a:gd name="connsiteY442" fmla="*/ 1291618 h 6857999"/>
              <a:gd name="connsiteX443" fmla="*/ 4399674 w 4724400"/>
              <a:gd name="connsiteY443" fmla="*/ 1160983 h 6857999"/>
              <a:gd name="connsiteX444" fmla="*/ 4618435 w 4724400"/>
              <a:gd name="connsiteY444" fmla="*/ 986418 h 6857999"/>
              <a:gd name="connsiteX445" fmla="*/ 4722484 w 4724400"/>
              <a:gd name="connsiteY445" fmla="*/ 854709 h 6857999"/>
              <a:gd name="connsiteX446" fmla="*/ 1456504 w 4724400"/>
              <a:gd name="connsiteY446" fmla="*/ 777000 h 6857999"/>
              <a:gd name="connsiteX447" fmla="*/ 1454399 w 4724400"/>
              <a:gd name="connsiteY447" fmla="*/ 794136 h 6857999"/>
              <a:gd name="connsiteX448" fmla="*/ 1448466 w 4724400"/>
              <a:gd name="connsiteY448" fmla="*/ 843129 h 6857999"/>
              <a:gd name="connsiteX449" fmla="*/ 1442252 w 4724400"/>
              <a:gd name="connsiteY449" fmla="*/ 1005313 h 6857999"/>
              <a:gd name="connsiteX450" fmla="*/ 1469382 w 4724400"/>
              <a:gd name="connsiteY450" fmla="*/ 1614896 h 6857999"/>
              <a:gd name="connsiteX451" fmla="*/ 1472106 w 4724400"/>
              <a:gd name="connsiteY451" fmla="*/ 1632791 h 6857999"/>
              <a:gd name="connsiteX452" fmla="*/ 1479091 w 4724400"/>
              <a:gd name="connsiteY452" fmla="*/ 1680170 h 6857999"/>
              <a:gd name="connsiteX453" fmla="*/ 1480043 w 4724400"/>
              <a:gd name="connsiteY453" fmla="*/ 1649028 h 6857999"/>
              <a:gd name="connsiteX454" fmla="*/ 1464087 w 4724400"/>
              <a:gd name="connsiteY454" fmla="*/ 871628 h 6857999"/>
              <a:gd name="connsiteX455" fmla="*/ 1462204 w 4724400"/>
              <a:gd name="connsiteY455" fmla="*/ 850229 h 6857999"/>
              <a:gd name="connsiteX456" fmla="*/ 1456504 w 4724400"/>
              <a:gd name="connsiteY456" fmla="*/ 777000 h 6857999"/>
              <a:gd name="connsiteX457" fmla="*/ 1483619 w 4724400"/>
              <a:gd name="connsiteY457" fmla="*/ 764662 h 6857999"/>
              <a:gd name="connsiteX458" fmla="*/ 1489670 w 4724400"/>
              <a:gd name="connsiteY458" fmla="*/ 847698 h 6857999"/>
              <a:gd name="connsiteX459" fmla="*/ 1491553 w 4724400"/>
              <a:gd name="connsiteY459" fmla="*/ 869097 h 6857999"/>
              <a:gd name="connsiteX460" fmla="*/ 1508481 w 4724400"/>
              <a:gd name="connsiteY460" fmla="*/ 1619865 h 6857999"/>
              <a:gd name="connsiteX461" fmla="*/ 1483619 w 4724400"/>
              <a:gd name="connsiteY461" fmla="*/ 764662 h 6857999"/>
              <a:gd name="connsiteX462" fmla="*/ 1430481 w 4724400"/>
              <a:gd name="connsiteY462" fmla="*/ 630137 h 6857999"/>
              <a:gd name="connsiteX463" fmla="*/ 1442495 w 4724400"/>
              <a:gd name="connsiteY463" fmla="*/ 1626691 h 6857999"/>
              <a:gd name="connsiteX464" fmla="*/ 1441222 w 4724400"/>
              <a:gd name="connsiteY464" fmla="*/ 1619067 h 6857999"/>
              <a:gd name="connsiteX465" fmla="*/ 1414069 w 4724400"/>
              <a:gd name="connsiteY465" fmla="*/ 1004967 h 6857999"/>
              <a:gd name="connsiteX466" fmla="*/ 1420665 w 4724400"/>
              <a:gd name="connsiteY466" fmla="*/ 840369 h 6857999"/>
              <a:gd name="connsiteX467" fmla="*/ 1426829 w 4724400"/>
              <a:gd name="connsiteY467" fmla="*/ 790831 h 6857999"/>
              <a:gd name="connsiteX468" fmla="*/ 1430481 w 4724400"/>
              <a:gd name="connsiteY468" fmla="*/ 630137 h 6857999"/>
              <a:gd name="connsiteX469" fmla="*/ 4023796 w 4724400"/>
              <a:gd name="connsiteY469" fmla="*/ 623931 h 6857999"/>
              <a:gd name="connsiteX470" fmla="*/ 3945729 w 4724400"/>
              <a:gd name="connsiteY470" fmla="*/ 662344 h 6857999"/>
              <a:gd name="connsiteX471" fmla="*/ 3498947 w 4724400"/>
              <a:gd name="connsiteY471" fmla="*/ 818916 h 6857999"/>
              <a:gd name="connsiteX472" fmla="*/ 3031283 w 4724400"/>
              <a:gd name="connsiteY472" fmla="*/ 1111507 h 6857999"/>
              <a:gd name="connsiteX473" fmla="*/ 3203692 w 4724400"/>
              <a:gd name="connsiteY473" fmla="*/ 1035777 h 6857999"/>
              <a:gd name="connsiteX474" fmla="*/ 3218294 w 4724400"/>
              <a:gd name="connsiteY474" fmla="*/ 1027151 h 6857999"/>
              <a:gd name="connsiteX475" fmla="*/ 3636737 w 4724400"/>
              <a:gd name="connsiteY475" fmla="*/ 817377 h 6857999"/>
              <a:gd name="connsiteX476" fmla="*/ 4023796 w 4724400"/>
              <a:gd name="connsiteY476" fmla="*/ 623931 h 6857999"/>
              <a:gd name="connsiteX477" fmla="*/ 3311704 w 4724400"/>
              <a:gd name="connsiteY477" fmla="*/ 584486 h 6857999"/>
              <a:gd name="connsiteX478" fmla="*/ 3190778 w 4724400"/>
              <a:gd name="connsiteY478" fmla="*/ 772788 h 6857999"/>
              <a:gd name="connsiteX479" fmla="*/ 3007981 w 4724400"/>
              <a:gd name="connsiteY479" fmla="*/ 1070739 h 6857999"/>
              <a:gd name="connsiteX480" fmla="*/ 3267578 w 4724400"/>
              <a:gd name="connsiteY480" fmla="*/ 693281 h 6857999"/>
              <a:gd name="connsiteX481" fmla="*/ 2664888 w 4724400"/>
              <a:gd name="connsiteY481" fmla="*/ 518596 h 6857999"/>
              <a:gd name="connsiteX482" fmla="*/ 2411865 w 4724400"/>
              <a:gd name="connsiteY482" fmla="*/ 567273 h 6857999"/>
              <a:gd name="connsiteX483" fmla="*/ 1896643 w 4724400"/>
              <a:gd name="connsiteY483" fmla="*/ 809468 h 6857999"/>
              <a:gd name="connsiteX484" fmla="*/ 1899055 w 4724400"/>
              <a:gd name="connsiteY484" fmla="*/ 809848 h 6857999"/>
              <a:gd name="connsiteX485" fmla="*/ 2446633 w 4724400"/>
              <a:gd name="connsiteY485" fmla="*/ 596159 h 6857999"/>
              <a:gd name="connsiteX486" fmla="*/ 2796924 w 4724400"/>
              <a:gd name="connsiteY486" fmla="*/ 501747 h 6857999"/>
              <a:gd name="connsiteX487" fmla="*/ 2455237 w 4724400"/>
              <a:gd name="connsiteY487" fmla="*/ 622979 h 6857999"/>
              <a:gd name="connsiteX488" fmla="*/ 1949308 w 4724400"/>
              <a:gd name="connsiteY488" fmla="*/ 818889 h 6857999"/>
              <a:gd name="connsiteX489" fmla="*/ 1950634 w 4724400"/>
              <a:gd name="connsiteY489" fmla="*/ 818810 h 6857999"/>
              <a:gd name="connsiteX490" fmla="*/ 2796924 w 4724400"/>
              <a:gd name="connsiteY490" fmla="*/ 501747 h 6857999"/>
              <a:gd name="connsiteX491" fmla="*/ 3335099 w 4724400"/>
              <a:gd name="connsiteY491" fmla="*/ 488163 h 6857999"/>
              <a:gd name="connsiteX492" fmla="*/ 3151139 w 4724400"/>
              <a:gd name="connsiteY492" fmla="*/ 734118 h 6857999"/>
              <a:gd name="connsiteX493" fmla="*/ 3136980 w 4724400"/>
              <a:gd name="connsiteY493" fmla="*/ 753877 h 6857999"/>
              <a:gd name="connsiteX494" fmla="*/ 3062043 w 4724400"/>
              <a:gd name="connsiteY494" fmla="*/ 867004 h 6857999"/>
              <a:gd name="connsiteX495" fmla="*/ 2994594 w 4724400"/>
              <a:gd name="connsiteY495" fmla="*/ 1035452 h 6857999"/>
              <a:gd name="connsiteX496" fmla="*/ 3167517 w 4724400"/>
              <a:gd name="connsiteY496" fmla="*/ 757788 h 6857999"/>
              <a:gd name="connsiteX497" fmla="*/ 3335099 w 4724400"/>
              <a:gd name="connsiteY497" fmla="*/ 488163 h 6857999"/>
              <a:gd name="connsiteX498" fmla="*/ 2891507 w 4724400"/>
              <a:gd name="connsiteY498" fmla="*/ 485136 h 6857999"/>
              <a:gd name="connsiteX499" fmla="*/ 2047508 w 4724400"/>
              <a:gd name="connsiteY499" fmla="*/ 825701 h 6857999"/>
              <a:gd name="connsiteX500" fmla="*/ 2891507 w 4724400"/>
              <a:gd name="connsiteY500" fmla="*/ 485136 h 6857999"/>
              <a:gd name="connsiteX501" fmla="*/ 4418489 w 4724400"/>
              <a:gd name="connsiteY501" fmla="*/ 483936 h 6857999"/>
              <a:gd name="connsiteX502" fmla="*/ 4155290 w 4724400"/>
              <a:gd name="connsiteY502" fmla="*/ 661575 h 6857999"/>
              <a:gd name="connsiteX503" fmla="*/ 3571040 w 4724400"/>
              <a:gd name="connsiteY503" fmla="*/ 996875 h 6857999"/>
              <a:gd name="connsiteX504" fmla="*/ 3093710 w 4724400"/>
              <a:gd name="connsiteY504" fmla="*/ 1145020 h 6857999"/>
              <a:gd name="connsiteX505" fmla="*/ 3207527 w 4724400"/>
              <a:gd name="connsiteY505" fmla="*/ 1163586 h 6857999"/>
              <a:gd name="connsiteX506" fmla="*/ 3652751 w 4724400"/>
              <a:gd name="connsiteY506" fmla="*/ 990907 h 6857999"/>
              <a:gd name="connsiteX507" fmla="*/ 4180906 w 4724400"/>
              <a:gd name="connsiteY507" fmla="*/ 680145 h 6857999"/>
              <a:gd name="connsiteX508" fmla="*/ 4418489 w 4724400"/>
              <a:gd name="connsiteY508" fmla="*/ 483936 h 6857999"/>
              <a:gd name="connsiteX509" fmla="*/ 3316944 w 4724400"/>
              <a:gd name="connsiteY509" fmla="*/ 465669 h 6857999"/>
              <a:gd name="connsiteX510" fmla="*/ 2958819 w 4724400"/>
              <a:gd name="connsiteY510" fmla="*/ 1062158 h 6857999"/>
              <a:gd name="connsiteX511" fmla="*/ 3004132 w 4724400"/>
              <a:gd name="connsiteY511" fmla="*/ 921679 h 6857999"/>
              <a:gd name="connsiteX512" fmla="*/ 3037224 w 4724400"/>
              <a:gd name="connsiteY512" fmla="*/ 852631 h 6857999"/>
              <a:gd name="connsiteX513" fmla="*/ 3114637 w 4724400"/>
              <a:gd name="connsiteY513" fmla="*/ 736692 h 6857999"/>
              <a:gd name="connsiteX514" fmla="*/ 3128801 w 4724400"/>
              <a:gd name="connsiteY514" fmla="*/ 716935 h 6857999"/>
              <a:gd name="connsiteX515" fmla="*/ 3316944 w 4724400"/>
              <a:gd name="connsiteY515" fmla="*/ 465669 h 6857999"/>
              <a:gd name="connsiteX516" fmla="*/ 4448894 w 4724400"/>
              <a:gd name="connsiteY516" fmla="*/ 422768 h 6857999"/>
              <a:gd name="connsiteX517" fmla="*/ 4235585 w 4724400"/>
              <a:gd name="connsiteY517" fmla="*/ 528178 h 6857999"/>
              <a:gd name="connsiteX518" fmla="*/ 4213155 w 4724400"/>
              <a:gd name="connsiteY518" fmla="*/ 543149 h 6857999"/>
              <a:gd name="connsiteX519" fmla="*/ 3649218 w 4724400"/>
              <a:gd name="connsiteY519" fmla="*/ 842623 h 6857999"/>
              <a:gd name="connsiteX520" fmla="*/ 3232564 w 4724400"/>
              <a:gd name="connsiteY520" fmla="*/ 1051220 h 6857999"/>
              <a:gd name="connsiteX521" fmla="*/ 3217970 w 4724400"/>
              <a:gd name="connsiteY521" fmla="*/ 1059849 h 6857999"/>
              <a:gd name="connsiteX522" fmla="*/ 3116688 w 4724400"/>
              <a:gd name="connsiteY522" fmla="*/ 1113543 h 6857999"/>
              <a:gd name="connsiteX523" fmla="*/ 3559098 w 4724400"/>
              <a:gd name="connsiteY523" fmla="*/ 971858 h 6857999"/>
              <a:gd name="connsiteX524" fmla="*/ 4140004 w 4724400"/>
              <a:gd name="connsiteY524" fmla="*/ 638368 h 6857999"/>
              <a:gd name="connsiteX525" fmla="*/ 4451852 w 4724400"/>
              <a:gd name="connsiteY525" fmla="*/ 423380 h 6857999"/>
              <a:gd name="connsiteX526" fmla="*/ 4448894 w 4724400"/>
              <a:gd name="connsiteY526" fmla="*/ 422768 h 6857999"/>
              <a:gd name="connsiteX527" fmla="*/ 680568 w 4724400"/>
              <a:gd name="connsiteY527" fmla="*/ 416949 h 6857999"/>
              <a:gd name="connsiteX528" fmla="*/ 394452 w 4724400"/>
              <a:gd name="connsiteY528" fmla="*/ 694330 h 6857999"/>
              <a:gd name="connsiteX529" fmla="*/ 340402 w 4724400"/>
              <a:gd name="connsiteY529" fmla="*/ 759654 h 6857999"/>
              <a:gd name="connsiteX530" fmla="*/ 827699 w 4724400"/>
              <a:gd name="connsiteY530" fmla="*/ 416143 h 6857999"/>
              <a:gd name="connsiteX531" fmla="*/ 841524 w 4724400"/>
              <a:gd name="connsiteY531" fmla="*/ 534021 h 6857999"/>
              <a:gd name="connsiteX532" fmla="*/ 825554 w 4724400"/>
              <a:gd name="connsiteY532" fmla="*/ 672115 h 6857999"/>
              <a:gd name="connsiteX533" fmla="*/ 811499 w 4724400"/>
              <a:gd name="connsiteY533" fmla="*/ 769176 h 6857999"/>
              <a:gd name="connsiteX534" fmla="*/ 841586 w 4724400"/>
              <a:gd name="connsiteY534" fmla="*/ 1060039 h 6857999"/>
              <a:gd name="connsiteX535" fmla="*/ 942912 w 4724400"/>
              <a:gd name="connsiteY535" fmla="*/ 1511108 h 6857999"/>
              <a:gd name="connsiteX536" fmla="*/ 884057 w 4724400"/>
              <a:gd name="connsiteY536" fmla="*/ 521768 h 6857999"/>
              <a:gd name="connsiteX537" fmla="*/ 827699 w 4724400"/>
              <a:gd name="connsiteY537" fmla="*/ 416143 h 6857999"/>
              <a:gd name="connsiteX538" fmla="*/ 798883 w 4724400"/>
              <a:gd name="connsiteY538" fmla="*/ 414244 h 6857999"/>
              <a:gd name="connsiteX539" fmla="*/ 875825 w 4724400"/>
              <a:gd name="connsiteY539" fmla="*/ 1357811 h 6857999"/>
              <a:gd name="connsiteX540" fmla="*/ 814514 w 4724400"/>
              <a:gd name="connsiteY540" fmla="*/ 1064671 h 6857999"/>
              <a:gd name="connsiteX541" fmla="*/ 783698 w 4724400"/>
              <a:gd name="connsiteY541" fmla="*/ 766414 h 6857999"/>
              <a:gd name="connsiteX542" fmla="*/ 798129 w 4724400"/>
              <a:gd name="connsiteY542" fmla="*/ 666939 h 6857999"/>
              <a:gd name="connsiteX543" fmla="*/ 813894 w 4724400"/>
              <a:gd name="connsiteY543" fmla="*/ 533909 h 6857999"/>
              <a:gd name="connsiteX544" fmla="*/ 798883 w 4724400"/>
              <a:gd name="connsiteY544" fmla="*/ 414244 h 6857999"/>
              <a:gd name="connsiteX545" fmla="*/ 673202 w 4724400"/>
              <a:gd name="connsiteY545" fmla="*/ 388720 h 6857999"/>
              <a:gd name="connsiteX546" fmla="*/ 392779 w 4724400"/>
              <a:gd name="connsiteY546" fmla="*/ 596411 h 6857999"/>
              <a:gd name="connsiteX547" fmla="*/ 270088 w 4724400"/>
              <a:gd name="connsiteY547" fmla="*/ 790400 h 6857999"/>
              <a:gd name="connsiteX548" fmla="*/ 259285 w 4724400"/>
              <a:gd name="connsiteY548" fmla="*/ 812869 h 6857999"/>
              <a:gd name="connsiteX549" fmla="*/ 372890 w 4724400"/>
              <a:gd name="connsiteY549" fmla="*/ 676832 h 6857999"/>
              <a:gd name="connsiteX550" fmla="*/ 673202 w 4724400"/>
              <a:gd name="connsiteY550" fmla="*/ 388720 h 6857999"/>
              <a:gd name="connsiteX551" fmla="*/ 1628210 w 4724400"/>
              <a:gd name="connsiteY551" fmla="*/ 0 h 6857999"/>
              <a:gd name="connsiteX552" fmla="*/ 1748399 w 4724400"/>
              <a:gd name="connsiteY552" fmla="*/ 0 h 6857999"/>
              <a:gd name="connsiteX553" fmla="*/ 1783391 w 4724400"/>
              <a:gd name="connsiteY553" fmla="*/ 17650 h 6857999"/>
              <a:gd name="connsiteX554" fmla="*/ 2084193 w 4724400"/>
              <a:gd name="connsiteY554" fmla="*/ 69947 h 6857999"/>
              <a:gd name="connsiteX555" fmla="*/ 2744101 w 4724400"/>
              <a:gd name="connsiteY555" fmla="*/ 15192 h 6857999"/>
              <a:gd name="connsiteX556" fmla="*/ 2197414 w 4724400"/>
              <a:gd name="connsiteY556" fmla="*/ 41266 h 6857999"/>
              <a:gd name="connsiteX557" fmla="*/ 1914967 w 4724400"/>
              <a:gd name="connsiteY557" fmla="*/ 18583 h 6857999"/>
              <a:gd name="connsiteX558" fmla="*/ 1815559 w 4724400"/>
              <a:gd name="connsiteY558" fmla="*/ 0 h 6857999"/>
              <a:gd name="connsiteX559" fmla="*/ 2001666 w 4724400"/>
              <a:gd name="connsiteY559" fmla="*/ 0 h 6857999"/>
              <a:gd name="connsiteX560" fmla="*/ 2036517 w 4724400"/>
              <a:gd name="connsiteY560" fmla="*/ 4274 h 6857999"/>
              <a:gd name="connsiteX561" fmla="*/ 2199623 w 4724400"/>
              <a:gd name="connsiteY561" fmla="*/ 13232 h 6857999"/>
              <a:gd name="connsiteX562" fmla="*/ 2420103 w 4724400"/>
              <a:gd name="connsiteY562" fmla="*/ 12601 h 6857999"/>
              <a:gd name="connsiteX563" fmla="*/ 2621330 w 4724400"/>
              <a:gd name="connsiteY563" fmla="*/ 0 h 6857999"/>
              <a:gd name="connsiteX564" fmla="*/ 3076571 w 4724400"/>
              <a:gd name="connsiteY564" fmla="*/ 0 h 6857999"/>
              <a:gd name="connsiteX565" fmla="*/ 2924796 w 4724400"/>
              <a:gd name="connsiteY565" fmla="*/ 36772 h 6857999"/>
              <a:gd name="connsiteX566" fmla="*/ 1946203 w 4724400"/>
              <a:gd name="connsiteY566" fmla="*/ 131277 h 6857999"/>
              <a:gd name="connsiteX567" fmla="*/ 1707026 w 4724400"/>
              <a:gd name="connsiteY567" fmla="*/ 44983 h 6857999"/>
              <a:gd name="connsiteX568" fmla="*/ 1007398 w 4724400"/>
              <a:gd name="connsiteY568" fmla="*/ 0 h 6857999"/>
              <a:gd name="connsiteX569" fmla="*/ 1105902 w 4724400"/>
              <a:gd name="connsiteY569" fmla="*/ 0 h 6857999"/>
              <a:gd name="connsiteX570" fmla="*/ 1191939 w 4724400"/>
              <a:gd name="connsiteY570" fmla="*/ 117664 h 6857999"/>
              <a:gd name="connsiteX571" fmla="*/ 1780907 w 4724400"/>
              <a:gd name="connsiteY571" fmla="*/ 743734 h 6857999"/>
              <a:gd name="connsiteX572" fmla="*/ 1841857 w 4724400"/>
              <a:gd name="connsiteY572" fmla="*/ 795932 h 6857999"/>
              <a:gd name="connsiteX573" fmla="*/ 2317896 w 4724400"/>
              <a:gd name="connsiteY573" fmla="*/ 530713 h 6857999"/>
              <a:gd name="connsiteX574" fmla="*/ 3015228 w 4724400"/>
              <a:gd name="connsiteY574" fmla="*/ 399738 h 6857999"/>
              <a:gd name="connsiteX575" fmla="*/ 3000782 w 4724400"/>
              <a:gd name="connsiteY575" fmla="*/ 461219 h 6857999"/>
              <a:gd name="connsiteX576" fmla="*/ 1963190 w 4724400"/>
              <a:gd name="connsiteY576" fmla="*/ 895589 h 6857999"/>
              <a:gd name="connsiteX577" fmla="*/ 2552180 w 4724400"/>
              <a:gd name="connsiteY577" fmla="*/ 1298815 h 6857999"/>
              <a:gd name="connsiteX578" fmla="*/ 2904618 w 4724400"/>
              <a:gd name="connsiteY578" fmla="*/ 1146081 h 6857999"/>
              <a:gd name="connsiteX579" fmla="*/ 3428829 w 4724400"/>
              <a:gd name="connsiteY579" fmla="*/ 310883 h 6857999"/>
              <a:gd name="connsiteX580" fmla="*/ 3452135 w 4724400"/>
              <a:gd name="connsiteY580" fmla="*/ 318176 h 6857999"/>
              <a:gd name="connsiteX581" fmla="*/ 3169464 w 4724400"/>
              <a:gd name="connsiteY581" fmla="*/ 935661 h 6857999"/>
              <a:gd name="connsiteX582" fmla="*/ 3049395 w 4724400"/>
              <a:gd name="connsiteY582" fmla="*/ 1070245 h 6857999"/>
              <a:gd name="connsiteX583" fmla="*/ 3401235 w 4724400"/>
              <a:gd name="connsiteY583" fmla="*/ 815534 h 6857999"/>
              <a:gd name="connsiteX584" fmla="*/ 4236947 w 4724400"/>
              <a:gd name="connsiteY584" fmla="*/ 465665 h 6857999"/>
              <a:gd name="connsiteX585" fmla="*/ 4565962 w 4724400"/>
              <a:gd name="connsiteY585" fmla="*/ 350012 h 6857999"/>
              <a:gd name="connsiteX586" fmla="*/ 4557937 w 4724400"/>
              <a:gd name="connsiteY586" fmla="*/ 382666 h 6857999"/>
              <a:gd name="connsiteX587" fmla="*/ 3621049 w 4724400"/>
              <a:gd name="connsiteY587" fmla="*/ 1056676 h 6857999"/>
              <a:gd name="connsiteX588" fmla="*/ 3094000 w 4724400"/>
              <a:gd name="connsiteY588" fmla="*/ 1229477 h 6857999"/>
              <a:gd name="connsiteX589" fmla="*/ 2813197 w 4724400"/>
              <a:gd name="connsiteY589" fmla="*/ 1263181 h 6857999"/>
              <a:gd name="connsiteX590" fmla="*/ 2615776 w 4724400"/>
              <a:gd name="connsiteY590" fmla="*/ 1334114 h 6857999"/>
              <a:gd name="connsiteX591" fmla="*/ 3364982 w 4724400"/>
              <a:gd name="connsiteY591" fmla="*/ 1687356 h 6857999"/>
              <a:gd name="connsiteX592" fmla="*/ 3371663 w 4724400"/>
              <a:gd name="connsiteY592" fmla="*/ 1683743 h 6857999"/>
              <a:gd name="connsiteX593" fmla="*/ 3883310 w 4724400"/>
              <a:gd name="connsiteY593" fmla="*/ 1443899 h 6857999"/>
              <a:gd name="connsiteX594" fmla="*/ 3892746 w 4724400"/>
              <a:gd name="connsiteY594" fmla="*/ 1429225 h 6857999"/>
              <a:gd name="connsiteX595" fmla="*/ 4699980 w 4724400"/>
              <a:gd name="connsiteY595" fmla="*/ 789523 h 6857999"/>
              <a:gd name="connsiteX596" fmla="*/ 4724400 w 4724400"/>
              <a:gd name="connsiteY596" fmla="*/ 769876 h 6857999"/>
              <a:gd name="connsiteX597" fmla="*/ 4724400 w 4724400"/>
              <a:gd name="connsiteY597" fmla="*/ 802845 h 6857999"/>
              <a:gd name="connsiteX598" fmla="*/ 4705958 w 4724400"/>
              <a:gd name="connsiteY598" fmla="*/ 821317 h 6857999"/>
              <a:gd name="connsiteX599" fmla="*/ 4649798 w 4724400"/>
              <a:gd name="connsiteY599" fmla="*/ 877374 h 6857999"/>
              <a:gd name="connsiteX600" fmla="*/ 4005326 w 4724400"/>
              <a:gd name="connsiteY600" fmla="*/ 1344259 h 6857999"/>
              <a:gd name="connsiteX601" fmla="*/ 4199378 w 4724400"/>
              <a:gd name="connsiteY601" fmla="*/ 1215889 h 6857999"/>
              <a:gd name="connsiteX602" fmla="*/ 4239600 w 4724400"/>
              <a:gd name="connsiteY602" fmla="*/ 1192361 h 6857999"/>
              <a:gd name="connsiteX603" fmla="*/ 4677037 w 4724400"/>
              <a:gd name="connsiteY603" fmla="*/ 858646 h 6857999"/>
              <a:gd name="connsiteX604" fmla="*/ 4724400 w 4724400"/>
              <a:gd name="connsiteY604" fmla="*/ 810414 h 6857999"/>
              <a:gd name="connsiteX605" fmla="*/ 4724400 w 4724400"/>
              <a:gd name="connsiteY605" fmla="*/ 916439 h 6857999"/>
              <a:gd name="connsiteX606" fmla="*/ 4683030 w 4724400"/>
              <a:gd name="connsiteY606" fmla="*/ 982925 h 6857999"/>
              <a:gd name="connsiteX607" fmla="*/ 3921884 w 4724400"/>
              <a:gd name="connsiteY607" fmla="*/ 1469889 h 6857999"/>
              <a:gd name="connsiteX608" fmla="*/ 3456136 w 4724400"/>
              <a:gd name="connsiteY608" fmla="*/ 1721439 h 6857999"/>
              <a:gd name="connsiteX609" fmla="*/ 3624313 w 4724400"/>
              <a:gd name="connsiteY609" fmla="*/ 1780406 h 6857999"/>
              <a:gd name="connsiteX610" fmla="*/ 4303638 w 4724400"/>
              <a:gd name="connsiteY610" fmla="*/ 1944400 h 6857999"/>
              <a:gd name="connsiteX611" fmla="*/ 4315566 w 4724400"/>
              <a:gd name="connsiteY611" fmla="*/ 1931422 h 6857999"/>
              <a:gd name="connsiteX612" fmla="*/ 4664388 w 4724400"/>
              <a:gd name="connsiteY612" fmla="*/ 1574357 h 6857999"/>
              <a:gd name="connsiteX613" fmla="*/ 4724400 w 4724400"/>
              <a:gd name="connsiteY613" fmla="*/ 1537429 h 6857999"/>
              <a:gd name="connsiteX614" fmla="*/ 4724400 w 4724400"/>
              <a:gd name="connsiteY614" fmla="*/ 1589108 h 6857999"/>
              <a:gd name="connsiteX615" fmla="*/ 4644505 w 4724400"/>
              <a:gd name="connsiteY615" fmla="*/ 1640352 h 6857999"/>
              <a:gd name="connsiteX616" fmla="*/ 4381603 w 4724400"/>
              <a:gd name="connsiteY616" fmla="*/ 1900149 h 6857999"/>
              <a:gd name="connsiteX617" fmla="*/ 4478726 w 4724400"/>
              <a:gd name="connsiteY617" fmla="*/ 1822808 h 6857999"/>
              <a:gd name="connsiteX618" fmla="*/ 4588263 w 4724400"/>
              <a:gd name="connsiteY618" fmla="*/ 1735914 h 6857999"/>
              <a:gd name="connsiteX619" fmla="*/ 4683216 w 4724400"/>
              <a:gd name="connsiteY619" fmla="*/ 1678902 h 6857999"/>
              <a:gd name="connsiteX620" fmla="*/ 4724400 w 4724400"/>
              <a:gd name="connsiteY620" fmla="*/ 1655121 h 6857999"/>
              <a:gd name="connsiteX621" fmla="*/ 4724400 w 4724400"/>
              <a:gd name="connsiteY621" fmla="*/ 1686869 h 6857999"/>
              <a:gd name="connsiteX622" fmla="*/ 4696172 w 4724400"/>
              <a:gd name="connsiteY622" fmla="*/ 1703058 h 6857999"/>
              <a:gd name="connsiteX623" fmla="*/ 4602997 w 4724400"/>
              <a:gd name="connsiteY623" fmla="*/ 1758893 h 6857999"/>
              <a:gd name="connsiteX624" fmla="*/ 4496021 w 4724400"/>
              <a:gd name="connsiteY624" fmla="*/ 1844299 h 6857999"/>
              <a:gd name="connsiteX625" fmla="*/ 4419004 w 4724400"/>
              <a:gd name="connsiteY625" fmla="*/ 1907617 h 6857999"/>
              <a:gd name="connsiteX626" fmla="*/ 4685975 w 4724400"/>
              <a:gd name="connsiteY626" fmla="*/ 1786372 h 6857999"/>
              <a:gd name="connsiteX627" fmla="*/ 4724400 w 4724400"/>
              <a:gd name="connsiteY627" fmla="*/ 1759693 h 6857999"/>
              <a:gd name="connsiteX628" fmla="*/ 4724400 w 4724400"/>
              <a:gd name="connsiteY628" fmla="*/ 1809459 h 6857999"/>
              <a:gd name="connsiteX629" fmla="*/ 4653762 w 4724400"/>
              <a:gd name="connsiteY629" fmla="*/ 1857561 h 6857999"/>
              <a:gd name="connsiteX630" fmla="*/ 4428349 w 4724400"/>
              <a:gd name="connsiteY630" fmla="*/ 1963079 h 6857999"/>
              <a:gd name="connsiteX631" fmla="*/ 4724400 w 4724400"/>
              <a:gd name="connsiteY631" fmla="*/ 1990579 h 6857999"/>
              <a:gd name="connsiteX632" fmla="*/ 4724400 w 4724400"/>
              <a:gd name="connsiteY632" fmla="*/ 2065582 h 6857999"/>
              <a:gd name="connsiteX633" fmla="*/ 4686318 w 4724400"/>
              <a:gd name="connsiteY633" fmla="*/ 2063926 h 6857999"/>
              <a:gd name="connsiteX634" fmla="*/ 4724400 w 4724400"/>
              <a:gd name="connsiteY634" fmla="*/ 2085104 h 6857999"/>
              <a:gd name="connsiteX635" fmla="*/ 4724400 w 4724400"/>
              <a:gd name="connsiteY635" fmla="*/ 2178471 h 6857999"/>
              <a:gd name="connsiteX636" fmla="*/ 4617755 w 4724400"/>
              <a:gd name="connsiteY636" fmla="*/ 2122457 h 6857999"/>
              <a:gd name="connsiteX637" fmla="*/ 4724400 w 4724400"/>
              <a:gd name="connsiteY637" fmla="*/ 2196158 h 6857999"/>
              <a:gd name="connsiteX638" fmla="*/ 4724400 w 4724400"/>
              <a:gd name="connsiteY638" fmla="*/ 2230374 h 6857999"/>
              <a:gd name="connsiteX639" fmla="*/ 4573637 w 4724400"/>
              <a:gd name="connsiteY639" fmla="*/ 2126309 h 6857999"/>
              <a:gd name="connsiteX640" fmla="*/ 4706850 w 4724400"/>
              <a:gd name="connsiteY640" fmla="*/ 2262541 h 6857999"/>
              <a:gd name="connsiteX641" fmla="*/ 4724400 w 4724400"/>
              <a:gd name="connsiteY641" fmla="*/ 2275857 h 6857999"/>
              <a:gd name="connsiteX642" fmla="*/ 4724400 w 4724400"/>
              <a:gd name="connsiteY642" fmla="*/ 2377131 h 6857999"/>
              <a:gd name="connsiteX643" fmla="*/ 4688201 w 4724400"/>
              <a:gd name="connsiteY643" fmla="*/ 2349925 h 6857999"/>
              <a:gd name="connsiteX644" fmla="*/ 4462564 w 4724400"/>
              <a:gd name="connsiteY644" fmla="*/ 2041945 h 6857999"/>
              <a:gd name="connsiteX645" fmla="*/ 4094167 w 4724400"/>
              <a:gd name="connsiteY645" fmla="*/ 1984479 h 6857999"/>
              <a:gd name="connsiteX646" fmla="*/ 4520397 w 4724400"/>
              <a:gd name="connsiteY646" fmla="*/ 3153822 h 6857999"/>
              <a:gd name="connsiteX647" fmla="*/ 4458958 w 4724400"/>
              <a:gd name="connsiteY647" fmla="*/ 3203134 h 6857999"/>
              <a:gd name="connsiteX648" fmla="*/ 3972830 w 4724400"/>
              <a:gd name="connsiteY648" fmla="*/ 1973028 h 6857999"/>
              <a:gd name="connsiteX649" fmla="*/ 3979154 w 4724400"/>
              <a:gd name="connsiteY649" fmla="*/ 1959605 h 6857999"/>
              <a:gd name="connsiteX650" fmla="*/ 3583051 w 4724400"/>
              <a:gd name="connsiteY650" fmla="*/ 1850495 h 6857999"/>
              <a:gd name="connsiteX651" fmla="*/ 2922360 w 4724400"/>
              <a:gd name="connsiteY651" fmla="*/ 1586232 h 6857999"/>
              <a:gd name="connsiteX652" fmla="*/ 3033099 w 4724400"/>
              <a:gd name="connsiteY652" fmla="*/ 1913175 h 6857999"/>
              <a:gd name="connsiteX653" fmla="*/ 3040214 w 4724400"/>
              <a:gd name="connsiteY653" fmla="*/ 1920694 h 6857999"/>
              <a:gd name="connsiteX654" fmla="*/ 3051308 w 4724400"/>
              <a:gd name="connsiteY654" fmla="*/ 1911226 h 6857999"/>
              <a:gd name="connsiteX655" fmla="*/ 3791335 w 4724400"/>
              <a:gd name="connsiteY655" fmla="*/ 2442781 h 6857999"/>
              <a:gd name="connsiteX656" fmla="*/ 3744063 w 4724400"/>
              <a:gd name="connsiteY656" fmla="*/ 2510325 h 6857999"/>
              <a:gd name="connsiteX657" fmla="*/ 3103695 w 4724400"/>
              <a:gd name="connsiteY657" fmla="*/ 2105302 h 6857999"/>
              <a:gd name="connsiteX658" fmla="*/ 2968137 w 4724400"/>
              <a:gd name="connsiteY658" fmla="*/ 2805672 h 6857999"/>
              <a:gd name="connsiteX659" fmla="*/ 2739231 w 4724400"/>
              <a:gd name="connsiteY659" fmla="*/ 3151701 h 6857999"/>
              <a:gd name="connsiteX660" fmla="*/ 2728882 w 4724400"/>
              <a:gd name="connsiteY660" fmla="*/ 3135084 h 6857999"/>
              <a:gd name="connsiteX661" fmla="*/ 2914282 w 4724400"/>
              <a:gd name="connsiteY661" fmla="*/ 2155807 h 6857999"/>
              <a:gd name="connsiteX662" fmla="*/ 2971660 w 4724400"/>
              <a:gd name="connsiteY662" fmla="*/ 1962486 h 6857999"/>
              <a:gd name="connsiteX663" fmla="*/ 2971809 w 4724400"/>
              <a:gd name="connsiteY663" fmla="*/ 1960615 h 6857999"/>
              <a:gd name="connsiteX664" fmla="*/ 2972315 w 4724400"/>
              <a:gd name="connsiteY664" fmla="*/ 1951821 h 6857999"/>
              <a:gd name="connsiteX665" fmla="*/ 2846641 w 4724400"/>
              <a:gd name="connsiteY665" fmla="*/ 1556749 h 6857999"/>
              <a:gd name="connsiteX666" fmla="*/ 2847461 w 4724400"/>
              <a:gd name="connsiteY666" fmla="*/ 1548729 h 6857999"/>
              <a:gd name="connsiteX667" fmla="*/ 2058558 w 4724400"/>
              <a:gd name="connsiteY667" fmla="*/ 1071804 h 6857999"/>
              <a:gd name="connsiteX668" fmla="*/ 2291089 w 4724400"/>
              <a:gd name="connsiteY668" fmla="*/ 1585512 h 6857999"/>
              <a:gd name="connsiteX669" fmla="*/ 2473792 w 4724400"/>
              <a:gd name="connsiteY669" fmla="*/ 2432858 h 6857999"/>
              <a:gd name="connsiteX670" fmla="*/ 2420124 w 4724400"/>
              <a:gd name="connsiteY670" fmla="*/ 2495762 h 6857999"/>
              <a:gd name="connsiteX671" fmla="*/ 2119846 w 4724400"/>
              <a:gd name="connsiteY671" fmla="*/ 1872898 h 6857999"/>
              <a:gd name="connsiteX672" fmla="*/ 1995210 w 4724400"/>
              <a:gd name="connsiteY672" fmla="*/ 1288346 h 6857999"/>
              <a:gd name="connsiteX673" fmla="*/ 1850975 w 4724400"/>
              <a:gd name="connsiteY673" fmla="*/ 1540820 h 6857999"/>
              <a:gd name="connsiteX674" fmla="*/ 1723490 w 4724400"/>
              <a:gd name="connsiteY674" fmla="*/ 1688355 h 6857999"/>
              <a:gd name="connsiteX675" fmla="*/ 1710157 w 4724400"/>
              <a:gd name="connsiteY675" fmla="*/ 1683354 h 6857999"/>
              <a:gd name="connsiteX676" fmla="*/ 1807265 w 4724400"/>
              <a:gd name="connsiteY676" fmla="*/ 1336896 h 6857999"/>
              <a:gd name="connsiteX677" fmla="*/ 2011049 w 4724400"/>
              <a:gd name="connsiteY677" fmla="*/ 1173376 h 6857999"/>
              <a:gd name="connsiteX678" fmla="*/ 2014681 w 4724400"/>
              <a:gd name="connsiteY678" fmla="*/ 1167830 h 6857999"/>
              <a:gd name="connsiteX679" fmla="*/ 1971037 w 4724400"/>
              <a:gd name="connsiteY679" fmla="*/ 1015438 h 6857999"/>
              <a:gd name="connsiteX680" fmla="*/ 1971858 w 4724400"/>
              <a:gd name="connsiteY680" fmla="*/ 1007420 h 6857999"/>
              <a:gd name="connsiteX681" fmla="*/ 1729505 w 4724400"/>
              <a:gd name="connsiteY681" fmla="*/ 808882 h 6857999"/>
              <a:gd name="connsiteX682" fmla="*/ 1506007 w 4724400"/>
              <a:gd name="connsiteY682" fmla="*/ 597733 h 6857999"/>
              <a:gd name="connsiteX683" fmla="*/ 1499912 w 4724400"/>
              <a:gd name="connsiteY683" fmla="*/ 1795211 h 6857999"/>
              <a:gd name="connsiteX684" fmla="*/ 1444926 w 4724400"/>
              <a:gd name="connsiteY684" fmla="*/ 1841464 h 6857999"/>
              <a:gd name="connsiteX685" fmla="*/ 1425791 w 4724400"/>
              <a:gd name="connsiteY685" fmla="*/ 572788 h 6857999"/>
              <a:gd name="connsiteX686" fmla="*/ 1435390 w 4724400"/>
              <a:gd name="connsiteY686" fmla="*/ 560750 h 6857999"/>
              <a:gd name="connsiteX687" fmla="*/ 1451502 w 4724400"/>
              <a:gd name="connsiteY687" fmla="*/ 542471 h 6857999"/>
              <a:gd name="connsiteX688" fmla="*/ 1194128 w 4724400"/>
              <a:gd name="connsiteY688" fmla="*/ 250903 h 6857999"/>
              <a:gd name="connsiteX689" fmla="*/ 890158 w 4724400"/>
              <a:gd name="connsiteY689" fmla="*/ 0 h 6857999"/>
              <a:gd name="connsiteX690" fmla="*/ 937892 w 4724400"/>
              <a:gd name="connsiteY690" fmla="*/ 0 h 6857999"/>
              <a:gd name="connsiteX691" fmla="*/ 924483 w 4724400"/>
              <a:gd name="connsiteY691" fmla="*/ 30495 h 6857999"/>
              <a:gd name="connsiteX692" fmla="*/ 872288 w 4724400"/>
              <a:gd name="connsiteY692" fmla="*/ 306259 h 6857999"/>
              <a:gd name="connsiteX693" fmla="*/ 1006247 w 4724400"/>
              <a:gd name="connsiteY693" fmla="*/ 727373 h 6857999"/>
              <a:gd name="connsiteX694" fmla="*/ 986481 w 4724400"/>
              <a:gd name="connsiteY694" fmla="*/ 1611960 h 6857999"/>
              <a:gd name="connsiteX695" fmla="*/ 928400 w 4724400"/>
              <a:gd name="connsiteY695" fmla="*/ 1663986 h 6857999"/>
              <a:gd name="connsiteX696" fmla="*/ 771281 w 4724400"/>
              <a:gd name="connsiteY696" fmla="*/ 368438 h 6857999"/>
              <a:gd name="connsiteX697" fmla="*/ 200540 w 4724400"/>
              <a:gd name="connsiteY697" fmla="*/ 942511 h 6857999"/>
              <a:gd name="connsiteX698" fmla="*/ 170253 w 4724400"/>
              <a:gd name="connsiteY698" fmla="*/ 942567 h 6857999"/>
              <a:gd name="connsiteX699" fmla="*/ 442049 w 4724400"/>
              <a:gd name="connsiteY699" fmla="*/ 489150 h 6857999"/>
              <a:gd name="connsiteX700" fmla="*/ 788582 w 4724400"/>
              <a:gd name="connsiteY700" fmla="*/ 301724 h 6857999"/>
              <a:gd name="connsiteX701" fmla="*/ 788312 w 4724400"/>
              <a:gd name="connsiteY701" fmla="*/ 276498 h 6857999"/>
              <a:gd name="connsiteX702" fmla="*/ 847625 w 4724400"/>
              <a:gd name="connsiteY702" fmla="*/ 89075 h 6857999"/>
              <a:gd name="connsiteX703" fmla="*/ 29788 w 4724400"/>
              <a:gd name="connsiteY703" fmla="*/ 0 h 6857999"/>
              <a:gd name="connsiteX704" fmla="*/ 93321 w 4724400"/>
              <a:gd name="connsiteY704" fmla="*/ 0 h 6857999"/>
              <a:gd name="connsiteX705" fmla="*/ 79142 w 4724400"/>
              <a:gd name="connsiteY705" fmla="*/ 68966 h 6857999"/>
              <a:gd name="connsiteX706" fmla="*/ 21253 w 4724400"/>
              <a:gd name="connsiteY706" fmla="*/ 535687 h 6857999"/>
              <a:gd name="connsiteX707" fmla="*/ 61909 w 4724400"/>
              <a:gd name="connsiteY707" fmla="*/ 380358 h 6857999"/>
              <a:gd name="connsiteX708" fmla="*/ 118339 w 4724400"/>
              <a:gd name="connsiteY708" fmla="*/ 184712 h 6857999"/>
              <a:gd name="connsiteX709" fmla="*/ 154192 w 4724400"/>
              <a:gd name="connsiteY709" fmla="*/ 87864 h 6857999"/>
              <a:gd name="connsiteX710" fmla="*/ 186604 w 4724400"/>
              <a:gd name="connsiteY710" fmla="*/ 0 h 6857999"/>
              <a:gd name="connsiteX711" fmla="*/ 216386 w 4724400"/>
              <a:gd name="connsiteY711" fmla="*/ 0 h 6857999"/>
              <a:gd name="connsiteX712" fmla="*/ 180314 w 4724400"/>
              <a:gd name="connsiteY712" fmla="*/ 97640 h 6857999"/>
              <a:gd name="connsiteX713" fmla="*/ 144924 w 4724400"/>
              <a:gd name="connsiteY713" fmla="*/ 193392 h 6857999"/>
              <a:gd name="connsiteX714" fmla="*/ 89413 w 4724400"/>
              <a:gd name="connsiteY714" fmla="*/ 386853 h 6857999"/>
              <a:gd name="connsiteX715" fmla="*/ 49686 w 4724400"/>
              <a:gd name="connsiteY715" fmla="*/ 539999 h 6857999"/>
              <a:gd name="connsiteX716" fmla="*/ 236604 w 4724400"/>
              <a:gd name="connsiteY716" fmla="*/ 152292 h 6857999"/>
              <a:gd name="connsiteX717" fmla="*/ 289375 w 4724400"/>
              <a:gd name="connsiteY717" fmla="*/ 0 h 6857999"/>
              <a:gd name="connsiteX718" fmla="*/ 369729 w 4724400"/>
              <a:gd name="connsiteY718" fmla="*/ 0 h 6857999"/>
              <a:gd name="connsiteX719" fmla="*/ 354160 w 4724400"/>
              <a:gd name="connsiteY719" fmla="*/ 65656 h 6857999"/>
              <a:gd name="connsiteX720" fmla="*/ 21325 w 4724400"/>
              <a:gd name="connsiteY720" fmla="*/ 763628 h 6857999"/>
              <a:gd name="connsiteX721" fmla="*/ 6426 w 4724400"/>
              <a:gd name="connsiteY721" fmla="*/ 785104 h 6857999"/>
              <a:gd name="connsiteX722" fmla="*/ 0 w 4724400"/>
              <a:gd name="connsiteY722" fmla="*/ 789215 h 6857999"/>
              <a:gd name="connsiteX723" fmla="*/ 0 w 4724400"/>
              <a:gd name="connsiteY723" fmla="*/ 163142 h 6857999"/>
              <a:gd name="connsiteX724" fmla="*/ 20220 w 4724400"/>
              <a:gd name="connsiteY724" fmla="*/ 3741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</a:cxnLst>
            <a:rect l="l" t="t" r="r" b="b"/>
            <a:pathLst>
              <a:path w="4724400" h="6857999">
                <a:moveTo>
                  <a:pt x="0" y="6805948"/>
                </a:moveTo>
                <a:lnTo>
                  <a:pt x="15600" y="6813099"/>
                </a:lnTo>
                <a:cubicBezTo>
                  <a:pt x="48179" y="6826367"/>
                  <a:pt x="82589" y="6838841"/>
                  <a:pt x="117632" y="6850060"/>
                </a:cubicBezTo>
                <a:lnTo>
                  <a:pt x="146175" y="6857998"/>
                </a:lnTo>
                <a:lnTo>
                  <a:pt x="54597" y="6857998"/>
                </a:lnTo>
                <a:lnTo>
                  <a:pt x="0" y="6831490"/>
                </a:lnTo>
                <a:close/>
                <a:moveTo>
                  <a:pt x="0" y="6736157"/>
                </a:moveTo>
                <a:lnTo>
                  <a:pt x="114811" y="6784122"/>
                </a:lnTo>
                <a:lnTo>
                  <a:pt x="138159" y="6793465"/>
                </a:lnTo>
                <a:cubicBezTo>
                  <a:pt x="184756" y="6812785"/>
                  <a:pt x="226800" y="6829482"/>
                  <a:pt x="270310" y="6840638"/>
                </a:cubicBezTo>
                <a:lnTo>
                  <a:pt x="358932" y="6857999"/>
                </a:lnTo>
                <a:lnTo>
                  <a:pt x="228496" y="6857999"/>
                </a:lnTo>
                <a:lnTo>
                  <a:pt x="126481" y="6821149"/>
                </a:lnTo>
                <a:lnTo>
                  <a:pt x="103134" y="6811799"/>
                </a:lnTo>
                <a:lnTo>
                  <a:pt x="0" y="6767913"/>
                </a:lnTo>
                <a:close/>
                <a:moveTo>
                  <a:pt x="2460543" y="6515312"/>
                </a:moveTo>
                <a:lnTo>
                  <a:pt x="2286201" y="6525103"/>
                </a:lnTo>
                <a:cubicBezTo>
                  <a:pt x="2228694" y="6528458"/>
                  <a:pt x="2169369" y="6531530"/>
                  <a:pt x="2110427" y="6532104"/>
                </a:cubicBezTo>
                <a:cubicBezTo>
                  <a:pt x="2058946" y="6532538"/>
                  <a:pt x="2007242" y="6530381"/>
                  <a:pt x="1956742" y="6528403"/>
                </a:cubicBezTo>
                <a:cubicBezTo>
                  <a:pt x="1815643" y="6523421"/>
                  <a:pt x="1669606" y="6518329"/>
                  <a:pt x="1534307" y="6560369"/>
                </a:cubicBezTo>
                <a:cubicBezTo>
                  <a:pt x="1506964" y="6568983"/>
                  <a:pt x="1480544" y="6579668"/>
                  <a:pt x="1454538" y="6591702"/>
                </a:cubicBezTo>
                <a:cubicBezTo>
                  <a:pt x="1508795" y="6597451"/>
                  <a:pt x="1564033" y="6600803"/>
                  <a:pt x="1619950" y="6599765"/>
                </a:cubicBezTo>
                <a:cubicBezTo>
                  <a:pt x="1760796" y="6598297"/>
                  <a:pt x="1904212" y="6576077"/>
                  <a:pt x="2044875" y="6563693"/>
                </a:cubicBezTo>
                <a:cubicBezTo>
                  <a:pt x="2158459" y="6554204"/>
                  <a:pt x="2431086" y="6537707"/>
                  <a:pt x="2460543" y="6515312"/>
                </a:cubicBezTo>
                <a:close/>
                <a:moveTo>
                  <a:pt x="1883620" y="6459370"/>
                </a:moveTo>
                <a:cubicBezTo>
                  <a:pt x="1757800" y="6463303"/>
                  <a:pt x="1630678" y="6481291"/>
                  <a:pt x="1532156" y="6529929"/>
                </a:cubicBezTo>
                <a:cubicBezTo>
                  <a:pt x="1670483" y="6488352"/>
                  <a:pt x="1816519" y="6493450"/>
                  <a:pt x="1958230" y="6498517"/>
                </a:cubicBezTo>
                <a:cubicBezTo>
                  <a:pt x="2008720" y="6500495"/>
                  <a:pt x="2060523" y="6502029"/>
                  <a:pt x="2110707" y="6502035"/>
                </a:cubicBezTo>
                <a:cubicBezTo>
                  <a:pt x="2168940" y="6501999"/>
                  <a:pt x="2227759" y="6498204"/>
                  <a:pt x="2285171" y="6495471"/>
                </a:cubicBezTo>
                <a:lnTo>
                  <a:pt x="2385179" y="6489665"/>
                </a:lnTo>
                <a:cubicBezTo>
                  <a:pt x="2348158" y="6484629"/>
                  <a:pt x="2296424" y="6478620"/>
                  <a:pt x="2227262" y="6473140"/>
                </a:cubicBezTo>
                <a:cubicBezTo>
                  <a:pt x="2133953" y="6465560"/>
                  <a:pt x="2009438" y="6455438"/>
                  <a:pt x="1883620" y="6459370"/>
                </a:cubicBezTo>
                <a:close/>
                <a:moveTo>
                  <a:pt x="1611255" y="5884754"/>
                </a:moveTo>
                <a:cubicBezTo>
                  <a:pt x="1475034" y="6070158"/>
                  <a:pt x="1320332" y="6315508"/>
                  <a:pt x="1357588" y="6496752"/>
                </a:cubicBezTo>
                <a:cubicBezTo>
                  <a:pt x="1404118" y="6270055"/>
                  <a:pt x="1507631" y="6063621"/>
                  <a:pt x="1611255" y="5884754"/>
                </a:cubicBezTo>
                <a:close/>
                <a:moveTo>
                  <a:pt x="1646205" y="5883072"/>
                </a:moveTo>
                <a:cubicBezTo>
                  <a:pt x="1542170" y="6060592"/>
                  <a:pt x="1436044" y="6267900"/>
                  <a:pt x="1387600" y="6494950"/>
                </a:cubicBezTo>
                <a:cubicBezTo>
                  <a:pt x="1504199" y="6300136"/>
                  <a:pt x="1601945" y="6103069"/>
                  <a:pt x="1646205" y="5883072"/>
                </a:cubicBezTo>
                <a:close/>
                <a:moveTo>
                  <a:pt x="0" y="5845526"/>
                </a:moveTo>
                <a:lnTo>
                  <a:pt x="23370" y="5869422"/>
                </a:lnTo>
                <a:cubicBezTo>
                  <a:pt x="131924" y="5985784"/>
                  <a:pt x="231640" y="6107018"/>
                  <a:pt x="321428" y="6212316"/>
                </a:cubicBezTo>
                <a:cubicBezTo>
                  <a:pt x="452682" y="6366340"/>
                  <a:pt x="578409" y="6507973"/>
                  <a:pt x="626000" y="6710671"/>
                </a:cubicBezTo>
                <a:cubicBezTo>
                  <a:pt x="638757" y="6764837"/>
                  <a:pt x="647619" y="6810078"/>
                  <a:pt x="661825" y="6854298"/>
                </a:cubicBezTo>
                <a:lnTo>
                  <a:pt x="663298" y="6857998"/>
                </a:lnTo>
                <a:lnTo>
                  <a:pt x="431765" y="6857998"/>
                </a:lnTo>
                <a:lnTo>
                  <a:pt x="293576" y="6816656"/>
                </a:lnTo>
                <a:cubicBezTo>
                  <a:pt x="240014" y="6798833"/>
                  <a:pt x="187020" y="6779815"/>
                  <a:pt x="134480" y="6760867"/>
                </a:cubicBezTo>
                <a:lnTo>
                  <a:pt x="0" y="6714215"/>
                </a:lnTo>
                <a:lnTo>
                  <a:pt x="0" y="6683873"/>
                </a:lnTo>
                <a:lnTo>
                  <a:pt x="143737" y="6732821"/>
                </a:lnTo>
                <a:cubicBezTo>
                  <a:pt x="255889" y="6773078"/>
                  <a:pt x="371066" y="6813801"/>
                  <a:pt x="488162" y="6842006"/>
                </a:cubicBezTo>
                <a:cubicBezTo>
                  <a:pt x="358293" y="6763794"/>
                  <a:pt x="187560" y="6705586"/>
                  <a:pt x="44855" y="6674734"/>
                </a:cubicBezTo>
                <a:lnTo>
                  <a:pt x="0" y="6668575"/>
                </a:lnTo>
                <a:lnTo>
                  <a:pt x="0" y="6628217"/>
                </a:lnTo>
                <a:lnTo>
                  <a:pt x="144942" y="6657611"/>
                </a:lnTo>
                <a:cubicBezTo>
                  <a:pt x="201726" y="6672044"/>
                  <a:pt x="257694" y="6689595"/>
                  <a:pt x="312446" y="6711283"/>
                </a:cubicBezTo>
                <a:cubicBezTo>
                  <a:pt x="343371" y="6723712"/>
                  <a:pt x="523593" y="6837187"/>
                  <a:pt x="477357" y="6799347"/>
                </a:cubicBezTo>
                <a:cubicBezTo>
                  <a:pt x="362978" y="6704934"/>
                  <a:pt x="237571" y="6617800"/>
                  <a:pt x="134228" y="6503934"/>
                </a:cubicBezTo>
                <a:lnTo>
                  <a:pt x="0" y="6334256"/>
                </a:lnTo>
                <a:lnTo>
                  <a:pt x="0" y="6221686"/>
                </a:lnTo>
                <a:lnTo>
                  <a:pt x="113296" y="6402069"/>
                </a:lnTo>
                <a:cubicBezTo>
                  <a:pt x="227569" y="6561808"/>
                  <a:pt x="381603" y="6676399"/>
                  <a:pt x="523262" y="6807025"/>
                </a:cubicBezTo>
                <a:cubicBezTo>
                  <a:pt x="495103" y="6748256"/>
                  <a:pt x="449573" y="6697712"/>
                  <a:pt x="404364" y="6649139"/>
                </a:cubicBezTo>
                <a:lnTo>
                  <a:pt x="392074" y="6636358"/>
                </a:lnTo>
                <a:cubicBezTo>
                  <a:pt x="280930" y="6516822"/>
                  <a:pt x="177660" y="6386311"/>
                  <a:pt x="77450" y="6260110"/>
                </a:cubicBezTo>
                <a:lnTo>
                  <a:pt x="0" y="6163634"/>
                </a:lnTo>
                <a:lnTo>
                  <a:pt x="0" y="6117703"/>
                </a:lnTo>
                <a:lnTo>
                  <a:pt x="99669" y="6240461"/>
                </a:lnTo>
                <a:cubicBezTo>
                  <a:pt x="199276" y="6366562"/>
                  <a:pt x="302033" y="6496348"/>
                  <a:pt x="412670" y="6615176"/>
                </a:cubicBezTo>
                <a:lnTo>
                  <a:pt x="424960" y="6627949"/>
                </a:lnTo>
                <a:cubicBezTo>
                  <a:pt x="452087" y="6657095"/>
                  <a:pt x="479817" y="6686334"/>
                  <a:pt x="504043" y="6718236"/>
                </a:cubicBezTo>
                <a:cubicBezTo>
                  <a:pt x="434583" y="6569208"/>
                  <a:pt x="350187" y="6428779"/>
                  <a:pt x="251759" y="6299011"/>
                </a:cubicBezTo>
                <a:cubicBezTo>
                  <a:pt x="180915" y="6205508"/>
                  <a:pt x="102557" y="6117579"/>
                  <a:pt x="21191" y="6033111"/>
                </a:cubicBezTo>
                <a:lnTo>
                  <a:pt x="0" y="6012219"/>
                </a:lnTo>
                <a:lnTo>
                  <a:pt x="0" y="5971257"/>
                </a:lnTo>
                <a:lnTo>
                  <a:pt x="41571" y="6012292"/>
                </a:lnTo>
                <a:cubicBezTo>
                  <a:pt x="123333" y="6097220"/>
                  <a:pt x="202225" y="6185713"/>
                  <a:pt x="273883" y="6279980"/>
                </a:cubicBezTo>
                <a:cubicBezTo>
                  <a:pt x="380040" y="6419905"/>
                  <a:pt x="469472" y="6571994"/>
                  <a:pt x="541341" y="6733560"/>
                </a:cubicBezTo>
                <a:cubicBezTo>
                  <a:pt x="542355" y="6694639"/>
                  <a:pt x="542948" y="6654374"/>
                  <a:pt x="531634" y="6610993"/>
                </a:cubicBezTo>
                <a:cubicBezTo>
                  <a:pt x="490540" y="6454784"/>
                  <a:pt x="347902" y="6314397"/>
                  <a:pt x="247554" y="6197148"/>
                </a:cubicBezTo>
                <a:cubicBezTo>
                  <a:pt x="178265" y="6115731"/>
                  <a:pt x="107245" y="6035491"/>
                  <a:pt x="33651" y="5957901"/>
                </a:cubicBezTo>
                <a:lnTo>
                  <a:pt x="0" y="5925131"/>
                </a:lnTo>
                <a:close/>
                <a:moveTo>
                  <a:pt x="1656340" y="5825040"/>
                </a:moveTo>
                <a:cubicBezTo>
                  <a:pt x="1655542" y="5826205"/>
                  <a:pt x="1654747" y="5827360"/>
                  <a:pt x="1653246" y="5829053"/>
                </a:cubicBezTo>
                <a:lnTo>
                  <a:pt x="1655667" y="5829425"/>
                </a:lnTo>
                <a:close/>
                <a:moveTo>
                  <a:pt x="2630124" y="5591852"/>
                </a:moveTo>
                <a:cubicBezTo>
                  <a:pt x="2477082" y="5593954"/>
                  <a:pt x="2324114" y="5611746"/>
                  <a:pt x="2177648" y="5630119"/>
                </a:cubicBezTo>
                <a:cubicBezTo>
                  <a:pt x="2143127" y="5634568"/>
                  <a:pt x="2109856" y="5639754"/>
                  <a:pt x="2076258" y="5650510"/>
                </a:cubicBezTo>
                <a:cubicBezTo>
                  <a:pt x="2082463" y="5662642"/>
                  <a:pt x="2162157" y="5633895"/>
                  <a:pt x="2214048" y="5629828"/>
                </a:cubicBezTo>
                <a:cubicBezTo>
                  <a:pt x="2501741" y="5609845"/>
                  <a:pt x="2805089" y="5655720"/>
                  <a:pt x="3090246" y="5601337"/>
                </a:cubicBezTo>
                <a:cubicBezTo>
                  <a:pt x="3006333" y="5611321"/>
                  <a:pt x="2919037" y="5605065"/>
                  <a:pt x="2834104" y="5598847"/>
                </a:cubicBezTo>
                <a:cubicBezTo>
                  <a:pt x="2816936" y="5597562"/>
                  <a:pt x="2799771" y="5596280"/>
                  <a:pt x="2782953" y="5595539"/>
                </a:cubicBezTo>
                <a:cubicBezTo>
                  <a:pt x="2732159" y="5592194"/>
                  <a:pt x="2681137" y="5591152"/>
                  <a:pt x="2630124" y="5591852"/>
                </a:cubicBezTo>
                <a:close/>
                <a:moveTo>
                  <a:pt x="2751064" y="5525300"/>
                </a:moveTo>
                <a:cubicBezTo>
                  <a:pt x="2704155" y="5524070"/>
                  <a:pt x="2658863" y="5525064"/>
                  <a:pt x="2618554" y="5525937"/>
                </a:cubicBezTo>
                <a:cubicBezTo>
                  <a:pt x="2508038" y="5528402"/>
                  <a:pt x="2408741" y="5531370"/>
                  <a:pt x="2311014" y="5550189"/>
                </a:cubicBezTo>
                <a:cubicBezTo>
                  <a:pt x="2246417" y="5562376"/>
                  <a:pt x="2186894" y="5581286"/>
                  <a:pt x="2134103" y="5605852"/>
                </a:cubicBezTo>
                <a:cubicBezTo>
                  <a:pt x="2147385" y="5603489"/>
                  <a:pt x="2160456" y="5602024"/>
                  <a:pt x="2174084" y="5600203"/>
                </a:cubicBezTo>
                <a:cubicBezTo>
                  <a:pt x="2370475" y="5575001"/>
                  <a:pt x="2579125" y="5551921"/>
                  <a:pt x="2785199" y="5564971"/>
                </a:cubicBezTo>
                <a:lnTo>
                  <a:pt x="2836697" y="5568822"/>
                </a:lnTo>
                <a:cubicBezTo>
                  <a:pt x="2913331" y="5574228"/>
                  <a:pt x="2991761" y="5580014"/>
                  <a:pt x="3066345" y="5573703"/>
                </a:cubicBezTo>
                <a:cubicBezTo>
                  <a:pt x="3036778" y="5568851"/>
                  <a:pt x="3007621" y="5562210"/>
                  <a:pt x="2978461" y="5555562"/>
                </a:cubicBezTo>
                <a:cubicBezTo>
                  <a:pt x="2950203" y="5549116"/>
                  <a:pt x="2921945" y="5542665"/>
                  <a:pt x="2893277" y="5538004"/>
                </a:cubicBezTo>
                <a:cubicBezTo>
                  <a:pt x="2846501" y="5529982"/>
                  <a:pt x="2797974" y="5526529"/>
                  <a:pt x="2751064" y="5525300"/>
                </a:cubicBezTo>
                <a:close/>
                <a:moveTo>
                  <a:pt x="2636807" y="5458317"/>
                </a:moveTo>
                <a:cubicBezTo>
                  <a:pt x="2511188" y="5456650"/>
                  <a:pt x="2361021" y="5479881"/>
                  <a:pt x="2236775" y="5536349"/>
                </a:cubicBezTo>
                <a:cubicBezTo>
                  <a:pt x="2259387" y="5530319"/>
                  <a:pt x="2281995" y="5524291"/>
                  <a:pt x="2306204" y="5519543"/>
                </a:cubicBezTo>
                <a:cubicBezTo>
                  <a:pt x="2406280" y="5500749"/>
                  <a:pt x="2506685" y="5497081"/>
                  <a:pt x="2619005" y="5494992"/>
                </a:cubicBezTo>
                <a:cubicBezTo>
                  <a:pt x="2701072" y="5493085"/>
                  <a:pt x="2803428" y="5491236"/>
                  <a:pt x="2899676" y="5507848"/>
                </a:cubicBezTo>
                <a:cubicBezTo>
                  <a:pt x="2928691" y="5513052"/>
                  <a:pt x="2957502" y="5519151"/>
                  <a:pt x="2986662" y="5525798"/>
                </a:cubicBezTo>
                <a:cubicBezTo>
                  <a:pt x="3025723" y="5534530"/>
                  <a:pt x="3063542" y="5542536"/>
                  <a:pt x="3101623" y="5547311"/>
                </a:cubicBezTo>
                <a:cubicBezTo>
                  <a:pt x="2954636" y="5490328"/>
                  <a:pt x="2792455" y="5460700"/>
                  <a:pt x="2636807" y="5458317"/>
                </a:cubicBezTo>
                <a:close/>
                <a:moveTo>
                  <a:pt x="0" y="5142496"/>
                </a:moveTo>
                <a:lnTo>
                  <a:pt x="127996" y="5201004"/>
                </a:lnTo>
                <a:cubicBezTo>
                  <a:pt x="360812" y="5325151"/>
                  <a:pt x="547980" y="5518563"/>
                  <a:pt x="661087" y="5790959"/>
                </a:cubicBezTo>
                <a:cubicBezTo>
                  <a:pt x="808965" y="5905246"/>
                  <a:pt x="932653" y="6044012"/>
                  <a:pt x="1029402" y="6204913"/>
                </a:cubicBezTo>
                <a:cubicBezTo>
                  <a:pt x="1035975" y="6141856"/>
                  <a:pt x="1034897" y="6159666"/>
                  <a:pt x="1046692" y="6015372"/>
                </a:cubicBezTo>
                <a:cubicBezTo>
                  <a:pt x="1068452" y="5749157"/>
                  <a:pt x="1080160" y="5533819"/>
                  <a:pt x="1024238" y="5336275"/>
                </a:cubicBezTo>
                <a:cubicBezTo>
                  <a:pt x="1039478" y="5267180"/>
                  <a:pt x="1107861" y="5351481"/>
                  <a:pt x="1138131" y="5600804"/>
                </a:cubicBezTo>
                <a:cubicBezTo>
                  <a:pt x="1140750" y="5745349"/>
                  <a:pt x="1138236" y="5891029"/>
                  <a:pt x="1127280" y="6039262"/>
                </a:cubicBezTo>
                <a:cubicBezTo>
                  <a:pt x="1108357" y="6291971"/>
                  <a:pt x="1074713" y="6543716"/>
                  <a:pt x="1026642" y="6792600"/>
                </a:cubicBezTo>
                <a:cubicBezTo>
                  <a:pt x="1130130" y="6727745"/>
                  <a:pt x="1224262" y="6639036"/>
                  <a:pt x="1327075" y="6590735"/>
                </a:cubicBezTo>
                <a:cubicBezTo>
                  <a:pt x="1328762" y="6587786"/>
                  <a:pt x="1331155" y="6584312"/>
                  <a:pt x="1332848" y="6581371"/>
                </a:cubicBezTo>
                <a:cubicBezTo>
                  <a:pt x="1327684" y="6578656"/>
                  <a:pt x="1322621" y="6575317"/>
                  <a:pt x="1320586" y="6572441"/>
                </a:cubicBezTo>
                <a:cubicBezTo>
                  <a:pt x="1127046" y="6311498"/>
                  <a:pt x="1526112" y="5858248"/>
                  <a:pt x="1669632" y="5665639"/>
                </a:cubicBezTo>
                <a:cubicBezTo>
                  <a:pt x="1682895" y="5647816"/>
                  <a:pt x="1749910" y="5675384"/>
                  <a:pt x="1749165" y="5696416"/>
                </a:cubicBezTo>
                <a:cubicBezTo>
                  <a:pt x="1740476" y="5983368"/>
                  <a:pt x="1637864" y="6228377"/>
                  <a:pt x="1502249" y="6466405"/>
                </a:cubicBezTo>
                <a:cubicBezTo>
                  <a:pt x="1725190" y="6382070"/>
                  <a:pt x="2047033" y="6424367"/>
                  <a:pt x="2238637" y="6419148"/>
                </a:cubicBezTo>
                <a:cubicBezTo>
                  <a:pt x="2408385" y="6415062"/>
                  <a:pt x="2531389" y="6424957"/>
                  <a:pt x="2642775" y="6563116"/>
                </a:cubicBezTo>
                <a:cubicBezTo>
                  <a:pt x="2652137" y="6574800"/>
                  <a:pt x="2636747" y="6578204"/>
                  <a:pt x="2628681" y="6578254"/>
                </a:cubicBezTo>
                <a:cubicBezTo>
                  <a:pt x="2285142" y="6584519"/>
                  <a:pt x="1943610" y="6642343"/>
                  <a:pt x="1600072" y="6648608"/>
                </a:cubicBezTo>
                <a:cubicBezTo>
                  <a:pt x="1541036" y="6649807"/>
                  <a:pt x="1450884" y="6627657"/>
                  <a:pt x="1391841" y="6641028"/>
                </a:cubicBezTo>
                <a:cubicBezTo>
                  <a:pt x="1391239" y="6640935"/>
                  <a:pt x="1390538" y="6641468"/>
                  <a:pt x="1389928" y="6641375"/>
                </a:cubicBezTo>
                <a:cubicBezTo>
                  <a:pt x="1386712" y="6642158"/>
                  <a:pt x="1383592" y="6642319"/>
                  <a:pt x="1380979" y="6643204"/>
                </a:cubicBezTo>
                <a:cubicBezTo>
                  <a:pt x="1295418" y="6670925"/>
                  <a:pt x="1201880" y="6759768"/>
                  <a:pt x="1108685" y="6824788"/>
                </a:cubicBezTo>
                <a:lnTo>
                  <a:pt x="1051559" y="6857998"/>
                </a:lnTo>
                <a:lnTo>
                  <a:pt x="925940" y="6857998"/>
                </a:lnTo>
                <a:lnTo>
                  <a:pt x="949746" y="6745652"/>
                </a:lnTo>
                <a:cubicBezTo>
                  <a:pt x="977694" y="6600749"/>
                  <a:pt x="1000382" y="6454800"/>
                  <a:pt x="1017902" y="6308216"/>
                </a:cubicBezTo>
                <a:cubicBezTo>
                  <a:pt x="1015769" y="6305964"/>
                  <a:pt x="1013539" y="6304343"/>
                  <a:pt x="1012614" y="6302278"/>
                </a:cubicBezTo>
                <a:cubicBezTo>
                  <a:pt x="921548" y="6120471"/>
                  <a:pt x="798037" y="5964433"/>
                  <a:pt x="644615" y="5837768"/>
                </a:cubicBezTo>
                <a:cubicBezTo>
                  <a:pt x="639869" y="5836403"/>
                  <a:pt x="633910" y="5834843"/>
                  <a:pt x="627546" y="5831943"/>
                </a:cubicBezTo>
                <a:cubicBezTo>
                  <a:pt x="440473" y="5751050"/>
                  <a:pt x="281887" y="5620709"/>
                  <a:pt x="128963" y="5481226"/>
                </a:cubicBezTo>
                <a:lnTo>
                  <a:pt x="0" y="5361850"/>
                </a:lnTo>
                <a:lnTo>
                  <a:pt x="0" y="5297634"/>
                </a:lnTo>
                <a:lnTo>
                  <a:pt x="40861" y="5333413"/>
                </a:lnTo>
                <a:cubicBezTo>
                  <a:pt x="193141" y="5476012"/>
                  <a:pt x="339724" y="5631340"/>
                  <a:pt x="514278" y="5738345"/>
                </a:cubicBezTo>
                <a:cubicBezTo>
                  <a:pt x="449538" y="5691903"/>
                  <a:pt x="392547" y="5631267"/>
                  <a:pt x="337180" y="5572174"/>
                </a:cubicBezTo>
                <a:cubicBezTo>
                  <a:pt x="326006" y="5560210"/>
                  <a:pt x="314833" y="5548247"/>
                  <a:pt x="303564" y="5536908"/>
                </a:cubicBezTo>
                <a:cubicBezTo>
                  <a:pt x="236878" y="5466783"/>
                  <a:pt x="163817" y="5402889"/>
                  <a:pt x="88496" y="5343132"/>
                </a:cubicBezTo>
                <a:lnTo>
                  <a:pt x="0" y="5277736"/>
                </a:lnTo>
                <a:lnTo>
                  <a:pt x="0" y="5241225"/>
                </a:lnTo>
                <a:lnTo>
                  <a:pt x="106479" y="5319780"/>
                </a:lnTo>
                <a:cubicBezTo>
                  <a:pt x="182485" y="5380123"/>
                  <a:pt x="256358" y="5444782"/>
                  <a:pt x="324159" y="5515717"/>
                </a:cubicBezTo>
                <a:lnTo>
                  <a:pt x="357680" y="5551608"/>
                </a:lnTo>
                <a:cubicBezTo>
                  <a:pt x="407763" y="5604773"/>
                  <a:pt x="458863" y="5659374"/>
                  <a:pt x="514810" y="5702551"/>
                </a:cubicBezTo>
                <a:cubicBezTo>
                  <a:pt x="497209" y="5679989"/>
                  <a:pt x="481008" y="5656366"/>
                  <a:pt x="464808" y="5632736"/>
                </a:cubicBezTo>
                <a:cubicBezTo>
                  <a:pt x="449112" y="5609836"/>
                  <a:pt x="433420" y="5586930"/>
                  <a:pt x="416327" y="5565087"/>
                </a:cubicBezTo>
                <a:cubicBezTo>
                  <a:pt x="361064" y="5493188"/>
                  <a:pt x="289546" y="5430331"/>
                  <a:pt x="232232" y="5379904"/>
                </a:cubicBezTo>
                <a:cubicBezTo>
                  <a:pt x="153617" y="5310828"/>
                  <a:pt x="82516" y="5249322"/>
                  <a:pt x="2640" y="5200559"/>
                </a:cubicBezTo>
                <a:lnTo>
                  <a:pt x="0" y="5199146"/>
                </a:lnTo>
                <a:lnTo>
                  <a:pt x="0" y="5164774"/>
                </a:lnTo>
                <a:lnTo>
                  <a:pt x="18363" y="5174783"/>
                </a:lnTo>
                <a:cubicBezTo>
                  <a:pt x="99860" y="5225071"/>
                  <a:pt x="172172" y="5286770"/>
                  <a:pt x="251810" y="5357281"/>
                </a:cubicBezTo>
                <a:cubicBezTo>
                  <a:pt x="310235" y="5408518"/>
                  <a:pt x="382775" y="5472816"/>
                  <a:pt x="439563" y="5546863"/>
                </a:cubicBezTo>
                <a:cubicBezTo>
                  <a:pt x="456560" y="5569331"/>
                  <a:pt x="472857" y="5592330"/>
                  <a:pt x="489056" y="5615961"/>
                </a:cubicBezTo>
                <a:cubicBezTo>
                  <a:pt x="510864" y="5647485"/>
                  <a:pt x="532257" y="5677676"/>
                  <a:pt x="555845" y="5705642"/>
                </a:cubicBezTo>
                <a:cubicBezTo>
                  <a:pt x="488800" y="5569150"/>
                  <a:pt x="394131" y="5443166"/>
                  <a:pt x="287056" y="5341546"/>
                </a:cubicBezTo>
                <a:cubicBezTo>
                  <a:pt x="222125" y="5280178"/>
                  <a:pt x="138844" y="5220320"/>
                  <a:pt x="49874" y="5178238"/>
                </a:cubicBezTo>
                <a:lnTo>
                  <a:pt x="0" y="5158623"/>
                </a:lnTo>
                <a:close/>
                <a:moveTo>
                  <a:pt x="4076694" y="4944364"/>
                </a:moveTo>
                <a:cubicBezTo>
                  <a:pt x="4092586" y="5180994"/>
                  <a:pt x="4134286" y="5476223"/>
                  <a:pt x="4287610" y="5588157"/>
                </a:cubicBezTo>
                <a:cubicBezTo>
                  <a:pt x="4171130" y="5382912"/>
                  <a:pt x="4114497" y="5153179"/>
                  <a:pt x="4076694" y="4944364"/>
                </a:cubicBezTo>
                <a:close/>
                <a:moveTo>
                  <a:pt x="4103808" y="4918599"/>
                </a:moveTo>
                <a:cubicBezTo>
                  <a:pt x="4140363" y="5126676"/>
                  <a:pt x="4195478" y="5358905"/>
                  <a:pt x="4310650" y="5565760"/>
                </a:cubicBezTo>
                <a:cubicBezTo>
                  <a:pt x="4272496" y="5335710"/>
                  <a:pt x="4217566" y="5117152"/>
                  <a:pt x="4103808" y="4918599"/>
                </a:cubicBezTo>
                <a:close/>
                <a:moveTo>
                  <a:pt x="4072554" y="4867303"/>
                </a:moveTo>
                <a:cubicBezTo>
                  <a:pt x="4072702" y="4868748"/>
                  <a:pt x="4072843" y="4870186"/>
                  <a:pt x="4072780" y="4872526"/>
                </a:cubicBezTo>
                <a:lnTo>
                  <a:pt x="4074990" y="4871112"/>
                </a:lnTo>
                <a:close/>
                <a:moveTo>
                  <a:pt x="3100062" y="4866948"/>
                </a:moveTo>
                <a:cubicBezTo>
                  <a:pt x="3054598" y="4867672"/>
                  <a:pt x="3008663" y="4872522"/>
                  <a:pt x="2963625" y="4877568"/>
                </a:cubicBezTo>
                <a:cubicBezTo>
                  <a:pt x="2913679" y="4883457"/>
                  <a:pt x="2861381" y="4889314"/>
                  <a:pt x="2809956" y="4889247"/>
                </a:cubicBezTo>
                <a:cubicBezTo>
                  <a:pt x="2768849" y="4889475"/>
                  <a:pt x="2727662" y="4885932"/>
                  <a:pt x="2688275" y="4882769"/>
                </a:cubicBezTo>
                <a:cubicBezTo>
                  <a:pt x="2660443" y="4880639"/>
                  <a:pt x="2632820" y="4877611"/>
                  <a:pt x="2605133" y="4876924"/>
                </a:cubicBezTo>
                <a:cubicBezTo>
                  <a:pt x="2542005" y="4874377"/>
                  <a:pt x="2477453" y="4878112"/>
                  <a:pt x="2414900" y="4881330"/>
                </a:cubicBezTo>
                <a:cubicBezTo>
                  <a:pt x="2350347" y="4885065"/>
                  <a:pt x="2283431" y="4888772"/>
                  <a:pt x="2217605" y="4885650"/>
                </a:cubicBezTo>
                <a:lnTo>
                  <a:pt x="2199332" y="4885075"/>
                </a:lnTo>
                <a:cubicBezTo>
                  <a:pt x="2179813" y="4883768"/>
                  <a:pt x="2160089" y="4883349"/>
                  <a:pt x="2141062" y="4884027"/>
                </a:cubicBezTo>
                <a:cubicBezTo>
                  <a:pt x="2279340" y="4906717"/>
                  <a:pt x="2418587" y="4927258"/>
                  <a:pt x="2558630" y="4938088"/>
                </a:cubicBezTo>
                <a:cubicBezTo>
                  <a:pt x="2750317" y="4954217"/>
                  <a:pt x="2921561" y="4921336"/>
                  <a:pt x="3100062" y="4866948"/>
                </a:cubicBezTo>
                <a:close/>
                <a:moveTo>
                  <a:pt x="2753415" y="4783657"/>
                </a:moveTo>
                <a:cubicBezTo>
                  <a:pt x="2715812" y="4782731"/>
                  <a:pt x="2677745" y="4783278"/>
                  <a:pt x="2639521" y="4785091"/>
                </a:cubicBezTo>
                <a:cubicBezTo>
                  <a:pt x="2486624" y="4792347"/>
                  <a:pt x="2331226" y="4819883"/>
                  <a:pt x="2193068" y="4854595"/>
                </a:cubicBezTo>
                <a:cubicBezTo>
                  <a:pt x="2196324" y="4854814"/>
                  <a:pt x="2198676" y="4854838"/>
                  <a:pt x="2201931" y="4855057"/>
                </a:cubicBezTo>
                <a:lnTo>
                  <a:pt x="2219654" y="4855986"/>
                </a:lnTo>
                <a:cubicBezTo>
                  <a:pt x="2283679" y="4858722"/>
                  <a:pt x="2350037" y="4855370"/>
                  <a:pt x="2413690" y="4851445"/>
                </a:cubicBezTo>
                <a:cubicBezTo>
                  <a:pt x="2476795" y="4847874"/>
                  <a:pt x="2542257" y="4844334"/>
                  <a:pt x="2606832" y="4846715"/>
                </a:cubicBezTo>
                <a:cubicBezTo>
                  <a:pt x="2634866" y="4847944"/>
                  <a:pt x="2663590" y="4850269"/>
                  <a:pt x="2691769" y="4852935"/>
                </a:cubicBezTo>
                <a:cubicBezTo>
                  <a:pt x="2730608" y="4856456"/>
                  <a:pt x="2771445" y="4859459"/>
                  <a:pt x="2811106" y="4859393"/>
                </a:cubicBezTo>
                <a:cubicBezTo>
                  <a:pt x="2860724" y="4859079"/>
                  <a:pt x="2912124" y="4853023"/>
                  <a:pt x="2961520" y="4847493"/>
                </a:cubicBezTo>
                <a:cubicBezTo>
                  <a:pt x="2997835" y="4843425"/>
                  <a:pt x="3034156" y="4839354"/>
                  <a:pt x="3070965" y="4837270"/>
                </a:cubicBezTo>
                <a:cubicBezTo>
                  <a:pt x="2974850" y="4802463"/>
                  <a:pt x="2866224" y="4786435"/>
                  <a:pt x="2753415" y="4783657"/>
                </a:cubicBezTo>
                <a:close/>
                <a:moveTo>
                  <a:pt x="2389654" y="4275904"/>
                </a:moveTo>
                <a:cubicBezTo>
                  <a:pt x="2058380" y="4300770"/>
                  <a:pt x="1773879" y="4364703"/>
                  <a:pt x="1522266" y="4472742"/>
                </a:cubicBezTo>
                <a:lnTo>
                  <a:pt x="1464014" y="4498508"/>
                </a:lnTo>
                <a:cubicBezTo>
                  <a:pt x="1435059" y="4511659"/>
                  <a:pt x="1405759" y="4524268"/>
                  <a:pt x="1376111" y="4536334"/>
                </a:cubicBezTo>
                <a:cubicBezTo>
                  <a:pt x="1422294" y="4522124"/>
                  <a:pt x="1470274" y="4508296"/>
                  <a:pt x="1498493" y="4502509"/>
                </a:cubicBezTo>
                <a:cubicBezTo>
                  <a:pt x="1608595" y="4481142"/>
                  <a:pt x="1719912" y="4468967"/>
                  <a:pt x="1831627" y="4454994"/>
                </a:cubicBezTo>
                <a:cubicBezTo>
                  <a:pt x="2034733" y="4429326"/>
                  <a:pt x="2186680" y="4317586"/>
                  <a:pt x="2389654" y="4275904"/>
                </a:cubicBezTo>
                <a:close/>
                <a:moveTo>
                  <a:pt x="2147582" y="4220499"/>
                </a:moveTo>
                <a:cubicBezTo>
                  <a:pt x="1947585" y="4228027"/>
                  <a:pt x="1746826" y="4329700"/>
                  <a:pt x="1556088" y="4425819"/>
                </a:cubicBezTo>
                <a:cubicBezTo>
                  <a:pt x="1788857" y="4332127"/>
                  <a:pt x="2048945" y="4273854"/>
                  <a:pt x="2346927" y="4248048"/>
                </a:cubicBezTo>
                <a:cubicBezTo>
                  <a:pt x="2280831" y="4225943"/>
                  <a:pt x="2214248" y="4217991"/>
                  <a:pt x="2147582" y="4220499"/>
                </a:cubicBezTo>
                <a:close/>
                <a:moveTo>
                  <a:pt x="1790494" y="3958602"/>
                </a:moveTo>
                <a:cubicBezTo>
                  <a:pt x="1546078" y="4006086"/>
                  <a:pt x="1301131" y="4060051"/>
                  <a:pt x="1059112" y="4119804"/>
                </a:cubicBezTo>
                <a:cubicBezTo>
                  <a:pt x="1314148" y="4123003"/>
                  <a:pt x="1558894" y="4069940"/>
                  <a:pt x="1790494" y="3958602"/>
                </a:cubicBezTo>
                <a:close/>
                <a:moveTo>
                  <a:pt x="3757613" y="3936722"/>
                </a:moveTo>
                <a:cubicBezTo>
                  <a:pt x="3739428" y="4022695"/>
                  <a:pt x="3726993" y="4110355"/>
                  <a:pt x="3715314" y="4196771"/>
                </a:cubicBezTo>
                <a:cubicBezTo>
                  <a:pt x="3696476" y="4335276"/>
                  <a:pt x="3677516" y="4478465"/>
                  <a:pt x="3631611" y="4613594"/>
                </a:cubicBezTo>
                <a:cubicBezTo>
                  <a:pt x="3620645" y="4645134"/>
                  <a:pt x="3608778" y="4676477"/>
                  <a:pt x="3596909" y="4707830"/>
                </a:cubicBezTo>
                <a:lnTo>
                  <a:pt x="3581749" y="4747418"/>
                </a:lnTo>
                <a:cubicBezTo>
                  <a:pt x="3554523" y="4819250"/>
                  <a:pt x="3531238" y="4892390"/>
                  <a:pt x="3510660" y="4966094"/>
                </a:cubicBezTo>
                <a:cubicBezTo>
                  <a:pt x="3748857" y="4678857"/>
                  <a:pt x="3755323" y="4300706"/>
                  <a:pt x="3757613" y="3936722"/>
                </a:cubicBezTo>
                <a:close/>
                <a:moveTo>
                  <a:pt x="1701387" y="3919232"/>
                </a:moveTo>
                <a:cubicBezTo>
                  <a:pt x="1507766" y="3912045"/>
                  <a:pt x="1320741" y="3989836"/>
                  <a:pt x="1136310" y="4068895"/>
                </a:cubicBezTo>
                <a:cubicBezTo>
                  <a:pt x="1350954" y="4017452"/>
                  <a:pt x="1568376" y="3970366"/>
                  <a:pt x="1784782" y="3927759"/>
                </a:cubicBezTo>
                <a:cubicBezTo>
                  <a:pt x="1756841" y="3923020"/>
                  <a:pt x="1729046" y="3920259"/>
                  <a:pt x="1701387" y="3919232"/>
                </a:cubicBezTo>
                <a:close/>
                <a:moveTo>
                  <a:pt x="3733405" y="3900089"/>
                </a:moveTo>
                <a:cubicBezTo>
                  <a:pt x="3597105" y="4216426"/>
                  <a:pt x="3490805" y="4541932"/>
                  <a:pt x="3500832" y="4885010"/>
                </a:cubicBezTo>
                <a:cubicBezTo>
                  <a:pt x="3516996" y="4834817"/>
                  <a:pt x="3533505" y="4785171"/>
                  <a:pt x="3552367" y="4735553"/>
                </a:cubicBezTo>
                <a:lnTo>
                  <a:pt x="3567525" y="4695966"/>
                </a:lnTo>
                <a:cubicBezTo>
                  <a:pt x="3579742" y="4665154"/>
                  <a:pt x="3591404" y="4634706"/>
                  <a:pt x="3602372" y="4603168"/>
                </a:cubicBezTo>
                <a:cubicBezTo>
                  <a:pt x="3647108" y="4471083"/>
                  <a:pt x="3666211" y="4329343"/>
                  <a:pt x="3684639" y="4192628"/>
                </a:cubicBezTo>
                <a:cubicBezTo>
                  <a:pt x="3697672" y="4096160"/>
                  <a:pt x="3710761" y="3997344"/>
                  <a:pt x="3733405" y="3900089"/>
                </a:cubicBezTo>
                <a:close/>
                <a:moveTo>
                  <a:pt x="2800959" y="3871054"/>
                </a:moveTo>
                <a:cubicBezTo>
                  <a:pt x="2809421" y="4100939"/>
                  <a:pt x="2907977" y="4306148"/>
                  <a:pt x="3026569" y="4520780"/>
                </a:cubicBezTo>
                <a:cubicBezTo>
                  <a:pt x="2979577" y="4399850"/>
                  <a:pt x="2933143" y="4278562"/>
                  <a:pt x="2889061" y="4157302"/>
                </a:cubicBezTo>
                <a:cubicBezTo>
                  <a:pt x="2854271" y="4061517"/>
                  <a:pt x="2821632" y="3966669"/>
                  <a:pt x="2800959" y="3871054"/>
                </a:cubicBezTo>
                <a:close/>
                <a:moveTo>
                  <a:pt x="2809929" y="3701307"/>
                </a:moveTo>
                <a:cubicBezTo>
                  <a:pt x="2809867" y="3703640"/>
                  <a:pt x="2809253" y="3706334"/>
                  <a:pt x="2809197" y="3708672"/>
                </a:cubicBezTo>
                <a:cubicBezTo>
                  <a:pt x="2816609" y="3854149"/>
                  <a:pt x="2864235" y="3999199"/>
                  <a:pt x="2918306" y="4147031"/>
                </a:cubicBezTo>
                <a:cubicBezTo>
                  <a:pt x="2966436" y="4279493"/>
                  <a:pt x="3017273" y="4412529"/>
                  <a:pt x="3068858" y="4544310"/>
                </a:cubicBezTo>
                <a:cubicBezTo>
                  <a:pt x="3069715" y="4408107"/>
                  <a:pt x="3008952" y="4266858"/>
                  <a:pt x="2968879" y="4144570"/>
                </a:cubicBezTo>
                <a:cubicBezTo>
                  <a:pt x="2919376" y="3995354"/>
                  <a:pt x="2865655" y="3848072"/>
                  <a:pt x="2809929" y="3701307"/>
                </a:cubicBezTo>
                <a:close/>
                <a:moveTo>
                  <a:pt x="1867196" y="3456584"/>
                </a:moveTo>
                <a:cubicBezTo>
                  <a:pt x="1939275" y="3608228"/>
                  <a:pt x="2036188" y="3758542"/>
                  <a:pt x="2183970" y="3826505"/>
                </a:cubicBezTo>
                <a:cubicBezTo>
                  <a:pt x="2092208" y="3686686"/>
                  <a:pt x="1989300" y="3564734"/>
                  <a:pt x="1867196" y="3456584"/>
                </a:cubicBezTo>
                <a:close/>
                <a:moveTo>
                  <a:pt x="2322880" y="3078533"/>
                </a:moveTo>
                <a:cubicBezTo>
                  <a:pt x="2314902" y="3134217"/>
                  <a:pt x="2306026" y="3189710"/>
                  <a:pt x="2295695" y="3245370"/>
                </a:cubicBezTo>
                <a:cubicBezTo>
                  <a:pt x="2262659" y="3421320"/>
                  <a:pt x="2225570" y="3586065"/>
                  <a:pt x="2268858" y="3758413"/>
                </a:cubicBezTo>
                <a:cubicBezTo>
                  <a:pt x="2273785" y="3680922"/>
                  <a:pt x="2284872" y="3603320"/>
                  <a:pt x="2295899" y="3528057"/>
                </a:cubicBezTo>
                <a:cubicBezTo>
                  <a:pt x="2310584" y="3430521"/>
                  <a:pt x="2325878" y="3330298"/>
                  <a:pt x="2326306" y="3231157"/>
                </a:cubicBezTo>
                <a:cubicBezTo>
                  <a:pt x="2326349" y="3202011"/>
                  <a:pt x="2325135" y="3172131"/>
                  <a:pt x="2324274" y="3142788"/>
                </a:cubicBezTo>
                <a:cubicBezTo>
                  <a:pt x="2323575" y="3121009"/>
                  <a:pt x="2323232" y="3099770"/>
                  <a:pt x="2322880" y="3078533"/>
                </a:cubicBezTo>
                <a:close/>
                <a:moveTo>
                  <a:pt x="912797" y="2896659"/>
                </a:moveTo>
                <a:cubicBezTo>
                  <a:pt x="987675" y="3038078"/>
                  <a:pt x="1077553" y="3173735"/>
                  <a:pt x="1167201" y="3304169"/>
                </a:cubicBezTo>
                <a:cubicBezTo>
                  <a:pt x="1258595" y="3437326"/>
                  <a:pt x="1353896" y="3600936"/>
                  <a:pt x="1503848" y="3675946"/>
                </a:cubicBezTo>
                <a:cubicBezTo>
                  <a:pt x="1443175" y="3621244"/>
                  <a:pt x="1397337" y="3553231"/>
                  <a:pt x="1353091" y="3486482"/>
                </a:cubicBezTo>
                <a:cubicBezTo>
                  <a:pt x="1348731" y="3480073"/>
                  <a:pt x="1344372" y="3473665"/>
                  <a:pt x="1340012" y="3467256"/>
                </a:cubicBezTo>
                <a:cubicBezTo>
                  <a:pt x="1259674" y="3347730"/>
                  <a:pt x="1172762" y="3230102"/>
                  <a:pt x="1089196" y="3116474"/>
                </a:cubicBezTo>
                <a:cubicBezTo>
                  <a:pt x="1048102" y="3060746"/>
                  <a:pt x="1005067" y="3003195"/>
                  <a:pt x="959418" y="2948853"/>
                </a:cubicBezTo>
                <a:cubicBezTo>
                  <a:pt x="944128" y="2931040"/>
                  <a:pt x="928639" y="2914119"/>
                  <a:pt x="912797" y="2896659"/>
                </a:cubicBezTo>
                <a:close/>
                <a:moveTo>
                  <a:pt x="2363420" y="2871730"/>
                </a:moveTo>
                <a:lnTo>
                  <a:pt x="2360107" y="2915231"/>
                </a:lnTo>
                <a:cubicBezTo>
                  <a:pt x="2356940" y="2960178"/>
                  <a:pt x="2353568" y="3006017"/>
                  <a:pt x="2353099" y="3051540"/>
                </a:cubicBezTo>
                <a:cubicBezTo>
                  <a:pt x="2352858" y="3081589"/>
                  <a:pt x="2354064" y="3111470"/>
                  <a:pt x="2354925" y="3140814"/>
                </a:cubicBezTo>
                <a:cubicBezTo>
                  <a:pt x="2356138" y="3170696"/>
                  <a:pt x="2357347" y="3200579"/>
                  <a:pt x="2357104" y="3230628"/>
                </a:cubicBezTo>
                <a:cubicBezTo>
                  <a:pt x="2356269" y="3331557"/>
                  <a:pt x="2341112" y="3433224"/>
                  <a:pt x="2326221" y="3531652"/>
                </a:cubicBezTo>
                <a:cubicBezTo>
                  <a:pt x="2315466" y="3603683"/>
                  <a:pt x="2304846" y="3677150"/>
                  <a:pt x="2299836" y="3750864"/>
                </a:cubicBezTo>
                <a:cubicBezTo>
                  <a:pt x="2315186" y="3724954"/>
                  <a:pt x="2331840" y="3697443"/>
                  <a:pt x="2346877" y="3662531"/>
                </a:cubicBezTo>
                <a:cubicBezTo>
                  <a:pt x="2459154" y="3406015"/>
                  <a:pt x="2424454" y="3133900"/>
                  <a:pt x="2363420" y="2871730"/>
                </a:cubicBezTo>
                <a:close/>
                <a:moveTo>
                  <a:pt x="912921" y="2850596"/>
                </a:moveTo>
                <a:cubicBezTo>
                  <a:pt x="936881" y="2875897"/>
                  <a:pt x="961194" y="2901731"/>
                  <a:pt x="983846" y="2928627"/>
                </a:cubicBezTo>
                <a:cubicBezTo>
                  <a:pt x="1029846" y="2983517"/>
                  <a:pt x="1073228" y="3041610"/>
                  <a:pt x="1114669" y="3097880"/>
                </a:cubicBezTo>
                <a:cubicBezTo>
                  <a:pt x="1199144" y="3211700"/>
                  <a:pt x="1286398" y="3329876"/>
                  <a:pt x="1366183" y="3449753"/>
                </a:cubicBezTo>
                <a:cubicBezTo>
                  <a:pt x="1370543" y="3456162"/>
                  <a:pt x="1374903" y="3462572"/>
                  <a:pt x="1379263" y="3468981"/>
                </a:cubicBezTo>
                <a:cubicBezTo>
                  <a:pt x="1414114" y="3521040"/>
                  <a:pt x="1450010" y="3574725"/>
                  <a:pt x="1492446" y="3620389"/>
                </a:cubicBezTo>
                <a:cubicBezTo>
                  <a:pt x="1379640" y="3316219"/>
                  <a:pt x="1197433" y="3014288"/>
                  <a:pt x="912921" y="2850596"/>
                </a:cubicBezTo>
                <a:close/>
                <a:moveTo>
                  <a:pt x="2386551" y="2642862"/>
                </a:moveTo>
                <a:cubicBezTo>
                  <a:pt x="2394776" y="2644690"/>
                  <a:pt x="2401148" y="2649859"/>
                  <a:pt x="2403741" y="2659697"/>
                </a:cubicBezTo>
                <a:cubicBezTo>
                  <a:pt x="2468949" y="2907705"/>
                  <a:pt x="2536818" y="3164740"/>
                  <a:pt x="2499078" y="3423399"/>
                </a:cubicBezTo>
                <a:cubicBezTo>
                  <a:pt x="2484124" y="3524170"/>
                  <a:pt x="2447241" y="3605244"/>
                  <a:pt x="2413232" y="3700562"/>
                </a:cubicBezTo>
                <a:cubicBezTo>
                  <a:pt x="2350039" y="3880472"/>
                  <a:pt x="2357716" y="4002022"/>
                  <a:pt x="2428424" y="4178295"/>
                </a:cubicBezTo>
                <a:cubicBezTo>
                  <a:pt x="2600434" y="4289020"/>
                  <a:pt x="2768104" y="4406341"/>
                  <a:pt x="2927779" y="4531843"/>
                </a:cubicBezTo>
                <a:cubicBezTo>
                  <a:pt x="2760215" y="4223610"/>
                  <a:pt x="2637267" y="3926696"/>
                  <a:pt x="2758380" y="3561061"/>
                </a:cubicBezTo>
                <a:cubicBezTo>
                  <a:pt x="2765639" y="3539559"/>
                  <a:pt x="2835782" y="3509255"/>
                  <a:pt x="2846610" y="3538353"/>
                </a:cubicBezTo>
                <a:cubicBezTo>
                  <a:pt x="2941134" y="3779872"/>
                  <a:pt x="3029996" y="4023472"/>
                  <a:pt x="3106063" y="4271430"/>
                </a:cubicBezTo>
                <a:cubicBezTo>
                  <a:pt x="3150638" y="4415363"/>
                  <a:pt x="3185704" y="4549296"/>
                  <a:pt x="3116136" y="4688819"/>
                </a:cubicBezTo>
                <a:cubicBezTo>
                  <a:pt x="3218309" y="4776757"/>
                  <a:pt x="3317100" y="4869157"/>
                  <a:pt x="3412872" y="4966558"/>
                </a:cubicBezTo>
                <a:cubicBezTo>
                  <a:pt x="3381456" y="4499967"/>
                  <a:pt x="3566630" y="4066538"/>
                  <a:pt x="3763612" y="3645474"/>
                </a:cubicBezTo>
                <a:cubicBezTo>
                  <a:pt x="3774538" y="3622394"/>
                  <a:pt x="3852109" y="3598841"/>
                  <a:pt x="3850165" y="3638405"/>
                </a:cubicBezTo>
                <a:cubicBezTo>
                  <a:pt x="3828358" y="4125233"/>
                  <a:pt x="3904636" y="4676562"/>
                  <a:pt x="3515311" y="5051260"/>
                </a:cubicBezTo>
                <a:cubicBezTo>
                  <a:pt x="3511789" y="5054277"/>
                  <a:pt x="3506819" y="5057456"/>
                  <a:pt x="3501147" y="5059552"/>
                </a:cubicBezTo>
                <a:cubicBezTo>
                  <a:pt x="3601520" y="5167803"/>
                  <a:pt x="3698516" y="5280511"/>
                  <a:pt x="3790420" y="5401078"/>
                </a:cubicBezTo>
                <a:cubicBezTo>
                  <a:pt x="3946901" y="5606795"/>
                  <a:pt x="4090825" y="5822089"/>
                  <a:pt x="4221141" y="6045312"/>
                </a:cubicBezTo>
                <a:cubicBezTo>
                  <a:pt x="4260726" y="5923422"/>
                  <a:pt x="4276533" y="5789920"/>
                  <a:pt x="4326825" y="5681109"/>
                </a:cubicBezTo>
                <a:cubicBezTo>
                  <a:pt x="4326185" y="5677682"/>
                  <a:pt x="4325759" y="5673360"/>
                  <a:pt x="4325127" y="5669934"/>
                </a:cubicBezTo>
                <a:cubicBezTo>
                  <a:pt x="4319106" y="5671483"/>
                  <a:pt x="4312744" y="5672486"/>
                  <a:pt x="4309144" y="5671723"/>
                </a:cubicBezTo>
                <a:cubicBezTo>
                  <a:pt x="3975286" y="5608574"/>
                  <a:pt x="3989836" y="4983823"/>
                  <a:pt x="3974946" y="4736592"/>
                </a:cubicBezTo>
                <a:cubicBezTo>
                  <a:pt x="3973555" y="4713728"/>
                  <a:pt x="4046476" y="4687776"/>
                  <a:pt x="4060171" y="4704317"/>
                </a:cubicBezTo>
                <a:cubicBezTo>
                  <a:pt x="4248204" y="4928943"/>
                  <a:pt x="4331788" y="5187422"/>
                  <a:pt x="4383942" y="5463703"/>
                </a:cubicBezTo>
                <a:cubicBezTo>
                  <a:pt x="4445404" y="5353500"/>
                  <a:pt x="4548377" y="5250086"/>
                  <a:pt x="4654905" y="5156948"/>
                </a:cubicBezTo>
                <a:lnTo>
                  <a:pt x="4724400" y="5098975"/>
                </a:lnTo>
                <a:lnTo>
                  <a:pt x="4724400" y="5160063"/>
                </a:lnTo>
                <a:lnTo>
                  <a:pt x="4687505" y="5191181"/>
                </a:lnTo>
                <a:cubicBezTo>
                  <a:pt x="4588452" y="5282318"/>
                  <a:pt x="4497898" y="5385071"/>
                  <a:pt x="4451303" y="5491132"/>
                </a:cubicBezTo>
                <a:cubicBezTo>
                  <a:pt x="4493091" y="5426848"/>
                  <a:pt x="4544370" y="5370101"/>
                  <a:pt x="4599954" y="5317498"/>
                </a:cubicBezTo>
                <a:lnTo>
                  <a:pt x="4724400" y="5211392"/>
                </a:lnTo>
                <a:lnTo>
                  <a:pt x="4724400" y="5251559"/>
                </a:lnTo>
                <a:lnTo>
                  <a:pt x="4619898" y="5340764"/>
                </a:lnTo>
                <a:cubicBezTo>
                  <a:pt x="4564729" y="5393102"/>
                  <a:pt x="4514142" y="5449408"/>
                  <a:pt x="4473735" y="5512809"/>
                </a:cubicBezTo>
                <a:cubicBezTo>
                  <a:pt x="4457482" y="5538523"/>
                  <a:pt x="4443385" y="5565169"/>
                  <a:pt x="4430539" y="5592553"/>
                </a:cubicBezTo>
                <a:cubicBezTo>
                  <a:pt x="4478314" y="5558922"/>
                  <a:pt x="4525254" y="5522778"/>
                  <a:pt x="4569759" y="5482816"/>
                </a:cubicBezTo>
                <a:lnTo>
                  <a:pt x="4724400" y="5330891"/>
                </a:lnTo>
                <a:lnTo>
                  <a:pt x="4724400" y="5402912"/>
                </a:lnTo>
                <a:lnTo>
                  <a:pt x="4586888" y="5533939"/>
                </a:lnTo>
                <a:cubicBezTo>
                  <a:pt x="4539970" y="5576210"/>
                  <a:pt x="4452025" y="5622495"/>
                  <a:pt x="4413377" y="5674040"/>
                </a:cubicBezTo>
                <a:cubicBezTo>
                  <a:pt x="4412828" y="5674391"/>
                  <a:pt x="4412623" y="5675288"/>
                  <a:pt x="4412066" y="5675644"/>
                </a:cubicBezTo>
                <a:cubicBezTo>
                  <a:pt x="4409999" y="5678494"/>
                  <a:pt x="4407586" y="5680803"/>
                  <a:pt x="4406074" y="5683306"/>
                </a:cubicBezTo>
                <a:cubicBezTo>
                  <a:pt x="4338963" y="5791374"/>
                  <a:pt x="4334247" y="5992131"/>
                  <a:pt x="4271008" y="6118417"/>
                </a:cubicBezTo>
                <a:cubicBezTo>
                  <a:pt x="4270042" y="6120562"/>
                  <a:pt x="4267634" y="6122876"/>
                  <a:pt x="4265220" y="6125184"/>
                </a:cubicBezTo>
                <a:cubicBezTo>
                  <a:pt x="4388620" y="6344593"/>
                  <a:pt x="4497559" y="6571523"/>
                  <a:pt x="4590463" y="6805045"/>
                </a:cubicBezTo>
                <a:lnTo>
                  <a:pt x="4610122" y="6857999"/>
                </a:lnTo>
                <a:lnTo>
                  <a:pt x="4513231" y="6857999"/>
                </a:lnTo>
                <a:lnTo>
                  <a:pt x="4374770" y="6532596"/>
                </a:lnTo>
                <a:lnTo>
                  <a:pt x="4339518" y="6461642"/>
                </a:lnTo>
                <a:cubicBezTo>
                  <a:pt x="4208274" y="6190726"/>
                  <a:pt x="4055763" y="5930353"/>
                  <a:pt x="3884810" y="5682534"/>
                </a:cubicBezTo>
                <a:cubicBezTo>
                  <a:pt x="3881554" y="5682314"/>
                  <a:pt x="3878648" y="5682642"/>
                  <a:pt x="3876498" y="5681717"/>
                </a:cubicBezTo>
                <a:cubicBezTo>
                  <a:pt x="3679284" y="5607050"/>
                  <a:pt x="3473354" y="5574737"/>
                  <a:pt x="3263209" y="5585749"/>
                </a:cubicBezTo>
                <a:cubicBezTo>
                  <a:pt x="3258445" y="5588034"/>
                  <a:pt x="3252566" y="5591021"/>
                  <a:pt x="3245450" y="5593271"/>
                </a:cubicBezTo>
                <a:cubicBezTo>
                  <a:pt x="2832970" y="5732161"/>
                  <a:pt x="2378174" y="5640588"/>
                  <a:pt x="1952592" y="5692050"/>
                </a:cubicBezTo>
                <a:cubicBezTo>
                  <a:pt x="1937512" y="5694029"/>
                  <a:pt x="1912708" y="5686903"/>
                  <a:pt x="1936466" y="5671708"/>
                </a:cubicBezTo>
                <a:cubicBezTo>
                  <a:pt x="2343705" y="5415077"/>
                  <a:pt x="2802129" y="5333413"/>
                  <a:pt x="3244709" y="5538562"/>
                </a:cubicBezTo>
                <a:cubicBezTo>
                  <a:pt x="3441959" y="5522006"/>
                  <a:pt x="3636288" y="5541041"/>
                  <a:pt x="3823886" y="5595804"/>
                </a:cubicBezTo>
                <a:cubicBezTo>
                  <a:pt x="3786337" y="5543176"/>
                  <a:pt x="3748232" y="5490905"/>
                  <a:pt x="3709024" y="5439340"/>
                </a:cubicBezTo>
                <a:cubicBezTo>
                  <a:pt x="3551844" y="5232532"/>
                  <a:pt x="3380544" y="5046247"/>
                  <a:pt x="3198362" y="4874588"/>
                </a:cubicBezTo>
                <a:cubicBezTo>
                  <a:pt x="3191800" y="4876493"/>
                  <a:pt x="3185778" y="4878043"/>
                  <a:pt x="3179417" y="4879047"/>
                </a:cubicBezTo>
                <a:cubicBezTo>
                  <a:pt x="3002241" y="4937947"/>
                  <a:pt x="2827252" y="4989315"/>
                  <a:pt x="2639496" y="4989072"/>
                </a:cubicBezTo>
                <a:cubicBezTo>
                  <a:pt x="2416792" y="4988955"/>
                  <a:pt x="2191177" y="4947776"/>
                  <a:pt x="1972353" y="4909921"/>
                </a:cubicBezTo>
                <a:cubicBezTo>
                  <a:pt x="1940984" y="4904693"/>
                  <a:pt x="1996456" y="4874580"/>
                  <a:pt x="2002679" y="4872131"/>
                </a:cubicBezTo>
                <a:cubicBezTo>
                  <a:pt x="2309478" y="4772480"/>
                  <a:pt x="2760385" y="4680296"/>
                  <a:pt x="3097424" y="4781269"/>
                </a:cubicBezTo>
                <a:cubicBezTo>
                  <a:pt x="2895349" y="4601638"/>
                  <a:pt x="2680528" y="4438593"/>
                  <a:pt x="2454890" y="4287833"/>
                </a:cubicBezTo>
                <a:cubicBezTo>
                  <a:pt x="2454338" y="4288186"/>
                  <a:pt x="2453432" y="4287993"/>
                  <a:pt x="2452881" y="4288346"/>
                </a:cubicBezTo>
                <a:cubicBezTo>
                  <a:pt x="2451433" y="4288508"/>
                  <a:pt x="2449426" y="4289026"/>
                  <a:pt x="2448527" y="4288836"/>
                </a:cubicBezTo>
                <a:cubicBezTo>
                  <a:pt x="2435306" y="4288860"/>
                  <a:pt x="2328295" y="4364971"/>
                  <a:pt x="2323525" y="4367248"/>
                </a:cubicBezTo>
                <a:cubicBezTo>
                  <a:pt x="2239575" y="4406384"/>
                  <a:pt x="2150175" y="4432133"/>
                  <a:pt x="2060764" y="4451767"/>
                </a:cubicBezTo>
                <a:cubicBezTo>
                  <a:pt x="1760632" y="4518029"/>
                  <a:pt x="1460022" y="4526349"/>
                  <a:pt x="1162250" y="4613329"/>
                </a:cubicBezTo>
                <a:cubicBezTo>
                  <a:pt x="1141991" y="4619390"/>
                  <a:pt x="1086625" y="4618011"/>
                  <a:pt x="1132639" y="4596243"/>
                </a:cubicBezTo>
                <a:cubicBezTo>
                  <a:pt x="1461250" y="4438196"/>
                  <a:pt x="1900100" y="4136057"/>
                  <a:pt x="2293970" y="4182283"/>
                </a:cubicBezTo>
                <a:cubicBezTo>
                  <a:pt x="2166077" y="4101602"/>
                  <a:pt x="2034669" y="4023929"/>
                  <a:pt x="1900637" y="3949470"/>
                </a:cubicBezTo>
                <a:cubicBezTo>
                  <a:pt x="1896077" y="3950852"/>
                  <a:pt x="1891168" y="3951697"/>
                  <a:pt x="1887014" y="3951288"/>
                </a:cubicBezTo>
                <a:cubicBezTo>
                  <a:pt x="1578066" y="4112095"/>
                  <a:pt x="1243908" y="4184792"/>
                  <a:pt x="896751" y="4159267"/>
                </a:cubicBezTo>
                <a:cubicBezTo>
                  <a:pt x="855005" y="4156073"/>
                  <a:pt x="905428" y="4125362"/>
                  <a:pt x="918967" y="4119760"/>
                </a:cubicBezTo>
                <a:cubicBezTo>
                  <a:pt x="1194342" y="4017222"/>
                  <a:pt x="1471034" y="3857115"/>
                  <a:pt x="1764113" y="3873539"/>
                </a:cubicBezTo>
                <a:cubicBezTo>
                  <a:pt x="1695196" y="3836374"/>
                  <a:pt x="1625724" y="3799562"/>
                  <a:pt x="1555701" y="3763109"/>
                </a:cubicBezTo>
                <a:cubicBezTo>
                  <a:pt x="1550645" y="3762512"/>
                  <a:pt x="1546699" y="3761207"/>
                  <a:pt x="1542956" y="3758998"/>
                </a:cubicBezTo>
                <a:cubicBezTo>
                  <a:pt x="1350426" y="3719652"/>
                  <a:pt x="1247288" y="3571783"/>
                  <a:pt x="1136724" y="3417171"/>
                </a:cubicBezTo>
                <a:cubicBezTo>
                  <a:pt x="993337" y="3216099"/>
                  <a:pt x="846020" y="2999153"/>
                  <a:pt x="750977" y="2770227"/>
                </a:cubicBezTo>
                <a:cubicBezTo>
                  <a:pt x="747611" y="2762227"/>
                  <a:pt x="749771" y="2755481"/>
                  <a:pt x="755174" y="2749954"/>
                </a:cubicBezTo>
                <a:cubicBezTo>
                  <a:pt x="771390" y="2733370"/>
                  <a:pt x="816824" y="2727735"/>
                  <a:pt x="830023" y="2731935"/>
                </a:cubicBezTo>
                <a:cubicBezTo>
                  <a:pt x="1258787" y="2883841"/>
                  <a:pt x="1497280" y="3311498"/>
                  <a:pt x="1623018" y="3716225"/>
                </a:cubicBezTo>
                <a:cubicBezTo>
                  <a:pt x="1853470" y="3835548"/>
                  <a:pt x="2078531" y="3959850"/>
                  <a:pt x="2294841" y="4093587"/>
                </a:cubicBezTo>
                <a:cubicBezTo>
                  <a:pt x="2272291" y="4035197"/>
                  <a:pt x="2253055" y="3974696"/>
                  <a:pt x="2250226" y="3916719"/>
                </a:cubicBezTo>
                <a:cubicBezTo>
                  <a:pt x="2248779" y="3916883"/>
                  <a:pt x="2246771" y="3917401"/>
                  <a:pt x="2245523" y="3916663"/>
                </a:cubicBezTo>
                <a:cubicBezTo>
                  <a:pt x="1951808" y="3876118"/>
                  <a:pt x="1808968" y="3571232"/>
                  <a:pt x="1707994" y="3326950"/>
                </a:cubicBezTo>
                <a:cubicBezTo>
                  <a:pt x="1694877" y="3295477"/>
                  <a:pt x="1766980" y="3273123"/>
                  <a:pt x="1786341" y="3287566"/>
                </a:cubicBezTo>
                <a:cubicBezTo>
                  <a:pt x="1929395" y="3390749"/>
                  <a:pt x="2051663" y="3506453"/>
                  <a:pt x="2158071" y="3639960"/>
                </a:cubicBezTo>
                <a:cubicBezTo>
                  <a:pt x="2154892" y="3540061"/>
                  <a:pt x="2170197" y="3439839"/>
                  <a:pt x="2189281" y="3333361"/>
                </a:cubicBezTo>
                <a:cubicBezTo>
                  <a:pt x="2229372" y="3116116"/>
                  <a:pt x="2246120" y="2891570"/>
                  <a:pt x="2314466" y="2680771"/>
                </a:cubicBezTo>
                <a:cubicBezTo>
                  <a:pt x="2320529" y="2661952"/>
                  <a:pt x="2361878" y="2637374"/>
                  <a:pt x="2386551" y="2642862"/>
                </a:cubicBezTo>
                <a:close/>
                <a:moveTo>
                  <a:pt x="3646699" y="2390555"/>
                </a:moveTo>
                <a:lnTo>
                  <a:pt x="3645773" y="2392739"/>
                </a:lnTo>
                <a:lnTo>
                  <a:pt x="3649597" y="2394358"/>
                </a:lnTo>
                <a:cubicBezTo>
                  <a:pt x="3648733" y="2393349"/>
                  <a:pt x="3647874" y="2392343"/>
                  <a:pt x="3646699" y="2390555"/>
                </a:cubicBezTo>
                <a:close/>
                <a:moveTo>
                  <a:pt x="3038676" y="2118977"/>
                </a:moveTo>
                <a:cubicBezTo>
                  <a:pt x="3042950" y="2257918"/>
                  <a:pt x="3002907" y="2393544"/>
                  <a:pt x="2963942" y="2525128"/>
                </a:cubicBezTo>
                <a:cubicBezTo>
                  <a:pt x="2949902" y="2571972"/>
                  <a:pt x="2935948" y="2620144"/>
                  <a:pt x="2923775" y="2667145"/>
                </a:cubicBezTo>
                <a:cubicBezTo>
                  <a:pt x="2909690" y="2721696"/>
                  <a:pt x="2898881" y="2777642"/>
                  <a:pt x="2887447" y="2832031"/>
                </a:cubicBezTo>
                <a:lnTo>
                  <a:pt x="2868480" y="2927011"/>
                </a:lnTo>
                <a:cubicBezTo>
                  <a:pt x="2882036" y="2893472"/>
                  <a:pt x="2900043" y="2846374"/>
                  <a:pt x="2921794" y="2782834"/>
                </a:cubicBezTo>
                <a:cubicBezTo>
                  <a:pt x="2980827" y="2611467"/>
                  <a:pt x="3079367" y="2325483"/>
                  <a:pt x="3038676" y="2118977"/>
                </a:cubicBezTo>
                <a:close/>
                <a:moveTo>
                  <a:pt x="4070579" y="2090376"/>
                </a:moveTo>
                <a:cubicBezTo>
                  <a:pt x="4084637" y="2136248"/>
                  <a:pt x="4098150" y="2181883"/>
                  <a:pt x="4109879" y="2228695"/>
                </a:cubicBezTo>
                <a:lnTo>
                  <a:pt x="4119154" y="2266098"/>
                </a:lnTo>
                <a:cubicBezTo>
                  <a:pt x="4126056" y="2295423"/>
                  <a:pt x="4133187" y="2324193"/>
                  <a:pt x="4141411" y="2353427"/>
                </a:cubicBezTo>
                <a:cubicBezTo>
                  <a:pt x="4176749" y="2475257"/>
                  <a:pt x="4236423" y="2591295"/>
                  <a:pt x="4293979" y="2703223"/>
                </a:cubicBezTo>
                <a:cubicBezTo>
                  <a:pt x="4334570" y="2782214"/>
                  <a:pt x="4376344" y="2862994"/>
                  <a:pt x="4410111" y="2947465"/>
                </a:cubicBezTo>
                <a:cubicBezTo>
                  <a:pt x="4347417" y="2640863"/>
                  <a:pt x="4257356" y="2342636"/>
                  <a:pt x="4070579" y="2090376"/>
                </a:cubicBezTo>
                <a:close/>
                <a:moveTo>
                  <a:pt x="4020821" y="2034549"/>
                </a:moveTo>
                <a:cubicBezTo>
                  <a:pt x="3991634" y="2371132"/>
                  <a:pt x="4184325" y="2658088"/>
                  <a:pt x="4372756" y="2932293"/>
                </a:cubicBezTo>
                <a:cubicBezTo>
                  <a:pt x="4341528" y="2858555"/>
                  <a:pt x="4305088" y="2786473"/>
                  <a:pt x="4268731" y="2715710"/>
                </a:cubicBezTo>
                <a:cubicBezTo>
                  <a:pt x="4210547" y="2602235"/>
                  <a:pt x="4150011" y="2485181"/>
                  <a:pt x="4113960" y="2360474"/>
                </a:cubicBezTo>
                <a:cubicBezTo>
                  <a:pt x="4105734" y="2331239"/>
                  <a:pt x="4098289" y="2301693"/>
                  <a:pt x="4090842" y="2272139"/>
                </a:cubicBezTo>
                <a:lnTo>
                  <a:pt x="4081569" y="2234734"/>
                </a:lnTo>
                <a:cubicBezTo>
                  <a:pt x="4064530" y="2167007"/>
                  <a:pt x="4043843" y="2100302"/>
                  <a:pt x="4020821" y="2034549"/>
                </a:cubicBezTo>
                <a:close/>
                <a:moveTo>
                  <a:pt x="3001316" y="2032338"/>
                </a:moveTo>
                <a:cubicBezTo>
                  <a:pt x="2982933" y="2081859"/>
                  <a:pt x="2966493" y="2132840"/>
                  <a:pt x="2953880" y="2185446"/>
                </a:cubicBezTo>
                <a:cubicBezTo>
                  <a:pt x="2921068" y="2317695"/>
                  <a:pt x="2906505" y="2457032"/>
                  <a:pt x="2883664" y="2591574"/>
                </a:cubicBezTo>
                <a:cubicBezTo>
                  <a:pt x="2864755" y="2700098"/>
                  <a:pt x="2813661" y="2959166"/>
                  <a:pt x="2826885" y="2991809"/>
                </a:cubicBezTo>
                <a:lnTo>
                  <a:pt x="2860250" y="2826310"/>
                </a:lnTo>
                <a:cubicBezTo>
                  <a:pt x="2871141" y="2771690"/>
                  <a:pt x="2882731" y="2715434"/>
                  <a:pt x="2896499" y="2660098"/>
                </a:cubicBezTo>
                <a:cubicBezTo>
                  <a:pt x="2908585" y="2611783"/>
                  <a:pt x="2923082" y="2563843"/>
                  <a:pt x="2937125" y="2516991"/>
                </a:cubicBezTo>
                <a:cubicBezTo>
                  <a:pt x="2975863" y="2385961"/>
                  <a:pt x="3015900" y="2250332"/>
                  <a:pt x="3010471" y="2114122"/>
                </a:cubicBezTo>
                <a:cubicBezTo>
                  <a:pt x="3009267" y="2086568"/>
                  <a:pt x="3005955" y="2059413"/>
                  <a:pt x="3001316" y="2032338"/>
                </a:cubicBezTo>
                <a:close/>
                <a:moveTo>
                  <a:pt x="3105532" y="1991479"/>
                </a:moveTo>
                <a:cubicBezTo>
                  <a:pt x="3254427" y="2144650"/>
                  <a:pt x="3409943" y="2280670"/>
                  <a:pt x="3599280" y="2371770"/>
                </a:cubicBezTo>
                <a:cubicBezTo>
                  <a:pt x="3463064" y="2234271"/>
                  <a:pt x="3300266" y="2088089"/>
                  <a:pt x="3105532" y="1991479"/>
                </a:cubicBezTo>
                <a:close/>
                <a:moveTo>
                  <a:pt x="3111169" y="1962963"/>
                </a:moveTo>
                <a:cubicBezTo>
                  <a:pt x="3306049" y="2057701"/>
                  <a:pt x="3468685" y="2201237"/>
                  <a:pt x="3606223" y="2338658"/>
                </a:cubicBezTo>
                <a:cubicBezTo>
                  <a:pt x="3470641" y="2169232"/>
                  <a:pt x="3285027" y="1968969"/>
                  <a:pt x="3111169" y="1962963"/>
                </a:cubicBezTo>
                <a:close/>
                <a:moveTo>
                  <a:pt x="2050698" y="1338235"/>
                </a:moveTo>
                <a:cubicBezTo>
                  <a:pt x="2064377" y="1651120"/>
                  <a:pt x="2209927" y="1999242"/>
                  <a:pt x="2370409" y="2272553"/>
                </a:cubicBezTo>
                <a:cubicBezTo>
                  <a:pt x="2357712" y="2235634"/>
                  <a:pt x="2347580" y="2197225"/>
                  <a:pt x="2338306" y="2159819"/>
                </a:cubicBezTo>
                <a:lnTo>
                  <a:pt x="2334023" y="2142555"/>
                </a:lnTo>
                <a:cubicBezTo>
                  <a:pt x="2289026" y="1964482"/>
                  <a:pt x="2230790" y="1787247"/>
                  <a:pt x="2161071" y="1617375"/>
                </a:cubicBezTo>
                <a:cubicBezTo>
                  <a:pt x="2150764" y="1593060"/>
                  <a:pt x="2141003" y="1568967"/>
                  <a:pt x="2130699" y="1544643"/>
                </a:cubicBezTo>
                <a:cubicBezTo>
                  <a:pt x="2102533" y="1477354"/>
                  <a:pt x="2073739" y="1408510"/>
                  <a:pt x="2050698" y="1338235"/>
                </a:cubicBezTo>
                <a:close/>
                <a:moveTo>
                  <a:pt x="2060478" y="1278636"/>
                </a:moveTo>
                <a:cubicBezTo>
                  <a:pt x="2085382" y="1365794"/>
                  <a:pt x="2121337" y="1451189"/>
                  <a:pt x="2156346" y="1534260"/>
                </a:cubicBezTo>
                <a:lnTo>
                  <a:pt x="2187258" y="1607218"/>
                </a:lnTo>
                <a:cubicBezTo>
                  <a:pt x="2256583" y="1774989"/>
                  <a:pt x="2314102" y="1949347"/>
                  <a:pt x="2358704" y="2125320"/>
                </a:cubicBezTo>
                <a:cubicBezTo>
                  <a:pt x="2326696" y="1963695"/>
                  <a:pt x="2286060" y="1804203"/>
                  <a:pt x="2233598" y="1646797"/>
                </a:cubicBezTo>
                <a:cubicBezTo>
                  <a:pt x="2188082" y="1511000"/>
                  <a:pt x="2118450" y="1397178"/>
                  <a:pt x="2060478" y="1278636"/>
                </a:cubicBezTo>
                <a:close/>
                <a:moveTo>
                  <a:pt x="1974152" y="1245311"/>
                </a:moveTo>
                <a:cubicBezTo>
                  <a:pt x="1899849" y="1271794"/>
                  <a:pt x="1845607" y="1329954"/>
                  <a:pt x="1811379" y="1406236"/>
                </a:cubicBezTo>
                <a:cubicBezTo>
                  <a:pt x="1793417" y="1445630"/>
                  <a:pt x="1774985" y="1502850"/>
                  <a:pt x="1767940" y="1546869"/>
                </a:cubicBezTo>
                <a:cubicBezTo>
                  <a:pt x="1756267" y="1618535"/>
                  <a:pt x="1762401" y="1614698"/>
                  <a:pt x="1796474" y="1557016"/>
                </a:cubicBezTo>
                <a:cubicBezTo>
                  <a:pt x="1857987" y="1454296"/>
                  <a:pt x="1917005" y="1349880"/>
                  <a:pt x="1974152" y="1245311"/>
                </a:cubicBezTo>
                <a:close/>
                <a:moveTo>
                  <a:pt x="4681531" y="959050"/>
                </a:moveTo>
                <a:cubicBezTo>
                  <a:pt x="4667665" y="975072"/>
                  <a:pt x="4653801" y="991089"/>
                  <a:pt x="4638064" y="1006960"/>
                </a:cubicBezTo>
                <a:cubicBezTo>
                  <a:pt x="4572574" y="1071943"/>
                  <a:pt x="4498932" y="1125748"/>
                  <a:pt x="4415502" y="1184424"/>
                </a:cubicBezTo>
                <a:cubicBezTo>
                  <a:pt x="4354739" y="1227583"/>
                  <a:pt x="4278681" y="1281016"/>
                  <a:pt x="4197574" y="1317493"/>
                </a:cubicBezTo>
                <a:cubicBezTo>
                  <a:pt x="4173020" y="1328342"/>
                  <a:pt x="4148153" y="1338416"/>
                  <a:pt x="4122737" y="1348256"/>
                </a:cubicBezTo>
                <a:cubicBezTo>
                  <a:pt x="4088783" y="1361567"/>
                  <a:pt x="4056139" y="1374791"/>
                  <a:pt x="4024988" y="1390573"/>
                </a:cubicBezTo>
                <a:cubicBezTo>
                  <a:pt x="4165369" y="1358579"/>
                  <a:pt x="4302892" y="1298342"/>
                  <a:pt x="4421265" y="1220988"/>
                </a:cubicBezTo>
                <a:cubicBezTo>
                  <a:pt x="4516666" y="1158366"/>
                  <a:pt x="4617535" y="1064584"/>
                  <a:pt x="4681531" y="959050"/>
                </a:cubicBezTo>
                <a:close/>
                <a:moveTo>
                  <a:pt x="4722484" y="854709"/>
                </a:moveTo>
                <a:cubicBezTo>
                  <a:pt x="4713724" y="863235"/>
                  <a:pt x="4704652" y="870980"/>
                  <a:pt x="4695347" y="879275"/>
                </a:cubicBezTo>
                <a:cubicBezTo>
                  <a:pt x="4560726" y="998039"/>
                  <a:pt x="4415771" y="1121443"/>
                  <a:pt x="4253878" y="1216434"/>
                </a:cubicBezTo>
                <a:lnTo>
                  <a:pt x="4213112" y="1239730"/>
                </a:lnTo>
                <a:cubicBezTo>
                  <a:pt x="4152620" y="1274640"/>
                  <a:pt x="4090577" y="1310180"/>
                  <a:pt x="4037747" y="1352837"/>
                </a:cubicBezTo>
                <a:cubicBezTo>
                  <a:pt x="4062533" y="1341442"/>
                  <a:pt x="4087944" y="1331600"/>
                  <a:pt x="4113362" y="1321759"/>
                </a:cubicBezTo>
                <a:cubicBezTo>
                  <a:pt x="4137990" y="1312227"/>
                  <a:pt x="4162627" y="1302697"/>
                  <a:pt x="4186634" y="1291618"/>
                </a:cubicBezTo>
                <a:cubicBezTo>
                  <a:pt x="4265418" y="1256083"/>
                  <a:pt x="4339921" y="1203284"/>
                  <a:pt x="4399674" y="1160983"/>
                </a:cubicBezTo>
                <a:cubicBezTo>
                  <a:pt x="4481551" y="1102940"/>
                  <a:pt x="4554724" y="1050225"/>
                  <a:pt x="4618435" y="986418"/>
                </a:cubicBezTo>
                <a:cubicBezTo>
                  <a:pt x="4660678" y="944429"/>
                  <a:pt x="4695591" y="899980"/>
                  <a:pt x="4722484" y="854709"/>
                </a:cubicBezTo>
                <a:close/>
                <a:moveTo>
                  <a:pt x="1456504" y="777000"/>
                </a:moveTo>
                <a:cubicBezTo>
                  <a:pt x="1456064" y="782606"/>
                  <a:pt x="1455073" y="787979"/>
                  <a:pt x="1454399" y="794136"/>
                </a:cubicBezTo>
                <a:cubicBezTo>
                  <a:pt x="1451982" y="810498"/>
                  <a:pt x="1450340" y="826538"/>
                  <a:pt x="1448466" y="843129"/>
                </a:cubicBezTo>
                <a:cubicBezTo>
                  <a:pt x="1443098" y="896870"/>
                  <a:pt x="1442326" y="951907"/>
                  <a:pt x="1442252" y="1005313"/>
                </a:cubicBezTo>
                <a:cubicBezTo>
                  <a:pt x="1440336" y="1206014"/>
                  <a:pt x="1438833" y="1413328"/>
                  <a:pt x="1469382" y="1614896"/>
                </a:cubicBezTo>
                <a:lnTo>
                  <a:pt x="1472106" y="1632791"/>
                </a:lnTo>
                <a:lnTo>
                  <a:pt x="1479091" y="1680170"/>
                </a:lnTo>
                <a:cubicBezTo>
                  <a:pt x="1479741" y="1669501"/>
                  <a:pt x="1479617" y="1659149"/>
                  <a:pt x="1480043" y="1649028"/>
                </a:cubicBezTo>
                <a:cubicBezTo>
                  <a:pt x="1483046" y="1394060"/>
                  <a:pt x="1486555" y="1130296"/>
                  <a:pt x="1464087" y="871628"/>
                </a:cubicBezTo>
                <a:lnTo>
                  <a:pt x="1462204" y="850229"/>
                </a:lnTo>
                <a:cubicBezTo>
                  <a:pt x="1460150" y="826182"/>
                  <a:pt x="1458096" y="802134"/>
                  <a:pt x="1456504" y="777000"/>
                </a:cubicBezTo>
                <a:close/>
                <a:moveTo>
                  <a:pt x="1483619" y="764662"/>
                </a:moveTo>
                <a:cubicBezTo>
                  <a:pt x="1484834" y="792211"/>
                  <a:pt x="1487677" y="820458"/>
                  <a:pt x="1489670" y="847698"/>
                </a:cubicBezTo>
                <a:lnTo>
                  <a:pt x="1491553" y="869097"/>
                </a:lnTo>
                <a:cubicBezTo>
                  <a:pt x="1513754" y="1119277"/>
                  <a:pt x="1511208" y="1373147"/>
                  <a:pt x="1508481" y="1619865"/>
                </a:cubicBezTo>
                <a:cubicBezTo>
                  <a:pt x="1576046" y="1335574"/>
                  <a:pt x="1567527" y="1045475"/>
                  <a:pt x="1483619" y="764662"/>
                </a:cubicBezTo>
                <a:close/>
                <a:moveTo>
                  <a:pt x="1430481" y="630137"/>
                </a:moveTo>
                <a:cubicBezTo>
                  <a:pt x="1267590" y="940376"/>
                  <a:pt x="1333252" y="1302315"/>
                  <a:pt x="1442495" y="1626691"/>
                </a:cubicBezTo>
                <a:lnTo>
                  <a:pt x="1441222" y="1619067"/>
                </a:lnTo>
                <a:cubicBezTo>
                  <a:pt x="1410273" y="1415398"/>
                  <a:pt x="1411692" y="1206762"/>
                  <a:pt x="1414069" y="1004967"/>
                </a:cubicBezTo>
                <a:cubicBezTo>
                  <a:pt x="1414375" y="951016"/>
                  <a:pt x="1414834" y="895204"/>
                  <a:pt x="1420665" y="840369"/>
                </a:cubicBezTo>
                <a:cubicBezTo>
                  <a:pt x="1422537" y="823783"/>
                  <a:pt x="1424411" y="807192"/>
                  <a:pt x="1426829" y="790831"/>
                </a:cubicBezTo>
                <a:cubicBezTo>
                  <a:pt x="1433522" y="737010"/>
                  <a:pt x="1440125" y="681866"/>
                  <a:pt x="1430481" y="630137"/>
                </a:cubicBezTo>
                <a:close/>
                <a:moveTo>
                  <a:pt x="4023796" y="623931"/>
                </a:moveTo>
                <a:cubicBezTo>
                  <a:pt x="3998086" y="637515"/>
                  <a:pt x="3972609" y="650546"/>
                  <a:pt x="3945729" y="662344"/>
                </a:cubicBezTo>
                <a:cubicBezTo>
                  <a:pt x="3801060" y="727282"/>
                  <a:pt x="3645502" y="758642"/>
                  <a:pt x="3498947" y="818916"/>
                </a:cubicBezTo>
                <a:cubicBezTo>
                  <a:pt x="3325974" y="889896"/>
                  <a:pt x="3184420" y="1008307"/>
                  <a:pt x="3031283" y="1111507"/>
                </a:cubicBezTo>
                <a:cubicBezTo>
                  <a:pt x="3091555" y="1098395"/>
                  <a:pt x="3148558" y="1067158"/>
                  <a:pt x="3203692" y="1035777"/>
                </a:cubicBezTo>
                <a:lnTo>
                  <a:pt x="3218294" y="1027151"/>
                </a:lnTo>
                <a:cubicBezTo>
                  <a:pt x="3353948" y="950027"/>
                  <a:pt x="3497672" y="882756"/>
                  <a:pt x="3636737" y="817377"/>
                </a:cubicBezTo>
                <a:cubicBezTo>
                  <a:pt x="3765775" y="757414"/>
                  <a:pt x="3897289" y="694633"/>
                  <a:pt x="4023796" y="623931"/>
                </a:cubicBezTo>
                <a:close/>
                <a:moveTo>
                  <a:pt x="3311704" y="584486"/>
                </a:moveTo>
                <a:cubicBezTo>
                  <a:pt x="3272983" y="648568"/>
                  <a:pt x="3231536" y="711502"/>
                  <a:pt x="3190778" y="772788"/>
                </a:cubicBezTo>
                <a:cubicBezTo>
                  <a:pt x="3126979" y="868744"/>
                  <a:pt x="3062020" y="967431"/>
                  <a:pt x="3007981" y="1070739"/>
                </a:cubicBezTo>
                <a:cubicBezTo>
                  <a:pt x="3110594" y="966751"/>
                  <a:pt x="3204922" y="819977"/>
                  <a:pt x="3267578" y="693281"/>
                </a:cubicBezTo>
                <a:close/>
                <a:moveTo>
                  <a:pt x="2664888" y="518596"/>
                </a:moveTo>
                <a:cubicBezTo>
                  <a:pt x="2580256" y="532980"/>
                  <a:pt x="2495702" y="548687"/>
                  <a:pt x="2411865" y="567273"/>
                </a:cubicBezTo>
                <a:cubicBezTo>
                  <a:pt x="2215416" y="611580"/>
                  <a:pt x="2055895" y="697916"/>
                  <a:pt x="1896643" y="809468"/>
                </a:cubicBezTo>
                <a:cubicBezTo>
                  <a:pt x="1897193" y="809701"/>
                  <a:pt x="1897736" y="809931"/>
                  <a:pt x="1899055" y="809848"/>
                </a:cubicBezTo>
                <a:cubicBezTo>
                  <a:pt x="2091065" y="728900"/>
                  <a:pt x="2275399" y="656935"/>
                  <a:pt x="2446633" y="596159"/>
                </a:cubicBezTo>
                <a:close/>
                <a:moveTo>
                  <a:pt x="2796924" y="501747"/>
                </a:moveTo>
                <a:lnTo>
                  <a:pt x="2455237" y="622979"/>
                </a:lnTo>
                <a:cubicBezTo>
                  <a:pt x="2296206" y="679263"/>
                  <a:pt x="2126634" y="745243"/>
                  <a:pt x="1949308" y="818889"/>
                </a:cubicBezTo>
                <a:cubicBezTo>
                  <a:pt x="1950089" y="818579"/>
                  <a:pt x="1950089" y="818579"/>
                  <a:pt x="1950634" y="818810"/>
                </a:cubicBezTo>
                <a:cubicBezTo>
                  <a:pt x="2249794" y="764555"/>
                  <a:pt x="2535304" y="633058"/>
                  <a:pt x="2796924" y="501747"/>
                </a:cubicBezTo>
                <a:close/>
                <a:moveTo>
                  <a:pt x="3335099" y="488163"/>
                </a:moveTo>
                <a:lnTo>
                  <a:pt x="3151139" y="734118"/>
                </a:lnTo>
                <a:lnTo>
                  <a:pt x="3136980" y="753877"/>
                </a:lnTo>
                <a:cubicBezTo>
                  <a:pt x="3108114" y="793161"/>
                  <a:pt x="3082736" y="828772"/>
                  <a:pt x="3062043" y="867004"/>
                </a:cubicBezTo>
                <a:cubicBezTo>
                  <a:pt x="3033701" y="918746"/>
                  <a:pt x="3011684" y="973805"/>
                  <a:pt x="2994594" y="1035452"/>
                </a:cubicBezTo>
                <a:cubicBezTo>
                  <a:pt x="3046947" y="939156"/>
                  <a:pt x="3107576" y="847655"/>
                  <a:pt x="3167517" y="757788"/>
                </a:cubicBezTo>
                <a:cubicBezTo>
                  <a:pt x="3225200" y="670189"/>
                  <a:pt x="3284135" y="581180"/>
                  <a:pt x="3335099" y="488163"/>
                </a:cubicBezTo>
                <a:close/>
                <a:moveTo>
                  <a:pt x="2891507" y="485136"/>
                </a:moveTo>
                <a:cubicBezTo>
                  <a:pt x="2633092" y="616512"/>
                  <a:pt x="2348081" y="755947"/>
                  <a:pt x="2047508" y="825701"/>
                </a:cubicBezTo>
                <a:cubicBezTo>
                  <a:pt x="2357909" y="831572"/>
                  <a:pt x="2636584" y="667562"/>
                  <a:pt x="2891507" y="485136"/>
                </a:cubicBezTo>
                <a:close/>
                <a:moveTo>
                  <a:pt x="4418489" y="483936"/>
                </a:moveTo>
                <a:cubicBezTo>
                  <a:pt x="4332433" y="547295"/>
                  <a:pt x="4242855" y="605296"/>
                  <a:pt x="4155290" y="661575"/>
                </a:cubicBezTo>
                <a:cubicBezTo>
                  <a:pt x="3969451" y="781189"/>
                  <a:pt x="3777243" y="905190"/>
                  <a:pt x="3571040" y="996875"/>
                </a:cubicBezTo>
                <a:cubicBezTo>
                  <a:pt x="3418056" y="1064725"/>
                  <a:pt x="3258062" y="1114166"/>
                  <a:pt x="3093710" y="1145020"/>
                </a:cubicBezTo>
                <a:cubicBezTo>
                  <a:pt x="3128860" y="1154752"/>
                  <a:pt x="3165333" y="1164394"/>
                  <a:pt x="3207527" y="1163586"/>
                </a:cubicBezTo>
                <a:cubicBezTo>
                  <a:pt x="3359545" y="1160350"/>
                  <a:pt x="3521798" y="1058435"/>
                  <a:pt x="3652751" y="990907"/>
                </a:cubicBezTo>
                <a:cubicBezTo>
                  <a:pt x="3834432" y="897860"/>
                  <a:pt x="4013510" y="797268"/>
                  <a:pt x="4180906" y="680145"/>
                </a:cubicBezTo>
                <a:cubicBezTo>
                  <a:pt x="4224133" y="649515"/>
                  <a:pt x="4353624" y="550475"/>
                  <a:pt x="4418489" y="483936"/>
                </a:cubicBezTo>
                <a:close/>
                <a:moveTo>
                  <a:pt x="3316944" y="465669"/>
                </a:moveTo>
                <a:cubicBezTo>
                  <a:pt x="3194809" y="521478"/>
                  <a:pt x="2954579" y="894258"/>
                  <a:pt x="2958819" y="1062158"/>
                </a:cubicBezTo>
                <a:cubicBezTo>
                  <a:pt x="2971057" y="1011968"/>
                  <a:pt x="2985641" y="965354"/>
                  <a:pt x="3004132" y="921679"/>
                </a:cubicBezTo>
                <a:cubicBezTo>
                  <a:pt x="3014072" y="898200"/>
                  <a:pt x="3025105" y="875187"/>
                  <a:pt x="3037224" y="852631"/>
                </a:cubicBezTo>
                <a:cubicBezTo>
                  <a:pt x="3058615" y="812759"/>
                  <a:pt x="3085004" y="776291"/>
                  <a:pt x="3114637" y="736692"/>
                </a:cubicBezTo>
                <a:lnTo>
                  <a:pt x="3128801" y="716935"/>
                </a:lnTo>
                <a:cubicBezTo>
                  <a:pt x="3193882" y="628604"/>
                  <a:pt x="3252848" y="548625"/>
                  <a:pt x="3316944" y="465669"/>
                </a:cubicBezTo>
                <a:close/>
                <a:moveTo>
                  <a:pt x="4448894" y="422768"/>
                </a:moveTo>
                <a:cubicBezTo>
                  <a:pt x="4372745" y="436884"/>
                  <a:pt x="4303112" y="482734"/>
                  <a:pt x="4235585" y="528178"/>
                </a:cubicBezTo>
                <a:lnTo>
                  <a:pt x="4213155" y="543149"/>
                </a:lnTo>
                <a:cubicBezTo>
                  <a:pt x="4035485" y="661715"/>
                  <a:pt x="3839402" y="753816"/>
                  <a:pt x="3649218" y="842623"/>
                </a:cubicBezTo>
                <a:cubicBezTo>
                  <a:pt x="3510392" y="907459"/>
                  <a:pt x="3367451" y="974411"/>
                  <a:pt x="3232564" y="1051220"/>
                </a:cubicBezTo>
                <a:lnTo>
                  <a:pt x="3217970" y="1059849"/>
                </a:lnTo>
                <a:cubicBezTo>
                  <a:pt x="3184886" y="1078679"/>
                  <a:pt x="3151576" y="1098052"/>
                  <a:pt x="3116688" y="1113543"/>
                </a:cubicBezTo>
                <a:cubicBezTo>
                  <a:pt x="3269055" y="1082118"/>
                  <a:pt x="3417223" y="1034762"/>
                  <a:pt x="3559098" y="971858"/>
                </a:cubicBezTo>
                <a:cubicBezTo>
                  <a:pt x="3763514" y="881353"/>
                  <a:pt x="3954942" y="757667"/>
                  <a:pt x="4140004" y="638368"/>
                </a:cubicBezTo>
                <a:cubicBezTo>
                  <a:pt x="4244649" y="570645"/>
                  <a:pt x="4351849" y="501435"/>
                  <a:pt x="4451852" y="423380"/>
                </a:cubicBezTo>
                <a:cubicBezTo>
                  <a:pt x="4450763" y="422918"/>
                  <a:pt x="4450211" y="422686"/>
                  <a:pt x="4448894" y="422768"/>
                </a:cubicBezTo>
                <a:close/>
                <a:moveTo>
                  <a:pt x="680568" y="416949"/>
                </a:moveTo>
                <a:cubicBezTo>
                  <a:pt x="573847" y="489578"/>
                  <a:pt x="483985" y="589312"/>
                  <a:pt x="394452" y="694330"/>
                </a:cubicBezTo>
                <a:lnTo>
                  <a:pt x="340402" y="759654"/>
                </a:lnTo>
                <a:close/>
                <a:moveTo>
                  <a:pt x="827699" y="416143"/>
                </a:moveTo>
                <a:cubicBezTo>
                  <a:pt x="835728" y="454953"/>
                  <a:pt x="841663" y="494162"/>
                  <a:pt x="841524" y="534021"/>
                </a:cubicBezTo>
                <a:cubicBezTo>
                  <a:pt x="841577" y="581042"/>
                  <a:pt x="833611" y="627240"/>
                  <a:pt x="825554" y="672115"/>
                </a:cubicBezTo>
                <a:cubicBezTo>
                  <a:pt x="819855" y="703824"/>
                  <a:pt x="814239" y="736857"/>
                  <a:pt x="811499" y="769176"/>
                </a:cubicBezTo>
                <a:cubicBezTo>
                  <a:pt x="803608" y="866910"/>
                  <a:pt x="822564" y="965070"/>
                  <a:pt x="841586" y="1060039"/>
                </a:cubicBezTo>
                <a:cubicBezTo>
                  <a:pt x="870658" y="1208834"/>
                  <a:pt x="901383" y="1362838"/>
                  <a:pt x="942912" y="1511108"/>
                </a:cubicBezTo>
                <a:cubicBezTo>
                  <a:pt x="977911" y="1186645"/>
                  <a:pt x="995896" y="815698"/>
                  <a:pt x="884057" y="521768"/>
                </a:cubicBezTo>
                <a:cubicBezTo>
                  <a:pt x="868776" y="481820"/>
                  <a:pt x="846755" y="448679"/>
                  <a:pt x="827699" y="416143"/>
                </a:cubicBezTo>
                <a:close/>
                <a:moveTo>
                  <a:pt x="798883" y="414244"/>
                </a:moveTo>
                <a:cubicBezTo>
                  <a:pt x="695211" y="736679"/>
                  <a:pt x="755992" y="1050836"/>
                  <a:pt x="875825" y="1357811"/>
                </a:cubicBezTo>
                <a:cubicBezTo>
                  <a:pt x="852896" y="1259904"/>
                  <a:pt x="833394" y="1161513"/>
                  <a:pt x="814514" y="1064671"/>
                </a:cubicBezTo>
                <a:cubicBezTo>
                  <a:pt x="795638" y="967838"/>
                  <a:pt x="775736" y="867346"/>
                  <a:pt x="783698" y="766414"/>
                </a:cubicBezTo>
                <a:cubicBezTo>
                  <a:pt x="786354" y="732777"/>
                  <a:pt x="792197" y="699198"/>
                  <a:pt x="798129" y="666939"/>
                </a:cubicBezTo>
                <a:cubicBezTo>
                  <a:pt x="805719" y="623158"/>
                  <a:pt x="813776" y="578281"/>
                  <a:pt x="813894" y="533909"/>
                </a:cubicBezTo>
                <a:cubicBezTo>
                  <a:pt x="813480" y="493822"/>
                  <a:pt x="807234" y="453832"/>
                  <a:pt x="798883" y="414244"/>
                </a:cubicBezTo>
                <a:close/>
                <a:moveTo>
                  <a:pt x="673202" y="388720"/>
                </a:moveTo>
                <a:cubicBezTo>
                  <a:pt x="560862" y="422924"/>
                  <a:pt x="473506" y="490876"/>
                  <a:pt x="392779" y="596411"/>
                </a:cubicBezTo>
                <a:cubicBezTo>
                  <a:pt x="345173" y="658663"/>
                  <a:pt x="304966" y="720182"/>
                  <a:pt x="270088" y="790400"/>
                </a:cubicBezTo>
                <a:cubicBezTo>
                  <a:pt x="265839" y="798902"/>
                  <a:pt x="262292" y="805767"/>
                  <a:pt x="259285" y="812869"/>
                </a:cubicBezTo>
                <a:cubicBezTo>
                  <a:pt x="297306" y="767160"/>
                  <a:pt x="334780" y="721219"/>
                  <a:pt x="372890" y="676832"/>
                </a:cubicBezTo>
                <a:cubicBezTo>
                  <a:pt x="466138" y="567590"/>
                  <a:pt x="560501" y="463327"/>
                  <a:pt x="673202" y="388720"/>
                </a:cubicBezTo>
                <a:close/>
                <a:moveTo>
                  <a:pt x="1628210" y="0"/>
                </a:moveTo>
                <a:lnTo>
                  <a:pt x="1748399" y="0"/>
                </a:lnTo>
                <a:lnTo>
                  <a:pt x="1783391" y="17650"/>
                </a:lnTo>
                <a:cubicBezTo>
                  <a:pt x="1878225" y="54329"/>
                  <a:pt x="1980824" y="64330"/>
                  <a:pt x="2084193" y="69947"/>
                </a:cubicBezTo>
                <a:cubicBezTo>
                  <a:pt x="2305723" y="81971"/>
                  <a:pt x="2525917" y="56091"/>
                  <a:pt x="2744101" y="15192"/>
                </a:cubicBezTo>
                <a:cubicBezTo>
                  <a:pt x="2562964" y="37013"/>
                  <a:pt x="2380220" y="45912"/>
                  <a:pt x="2197414" y="41266"/>
                </a:cubicBezTo>
                <a:cubicBezTo>
                  <a:pt x="2092695" y="38460"/>
                  <a:pt x="1999575" y="31066"/>
                  <a:pt x="1914967" y="18583"/>
                </a:cubicBezTo>
                <a:lnTo>
                  <a:pt x="1815559" y="0"/>
                </a:lnTo>
                <a:lnTo>
                  <a:pt x="2001666" y="0"/>
                </a:lnTo>
                <a:lnTo>
                  <a:pt x="2036517" y="4274"/>
                </a:lnTo>
                <a:cubicBezTo>
                  <a:pt x="2087672" y="8689"/>
                  <a:pt x="2141872" y="11637"/>
                  <a:pt x="2199623" y="13232"/>
                </a:cubicBezTo>
                <a:cubicBezTo>
                  <a:pt x="2273140" y="15225"/>
                  <a:pt x="2346666" y="15008"/>
                  <a:pt x="2420103" y="12601"/>
                </a:cubicBezTo>
                <a:lnTo>
                  <a:pt x="2621330" y="0"/>
                </a:lnTo>
                <a:lnTo>
                  <a:pt x="3076571" y="0"/>
                </a:lnTo>
                <a:lnTo>
                  <a:pt x="2924796" y="36772"/>
                </a:lnTo>
                <a:cubicBezTo>
                  <a:pt x="2603232" y="110795"/>
                  <a:pt x="2272273" y="167441"/>
                  <a:pt x="1946203" y="131277"/>
                </a:cubicBezTo>
                <a:cubicBezTo>
                  <a:pt x="1847872" y="120226"/>
                  <a:pt x="1775939" y="84460"/>
                  <a:pt x="1707026" y="44983"/>
                </a:cubicBezTo>
                <a:close/>
                <a:moveTo>
                  <a:pt x="1007398" y="0"/>
                </a:moveTo>
                <a:lnTo>
                  <a:pt x="1105902" y="0"/>
                </a:lnTo>
                <a:lnTo>
                  <a:pt x="1191939" y="117664"/>
                </a:lnTo>
                <a:cubicBezTo>
                  <a:pt x="1366125" y="341427"/>
                  <a:pt x="1562103" y="551148"/>
                  <a:pt x="1780907" y="743734"/>
                </a:cubicBezTo>
                <a:cubicBezTo>
                  <a:pt x="1801144" y="761313"/>
                  <a:pt x="1821617" y="778348"/>
                  <a:pt x="1841857" y="795932"/>
                </a:cubicBezTo>
                <a:cubicBezTo>
                  <a:pt x="1990610" y="686371"/>
                  <a:pt x="2139633" y="585288"/>
                  <a:pt x="2317896" y="530713"/>
                </a:cubicBezTo>
                <a:cubicBezTo>
                  <a:pt x="2542030" y="462073"/>
                  <a:pt x="2783392" y="434854"/>
                  <a:pt x="3015228" y="399738"/>
                </a:cubicBezTo>
                <a:cubicBezTo>
                  <a:pt x="3052333" y="394202"/>
                  <a:pt x="3010950" y="453937"/>
                  <a:pt x="3000782" y="461219"/>
                </a:cubicBezTo>
                <a:cubicBezTo>
                  <a:pt x="2693972" y="688641"/>
                  <a:pt x="2350770" y="924476"/>
                  <a:pt x="1963190" y="895589"/>
                </a:cubicBezTo>
                <a:cubicBezTo>
                  <a:pt x="2149512" y="1044003"/>
                  <a:pt x="2346363" y="1178199"/>
                  <a:pt x="2552180" y="1298815"/>
                </a:cubicBezTo>
                <a:cubicBezTo>
                  <a:pt x="2674551" y="1263712"/>
                  <a:pt x="2789192" y="1186061"/>
                  <a:pt x="2904618" y="1146081"/>
                </a:cubicBezTo>
                <a:cubicBezTo>
                  <a:pt x="2811839" y="901425"/>
                  <a:pt x="3283913" y="443317"/>
                  <a:pt x="3428829" y="310883"/>
                </a:cubicBezTo>
                <a:cubicBezTo>
                  <a:pt x="3440380" y="300321"/>
                  <a:pt x="3459741" y="295643"/>
                  <a:pt x="3452135" y="318176"/>
                </a:cubicBezTo>
                <a:cubicBezTo>
                  <a:pt x="3377952" y="531416"/>
                  <a:pt x="3301457" y="750112"/>
                  <a:pt x="3169464" y="935661"/>
                </a:cubicBezTo>
                <a:cubicBezTo>
                  <a:pt x="3150662" y="961821"/>
                  <a:pt x="3003773" y="1105010"/>
                  <a:pt x="3049395" y="1070245"/>
                </a:cubicBezTo>
                <a:cubicBezTo>
                  <a:pt x="3162985" y="984423"/>
                  <a:pt x="3272630" y="886628"/>
                  <a:pt x="3401235" y="815534"/>
                </a:cubicBezTo>
                <a:cubicBezTo>
                  <a:pt x="3665893" y="669415"/>
                  <a:pt x="3968082" y="612577"/>
                  <a:pt x="4236947" y="465665"/>
                </a:cubicBezTo>
                <a:cubicBezTo>
                  <a:pt x="4280594" y="441649"/>
                  <a:pt x="4494768" y="287033"/>
                  <a:pt x="4565962" y="350012"/>
                </a:cubicBezTo>
                <a:cubicBezTo>
                  <a:pt x="4574408" y="357446"/>
                  <a:pt x="4561570" y="377121"/>
                  <a:pt x="4557937" y="382666"/>
                </a:cubicBezTo>
                <a:cubicBezTo>
                  <a:pt x="4368036" y="694348"/>
                  <a:pt x="3934455" y="895784"/>
                  <a:pt x="3621049" y="1056676"/>
                </a:cubicBezTo>
                <a:cubicBezTo>
                  <a:pt x="3449155" y="1144851"/>
                  <a:pt x="3289873" y="1230645"/>
                  <a:pt x="3094000" y="1229477"/>
                </a:cubicBezTo>
                <a:cubicBezTo>
                  <a:pt x="2989297" y="1228927"/>
                  <a:pt x="2920834" y="1221837"/>
                  <a:pt x="2813197" y="1263181"/>
                </a:cubicBezTo>
                <a:cubicBezTo>
                  <a:pt x="2746514" y="1288380"/>
                  <a:pt x="2682165" y="1312641"/>
                  <a:pt x="2615776" y="1334114"/>
                </a:cubicBezTo>
                <a:cubicBezTo>
                  <a:pt x="2856074" y="1470609"/>
                  <a:pt x="3106867" y="1588379"/>
                  <a:pt x="3364982" y="1687356"/>
                </a:cubicBezTo>
                <a:cubicBezTo>
                  <a:pt x="3367545" y="1685866"/>
                  <a:pt x="3369560" y="1684144"/>
                  <a:pt x="3371663" y="1683743"/>
                </a:cubicBezTo>
                <a:cubicBezTo>
                  <a:pt x="3559080" y="1639479"/>
                  <a:pt x="3730923" y="1559010"/>
                  <a:pt x="3883310" y="1443899"/>
                </a:cubicBezTo>
                <a:cubicBezTo>
                  <a:pt x="3885702" y="1439761"/>
                  <a:pt x="3888566" y="1434532"/>
                  <a:pt x="3892746" y="1429225"/>
                </a:cubicBezTo>
                <a:cubicBezTo>
                  <a:pt x="4100854" y="1154547"/>
                  <a:pt x="4425526" y="995756"/>
                  <a:pt x="4699980" y="789523"/>
                </a:cubicBezTo>
                <a:lnTo>
                  <a:pt x="4724400" y="769876"/>
                </a:lnTo>
                <a:lnTo>
                  <a:pt x="4724400" y="802845"/>
                </a:lnTo>
                <a:lnTo>
                  <a:pt x="4705958" y="821317"/>
                </a:lnTo>
                <a:cubicBezTo>
                  <a:pt x="4688728" y="839775"/>
                  <a:pt x="4668259" y="862655"/>
                  <a:pt x="4649798" y="877374"/>
                </a:cubicBezTo>
                <a:cubicBezTo>
                  <a:pt x="4443742" y="1038644"/>
                  <a:pt x="4191500" y="1158472"/>
                  <a:pt x="4005326" y="1344259"/>
                </a:cubicBezTo>
                <a:cubicBezTo>
                  <a:pt x="4063256" y="1294104"/>
                  <a:pt x="4132215" y="1254410"/>
                  <a:pt x="4199378" y="1215889"/>
                </a:cubicBezTo>
                <a:cubicBezTo>
                  <a:pt x="4212968" y="1208123"/>
                  <a:pt x="4226555" y="1200357"/>
                  <a:pt x="4239600" y="1192361"/>
                </a:cubicBezTo>
                <a:cubicBezTo>
                  <a:pt x="4399481" y="1099094"/>
                  <a:pt x="4542878" y="976320"/>
                  <a:pt x="4677037" y="858646"/>
                </a:cubicBezTo>
                <a:lnTo>
                  <a:pt x="4724400" y="810414"/>
                </a:lnTo>
                <a:lnTo>
                  <a:pt x="4724400" y="916439"/>
                </a:lnTo>
                <a:lnTo>
                  <a:pt x="4683030" y="982925"/>
                </a:lnTo>
                <a:cubicBezTo>
                  <a:pt x="4504646" y="1237618"/>
                  <a:pt x="4252054" y="1416530"/>
                  <a:pt x="3921884" y="1469889"/>
                </a:cubicBezTo>
                <a:cubicBezTo>
                  <a:pt x="3782100" y="1582602"/>
                  <a:pt x="3625917" y="1667134"/>
                  <a:pt x="3456136" y="1721439"/>
                </a:cubicBezTo>
                <a:cubicBezTo>
                  <a:pt x="3511887" y="1741826"/>
                  <a:pt x="3567869" y="1761662"/>
                  <a:pt x="3624313" y="1780406"/>
                </a:cubicBezTo>
                <a:cubicBezTo>
                  <a:pt x="3850637" y="1855623"/>
                  <a:pt x="4076864" y="1908264"/>
                  <a:pt x="4303638" y="1944400"/>
                </a:cubicBezTo>
                <a:cubicBezTo>
                  <a:pt x="4307581" y="1939634"/>
                  <a:pt x="4311304" y="1935410"/>
                  <a:pt x="4315566" y="1931422"/>
                </a:cubicBezTo>
                <a:cubicBezTo>
                  <a:pt x="4418123" y="1797152"/>
                  <a:pt x="4522970" y="1669642"/>
                  <a:pt x="4664388" y="1574357"/>
                </a:cubicBezTo>
                <a:lnTo>
                  <a:pt x="4724400" y="1537429"/>
                </a:lnTo>
                <a:lnTo>
                  <a:pt x="4724400" y="1589108"/>
                </a:lnTo>
                <a:lnTo>
                  <a:pt x="4644505" y="1640352"/>
                </a:lnTo>
                <a:cubicBezTo>
                  <a:pt x="4543719" y="1713959"/>
                  <a:pt x="4461038" y="1801479"/>
                  <a:pt x="4381603" y="1900149"/>
                </a:cubicBezTo>
                <a:cubicBezTo>
                  <a:pt x="4415438" y="1876488"/>
                  <a:pt x="4447471" y="1849494"/>
                  <a:pt x="4478726" y="1822808"/>
                </a:cubicBezTo>
                <a:cubicBezTo>
                  <a:pt x="4513234" y="1792997"/>
                  <a:pt x="4549530" y="1762011"/>
                  <a:pt x="4588263" y="1735914"/>
                </a:cubicBezTo>
                <a:cubicBezTo>
                  <a:pt x="4619078" y="1714840"/>
                  <a:pt x="4651924" y="1696556"/>
                  <a:pt x="4683216" y="1678902"/>
                </a:cubicBezTo>
                <a:lnTo>
                  <a:pt x="4724400" y="1655121"/>
                </a:lnTo>
                <a:lnTo>
                  <a:pt x="4724400" y="1686869"/>
                </a:lnTo>
                <a:lnTo>
                  <a:pt x="4696172" y="1703058"/>
                </a:lnTo>
                <a:cubicBezTo>
                  <a:pt x="4665104" y="1720165"/>
                  <a:pt x="4632805" y="1738677"/>
                  <a:pt x="4602997" y="1758893"/>
                </a:cubicBezTo>
                <a:cubicBezTo>
                  <a:pt x="4565822" y="1784357"/>
                  <a:pt x="4530304" y="1815035"/>
                  <a:pt x="4496021" y="1844299"/>
                </a:cubicBezTo>
                <a:cubicBezTo>
                  <a:pt x="4470821" y="1865816"/>
                  <a:pt x="4445614" y="1887338"/>
                  <a:pt x="4419004" y="1907617"/>
                </a:cubicBezTo>
                <a:cubicBezTo>
                  <a:pt x="4509516" y="1884856"/>
                  <a:pt x="4599633" y="1841647"/>
                  <a:pt x="4685975" y="1786372"/>
                </a:cubicBezTo>
                <a:lnTo>
                  <a:pt x="4724400" y="1759693"/>
                </a:lnTo>
                <a:lnTo>
                  <a:pt x="4724400" y="1809459"/>
                </a:lnTo>
                <a:lnTo>
                  <a:pt x="4653762" y="1857561"/>
                </a:lnTo>
                <a:cubicBezTo>
                  <a:pt x="4580587" y="1902591"/>
                  <a:pt x="4504944" y="1939172"/>
                  <a:pt x="4428349" y="1963079"/>
                </a:cubicBezTo>
                <a:lnTo>
                  <a:pt x="4724400" y="1990579"/>
                </a:lnTo>
                <a:lnTo>
                  <a:pt x="4724400" y="2065582"/>
                </a:lnTo>
                <a:lnTo>
                  <a:pt x="4686318" y="2063926"/>
                </a:lnTo>
                <a:lnTo>
                  <a:pt x="4724400" y="2085104"/>
                </a:lnTo>
                <a:lnTo>
                  <a:pt x="4724400" y="2178471"/>
                </a:lnTo>
                <a:lnTo>
                  <a:pt x="4617755" y="2122457"/>
                </a:lnTo>
                <a:lnTo>
                  <a:pt x="4724400" y="2196158"/>
                </a:lnTo>
                <a:lnTo>
                  <a:pt x="4724400" y="2230374"/>
                </a:lnTo>
                <a:lnTo>
                  <a:pt x="4573637" y="2126309"/>
                </a:lnTo>
                <a:cubicBezTo>
                  <a:pt x="4608893" y="2177612"/>
                  <a:pt x="4656401" y="2222030"/>
                  <a:pt x="4706850" y="2262541"/>
                </a:cubicBezTo>
                <a:lnTo>
                  <a:pt x="4724400" y="2275857"/>
                </a:lnTo>
                <a:lnTo>
                  <a:pt x="4724400" y="2377131"/>
                </a:lnTo>
                <a:lnTo>
                  <a:pt x="4688201" y="2349925"/>
                </a:lnTo>
                <a:cubicBezTo>
                  <a:pt x="4579462" y="2264619"/>
                  <a:pt x="4483104" y="2181979"/>
                  <a:pt x="4462564" y="2041945"/>
                </a:cubicBezTo>
                <a:cubicBezTo>
                  <a:pt x="4339738" y="2027929"/>
                  <a:pt x="4217123" y="2008847"/>
                  <a:pt x="4094167" y="1984479"/>
                </a:cubicBezTo>
                <a:cubicBezTo>
                  <a:pt x="4361568" y="2318516"/>
                  <a:pt x="4448657" y="2737804"/>
                  <a:pt x="4520397" y="3153822"/>
                </a:cubicBezTo>
                <a:cubicBezTo>
                  <a:pt x="4524234" y="3176690"/>
                  <a:pt x="4478166" y="3233800"/>
                  <a:pt x="4458958" y="3203134"/>
                </a:cubicBezTo>
                <a:cubicBezTo>
                  <a:pt x="4221037" y="2826855"/>
                  <a:pt x="3875607" y="2452063"/>
                  <a:pt x="3972830" y="1973028"/>
                </a:cubicBezTo>
                <a:cubicBezTo>
                  <a:pt x="3973903" y="1968973"/>
                  <a:pt x="3975983" y="1964061"/>
                  <a:pt x="3979154" y="1959605"/>
                </a:cubicBezTo>
                <a:cubicBezTo>
                  <a:pt x="3847070" y="1929437"/>
                  <a:pt x="3715197" y="1894208"/>
                  <a:pt x="3583051" y="1850495"/>
                </a:cubicBezTo>
                <a:cubicBezTo>
                  <a:pt x="3357823" y="1775743"/>
                  <a:pt x="3137042" y="1687421"/>
                  <a:pt x="2922360" y="1586232"/>
                </a:cubicBezTo>
                <a:cubicBezTo>
                  <a:pt x="2956249" y="1697796"/>
                  <a:pt x="3014099" y="1805979"/>
                  <a:pt x="3033099" y="1913175"/>
                </a:cubicBezTo>
                <a:cubicBezTo>
                  <a:pt x="3035371" y="1915419"/>
                  <a:pt x="3037950" y="1918445"/>
                  <a:pt x="3040214" y="1920694"/>
                </a:cubicBezTo>
                <a:cubicBezTo>
                  <a:pt x="3043936" y="1916469"/>
                  <a:pt x="3048200" y="1912482"/>
                  <a:pt x="3051308" y="1911226"/>
                </a:cubicBezTo>
                <a:cubicBezTo>
                  <a:pt x="3335533" y="1788841"/>
                  <a:pt x="3650972" y="2264893"/>
                  <a:pt x="3791335" y="2442781"/>
                </a:cubicBezTo>
                <a:cubicBezTo>
                  <a:pt x="3804329" y="2459223"/>
                  <a:pt x="3763010" y="2515770"/>
                  <a:pt x="3744063" y="2510325"/>
                </a:cubicBezTo>
                <a:cubicBezTo>
                  <a:pt x="3485213" y="2437432"/>
                  <a:pt x="3287280" y="2286035"/>
                  <a:pt x="3103695" y="2105302"/>
                </a:cubicBezTo>
                <a:cubicBezTo>
                  <a:pt x="3126339" y="2333141"/>
                  <a:pt x="3009845" y="2625036"/>
                  <a:pt x="2968137" y="2805672"/>
                </a:cubicBezTo>
                <a:cubicBezTo>
                  <a:pt x="2930699" y="2965580"/>
                  <a:pt x="2891878" y="3078554"/>
                  <a:pt x="2739231" y="3151701"/>
                </a:cubicBezTo>
                <a:cubicBezTo>
                  <a:pt x="2726335" y="3157832"/>
                  <a:pt x="2726972" y="3142650"/>
                  <a:pt x="2728882" y="3135084"/>
                </a:cubicBezTo>
                <a:cubicBezTo>
                  <a:pt x="2806473" y="2811909"/>
                  <a:pt x="2836690" y="2478979"/>
                  <a:pt x="2914282" y="2155807"/>
                </a:cubicBezTo>
                <a:cubicBezTo>
                  <a:pt x="2927505" y="2100241"/>
                  <a:pt x="2969504" y="2020803"/>
                  <a:pt x="2971660" y="1962486"/>
                </a:cubicBezTo>
                <a:cubicBezTo>
                  <a:pt x="2971891" y="1961942"/>
                  <a:pt x="2971575" y="1961166"/>
                  <a:pt x="2971809" y="1960615"/>
                </a:cubicBezTo>
                <a:cubicBezTo>
                  <a:pt x="2971875" y="1957427"/>
                  <a:pt x="2972485" y="1954468"/>
                  <a:pt x="2972315" y="1951821"/>
                </a:cubicBezTo>
                <a:cubicBezTo>
                  <a:pt x="2966359" y="1836632"/>
                  <a:pt x="2865027" y="1683636"/>
                  <a:pt x="2846641" y="1556749"/>
                </a:cubicBezTo>
                <a:cubicBezTo>
                  <a:pt x="2846247" y="1554649"/>
                  <a:pt x="2846851" y="1551688"/>
                  <a:pt x="2847461" y="1548729"/>
                </a:cubicBezTo>
                <a:cubicBezTo>
                  <a:pt x="2570813" y="1412938"/>
                  <a:pt x="2306528" y="1254043"/>
                  <a:pt x="2058558" y="1071804"/>
                </a:cubicBezTo>
                <a:cubicBezTo>
                  <a:pt x="2118947" y="1245450"/>
                  <a:pt x="2231454" y="1407035"/>
                  <a:pt x="2291089" y="1585512"/>
                </a:cubicBezTo>
                <a:cubicBezTo>
                  <a:pt x="2383696" y="1860991"/>
                  <a:pt x="2441466" y="2144264"/>
                  <a:pt x="2473792" y="2432858"/>
                </a:cubicBezTo>
                <a:cubicBezTo>
                  <a:pt x="2475176" y="2446319"/>
                  <a:pt x="2431252" y="2512059"/>
                  <a:pt x="2420124" y="2495762"/>
                </a:cubicBezTo>
                <a:cubicBezTo>
                  <a:pt x="2291230" y="2305989"/>
                  <a:pt x="2208353" y="2083557"/>
                  <a:pt x="2119846" y="1872898"/>
                </a:cubicBezTo>
                <a:cubicBezTo>
                  <a:pt x="2037236" y="1675682"/>
                  <a:pt x="1982639" y="1492905"/>
                  <a:pt x="1995210" y="1288346"/>
                </a:cubicBezTo>
                <a:cubicBezTo>
                  <a:pt x="1948480" y="1372857"/>
                  <a:pt x="1900430" y="1457457"/>
                  <a:pt x="1850975" y="1540820"/>
                </a:cubicBezTo>
                <a:cubicBezTo>
                  <a:pt x="1816437" y="1599587"/>
                  <a:pt x="1789540" y="1661598"/>
                  <a:pt x="1723490" y="1688355"/>
                </a:cubicBezTo>
                <a:cubicBezTo>
                  <a:pt x="1718826" y="1690241"/>
                  <a:pt x="1711811" y="1688563"/>
                  <a:pt x="1710157" y="1683354"/>
                </a:cubicBezTo>
                <a:cubicBezTo>
                  <a:pt x="1675928" y="1583238"/>
                  <a:pt x="1752515" y="1420588"/>
                  <a:pt x="1807265" y="1336896"/>
                </a:cubicBezTo>
                <a:cubicBezTo>
                  <a:pt x="1856904" y="1260695"/>
                  <a:pt x="1925612" y="1200294"/>
                  <a:pt x="2011049" y="1173376"/>
                </a:cubicBezTo>
                <a:cubicBezTo>
                  <a:pt x="2011743" y="1171736"/>
                  <a:pt x="2013211" y="1169782"/>
                  <a:pt x="2014681" y="1167830"/>
                </a:cubicBezTo>
                <a:cubicBezTo>
                  <a:pt x="1995942" y="1119335"/>
                  <a:pt x="1980541" y="1069035"/>
                  <a:pt x="1971037" y="1015438"/>
                </a:cubicBezTo>
                <a:cubicBezTo>
                  <a:pt x="1970873" y="1012795"/>
                  <a:pt x="1971247" y="1010377"/>
                  <a:pt x="1971858" y="1007420"/>
                </a:cubicBezTo>
                <a:cubicBezTo>
                  <a:pt x="1889219" y="944106"/>
                  <a:pt x="1807963" y="877509"/>
                  <a:pt x="1729505" y="808882"/>
                </a:cubicBezTo>
                <a:cubicBezTo>
                  <a:pt x="1652132" y="740719"/>
                  <a:pt x="1577790" y="669969"/>
                  <a:pt x="1506007" y="597733"/>
                </a:cubicBezTo>
                <a:cubicBezTo>
                  <a:pt x="1650265" y="988437"/>
                  <a:pt x="1648039" y="1402749"/>
                  <a:pt x="1499912" y="1795211"/>
                </a:cubicBezTo>
                <a:cubicBezTo>
                  <a:pt x="1496995" y="1803635"/>
                  <a:pt x="1454455" y="1866099"/>
                  <a:pt x="1444926" y="1841464"/>
                </a:cubicBezTo>
                <a:cubicBezTo>
                  <a:pt x="1288444" y="1433999"/>
                  <a:pt x="1179507" y="967467"/>
                  <a:pt x="1425791" y="572788"/>
                </a:cubicBezTo>
                <a:cubicBezTo>
                  <a:pt x="1428418" y="568101"/>
                  <a:pt x="1431907" y="564428"/>
                  <a:pt x="1435390" y="560750"/>
                </a:cubicBezTo>
                <a:cubicBezTo>
                  <a:pt x="1440033" y="554349"/>
                  <a:pt x="1445996" y="547863"/>
                  <a:pt x="1451502" y="542471"/>
                </a:cubicBezTo>
                <a:cubicBezTo>
                  <a:pt x="1361214" y="448553"/>
                  <a:pt x="1275425" y="351231"/>
                  <a:pt x="1194128" y="250903"/>
                </a:cubicBezTo>
                <a:close/>
                <a:moveTo>
                  <a:pt x="890158" y="0"/>
                </a:moveTo>
                <a:lnTo>
                  <a:pt x="937892" y="0"/>
                </a:lnTo>
                <a:lnTo>
                  <a:pt x="924483" y="30495"/>
                </a:lnTo>
                <a:cubicBezTo>
                  <a:pt x="886566" y="121698"/>
                  <a:pt x="856718" y="217584"/>
                  <a:pt x="872288" y="306259"/>
                </a:cubicBezTo>
                <a:cubicBezTo>
                  <a:pt x="896800" y="446040"/>
                  <a:pt x="987449" y="577127"/>
                  <a:pt x="1006247" y="727373"/>
                </a:cubicBezTo>
                <a:cubicBezTo>
                  <a:pt x="1042700" y="1013846"/>
                  <a:pt x="1021035" y="1326579"/>
                  <a:pt x="986481" y="1611960"/>
                </a:cubicBezTo>
                <a:cubicBezTo>
                  <a:pt x="984668" y="1625361"/>
                  <a:pt x="941918" y="1692886"/>
                  <a:pt x="928400" y="1663986"/>
                </a:cubicBezTo>
                <a:cubicBezTo>
                  <a:pt x="723163" y="1233305"/>
                  <a:pt x="596239" y="818387"/>
                  <a:pt x="771281" y="368438"/>
                </a:cubicBezTo>
                <a:lnTo>
                  <a:pt x="200540" y="942511"/>
                </a:lnTo>
                <a:cubicBezTo>
                  <a:pt x="190537" y="952438"/>
                  <a:pt x="161507" y="972341"/>
                  <a:pt x="170253" y="942567"/>
                </a:cubicBezTo>
                <a:cubicBezTo>
                  <a:pt x="222670" y="771614"/>
                  <a:pt x="326261" y="624255"/>
                  <a:pt x="442049" y="489150"/>
                </a:cubicBezTo>
                <a:cubicBezTo>
                  <a:pt x="542966" y="370919"/>
                  <a:pt x="644574" y="322520"/>
                  <a:pt x="788582" y="301724"/>
                </a:cubicBezTo>
                <a:cubicBezTo>
                  <a:pt x="788307" y="293239"/>
                  <a:pt x="787808" y="285302"/>
                  <a:pt x="788312" y="276498"/>
                </a:cubicBezTo>
                <a:cubicBezTo>
                  <a:pt x="793051" y="221208"/>
                  <a:pt x="817827" y="155085"/>
                  <a:pt x="847625" y="89075"/>
                </a:cubicBezTo>
                <a:close/>
                <a:moveTo>
                  <a:pt x="29788" y="0"/>
                </a:moveTo>
                <a:lnTo>
                  <a:pt x="93321" y="0"/>
                </a:lnTo>
                <a:lnTo>
                  <a:pt x="79142" y="68966"/>
                </a:lnTo>
                <a:cubicBezTo>
                  <a:pt x="45734" y="225436"/>
                  <a:pt x="26794" y="379659"/>
                  <a:pt x="21253" y="535687"/>
                </a:cubicBezTo>
                <a:lnTo>
                  <a:pt x="61909" y="380358"/>
                </a:lnTo>
                <a:cubicBezTo>
                  <a:pt x="78826" y="316055"/>
                  <a:pt x="96125" y="249346"/>
                  <a:pt x="118339" y="184712"/>
                </a:cubicBezTo>
                <a:cubicBezTo>
                  <a:pt x="129562" y="152119"/>
                  <a:pt x="141878" y="119997"/>
                  <a:pt x="154192" y="87864"/>
                </a:cubicBezTo>
                <a:lnTo>
                  <a:pt x="186604" y="0"/>
                </a:lnTo>
                <a:lnTo>
                  <a:pt x="216386" y="0"/>
                </a:lnTo>
                <a:lnTo>
                  <a:pt x="180314" y="97640"/>
                </a:lnTo>
                <a:cubicBezTo>
                  <a:pt x="168233" y="129221"/>
                  <a:pt x="155916" y="161350"/>
                  <a:pt x="144924" y="193392"/>
                </a:cubicBezTo>
                <a:cubicBezTo>
                  <a:pt x="123175" y="256933"/>
                  <a:pt x="106102" y="323103"/>
                  <a:pt x="89413" y="386853"/>
                </a:cubicBezTo>
                <a:lnTo>
                  <a:pt x="49686" y="539999"/>
                </a:lnTo>
                <a:cubicBezTo>
                  <a:pt x="112204" y="409054"/>
                  <a:pt x="181190" y="283748"/>
                  <a:pt x="236604" y="152292"/>
                </a:cubicBezTo>
                <a:lnTo>
                  <a:pt x="289375" y="0"/>
                </a:lnTo>
                <a:lnTo>
                  <a:pt x="369729" y="0"/>
                </a:lnTo>
                <a:lnTo>
                  <a:pt x="354160" y="65656"/>
                </a:lnTo>
                <a:cubicBezTo>
                  <a:pt x="272180" y="311007"/>
                  <a:pt x="108679" y="519263"/>
                  <a:pt x="21325" y="763628"/>
                </a:cubicBezTo>
                <a:cubicBezTo>
                  <a:pt x="18671" y="771035"/>
                  <a:pt x="13191" y="778653"/>
                  <a:pt x="6426" y="785104"/>
                </a:cubicBezTo>
                <a:lnTo>
                  <a:pt x="0" y="789215"/>
                </a:lnTo>
                <a:lnTo>
                  <a:pt x="0" y="163142"/>
                </a:lnTo>
                <a:lnTo>
                  <a:pt x="20220" y="37416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ED888B23-07FA-482A-96DF-47E31AF1A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7201"/>
            <a:ext cx="11734800" cy="5943598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>
            <a:outerShdw blurRad="317500" algn="ctr" rotWithShape="0">
              <a:schemeClr val="tx1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DBA527-3384-54C6-DFC6-9178AB851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4935" y="2165350"/>
            <a:ext cx="3906672" cy="4191000"/>
          </a:xfrm>
        </p:spPr>
        <p:txBody>
          <a:bodyPr anchor="t">
            <a:normAutofit/>
          </a:bodyPr>
          <a:lstStyle/>
          <a:p>
            <a:pPr algn="ctr"/>
            <a:r>
              <a:rPr lang="pt-BR" sz="5600" b="1" dirty="0"/>
              <a:t>Sejam </a:t>
            </a:r>
            <a:br>
              <a:rPr lang="pt-BR" sz="5600" b="1" dirty="0"/>
            </a:br>
            <a:r>
              <a:rPr lang="pt-BR" sz="5600" b="1" dirty="0"/>
              <a:t>Bem-vindos !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F5E6724-08AD-EB7D-5A86-91C0923A9F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ED0F5-AF5C-4D67-8A91-AA049F8B765D}" type="slidenum">
              <a:rPr lang="pt-BR" smtClean="0"/>
              <a:t>2</a:t>
            </a:fld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DFE9A0-25BD-6D34-5CFE-95B5B0CAA1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4B5A7-2755-45BE-A80A-E3D91C96B04C}" type="datetime1">
              <a:rPr lang="pt-BR" smtClean="0"/>
              <a:t>29/10/2025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034064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2213185-CD1C-D0D8-7AC1-1D13000066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6" name="Rectangle 75">
            <a:extLst>
              <a:ext uri="{FF2B5EF4-FFF2-40B4-BE49-F238E27FC236}">
                <a16:creationId xmlns:a16="http://schemas.microsoft.com/office/drawing/2014/main" id="{C6A0913E-E9F6-D5EF-3A9C-F5BE6D773B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4A31AD-CC2E-FFDB-4411-EB45276E66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9184"/>
            <a:ext cx="6894576" cy="1783080"/>
          </a:xfrm>
        </p:spPr>
        <p:txBody>
          <a:bodyPr anchor="b">
            <a:normAutofit/>
          </a:bodyPr>
          <a:lstStyle/>
          <a:p>
            <a:r>
              <a:rPr lang="pt-BR" sz="5400" b="1" dirty="0"/>
              <a:t>Filosofia</a:t>
            </a:r>
          </a:p>
        </p:txBody>
      </p:sp>
      <p:sp>
        <p:nvSpPr>
          <p:cNvPr id="78" name="sketch line">
            <a:extLst>
              <a:ext uri="{FF2B5EF4-FFF2-40B4-BE49-F238E27FC236}">
                <a16:creationId xmlns:a16="http://schemas.microsoft.com/office/drawing/2014/main" id="{ED8C2F13-C32E-C180-E4EC-E8807C3D79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952" y="23957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6E8DD2-DAF8-0379-65A0-75ED163CB8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79" y="2706623"/>
            <a:ext cx="10046117" cy="3674511"/>
          </a:xfrm>
        </p:spPr>
        <p:txBody>
          <a:bodyPr>
            <a:normAutofit fontScale="92500" lnSpcReduction="10000"/>
          </a:bodyPr>
          <a:lstStyle/>
          <a:p>
            <a:pPr algn="just"/>
            <a:r>
              <a:rPr lang="pt-BR" dirty="0"/>
              <a:t>Levanta questões sobre a natureza da inteligência, consciência e moralidade, importantes para o desenvolvimento de IA responsável e ética.</a:t>
            </a:r>
          </a:p>
          <a:p>
            <a:pPr algn="just"/>
            <a:endParaRPr lang="pt-BR" dirty="0"/>
          </a:p>
          <a:p>
            <a:pPr algn="just"/>
            <a:r>
              <a:rPr lang="pt-BR" dirty="0"/>
              <a:t>Discute limites e consequências da IA, como questões sobre a autonomia de máquinas e direitos dos robôs.</a:t>
            </a:r>
          </a:p>
          <a:p>
            <a:pPr marL="0" indent="0" algn="just">
              <a:buNone/>
            </a:pPr>
            <a:endParaRPr lang="pt-BR" dirty="0"/>
          </a:p>
          <a:p>
            <a:pPr algn="just"/>
            <a:r>
              <a:rPr lang="pt-BR" dirty="0"/>
              <a:t>Estimula a reflexão sobre a definição de inteligência e o papel da IA na sociedade, ajudando a estabelecer normas éticas para o uso de IA.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B765046-2340-61A1-01AE-9242A032CF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4970" y="4855978"/>
            <a:ext cx="1033901" cy="1797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6778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1CC052F-AE7F-59ED-3D55-AD5D9773C7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6" name="Rectangle 75">
            <a:extLst>
              <a:ext uri="{FF2B5EF4-FFF2-40B4-BE49-F238E27FC236}">
                <a16:creationId xmlns:a16="http://schemas.microsoft.com/office/drawing/2014/main" id="{641C9496-355A-818F-11E3-E04F8329DA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D77297-11EC-E6DC-EB64-A05CEFD312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9184"/>
            <a:ext cx="6894576" cy="1783080"/>
          </a:xfrm>
        </p:spPr>
        <p:txBody>
          <a:bodyPr anchor="b">
            <a:normAutofit/>
          </a:bodyPr>
          <a:lstStyle/>
          <a:p>
            <a:r>
              <a:rPr lang="pt-BR" sz="5400" b="1" dirty="0"/>
              <a:t>Filosofia</a:t>
            </a:r>
          </a:p>
        </p:txBody>
      </p:sp>
      <p:sp>
        <p:nvSpPr>
          <p:cNvPr id="78" name="sketch line">
            <a:extLst>
              <a:ext uri="{FF2B5EF4-FFF2-40B4-BE49-F238E27FC236}">
                <a16:creationId xmlns:a16="http://schemas.microsoft.com/office/drawing/2014/main" id="{DF1DA85E-605B-C759-DFB2-08534A4263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952" y="23957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91BACF-71AA-34A1-3D98-236296A12C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79" y="2706623"/>
            <a:ext cx="10046117" cy="3674511"/>
          </a:xfrm>
        </p:spPr>
        <p:txBody>
          <a:bodyPr>
            <a:normAutofit/>
          </a:bodyPr>
          <a:lstStyle/>
          <a:p>
            <a:pPr algn="just"/>
            <a:r>
              <a:rPr lang="pt-BR" b="1" u="sng" dirty="0"/>
              <a:t>Exemplos</a:t>
            </a:r>
          </a:p>
          <a:p>
            <a:pPr lvl="1" algn="just"/>
            <a:r>
              <a:rPr lang="pt-BR" b="1" dirty="0"/>
              <a:t>IA Ética</a:t>
            </a:r>
            <a:r>
              <a:rPr lang="pt-BR" dirty="0"/>
              <a:t>: Estudo e desenvolvimento de normas para que a IA respeite os direitos humanos e minimize impactos negativos.</a:t>
            </a:r>
          </a:p>
          <a:p>
            <a:pPr lvl="1" algn="just"/>
            <a:r>
              <a:rPr lang="pt-BR" b="1" dirty="0"/>
              <a:t>Conceito de Consciência Artificial</a:t>
            </a:r>
            <a:r>
              <a:rPr lang="pt-BR" dirty="0"/>
              <a:t>: Discussões sobre a possibilidade e os desafios de criar máquinas que "pensam".</a:t>
            </a:r>
          </a:p>
          <a:p>
            <a:pPr lvl="1" algn="just"/>
            <a:r>
              <a:rPr lang="pt-BR" b="1" dirty="0"/>
              <a:t>Dilemas Morais em IA</a:t>
            </a:r>
            <a:r>
              <a:rPr lang="pt-BR" dirty="0"/>
              <a:t>: Análise de como IA deve agir em situações de dilemas éticos, como decisões em veículos autônomos.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2096FB0-51FF-6590-A617-E640FCDEF8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4970" y="4855978"/>
            <a:ext cx="1033901" cy="1797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9855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5499960-9CCD-EDEE-CBF6-EB886E35FF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6" name="Rectangle 75">
            <a:extLst>
              <a:ext uri="{FF2B5EF4-FFF2-40B4-BE49-F238E27FC236}">
                <a16:creationId xmlns:a16="http://schemas.microsoft.com/office/drawing/2014/main" id="{609D3599-61BD-2643-2049-F1734F0002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241B97-86AD-E536-2BB1-3A88CED407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329184"/>
            <a:ext cx="7933649" cy="1783080"/>
          </a:xfrm>
        </p:spPr>
        <p:txBody>
          <a:bodyPr anchor="b">
            <a:normAutofit/>
          </a:bodyPr>
          <a:lstStyle/>
          <a:p>
            <a:r>
              <a:rPr lang="pt-BR" sz="5400" b="1" dirty="0"/>
              <a:t>Sociologia</a:t>
            </a:r>
          </a:p>
        </p:txBody>
      </p:sp>
      <p:sp>
        <p:nvSpPr>
          <p:cNvPr id="78" name="sketch line">
            <a:extLst>
              <a:ext uri="{FF2B5EF4-FFF2-40B4-BE49-F238E27FC236}">
                <a16:creationId xmlns:a16="http://schemas.microsoft.com/office/drawing/2014/main" id="{9D401E65-367B-66DF-9873-7E07404979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952" y="23957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F8BD3A-AE85-8FDE-68FF-88CF595141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79" y="2706624"/>
            <a:ext cx="10046117" cy="3483864"/>
          </a:xfrm>
        </p:spPr>
        <p:txBody>
          <a:bodyPr>
            <a:normAutofit/>
          </a:bodyPr>
          <a:lstStyle/>
          <a:p>
            <a:pPr algn="just"/>
            <a:r>
              <a:rPr lang="pt-BR" dirty="0"/>
              <a:t>Fornece insights sobre como as pessoas interagem entre si e com a tecnologia, permitindo que a IA compreenda e responda aos contextos sociais de forma mais precisa.</a:t>
            </a:r>
          </a:p>
          <a:p>
            <a:pPr algn="just"/>
            <a:endParaRPr lang="pt-BR" dirty="0"/>
          </a:p>
          <a:p>
            <a:pPr algn="just"/>
            <a:r>
              <a:rPr lang="pt-BR" dirty="0"/>
              <a:t>Ajuda a IA a lidar com questões como viés e o impacto da automação no emprego, oferecendo métodos para analisar as implicações sociais de sua implementação.</a:t>
            </a:r>
          </a:p>
        </p:txBody>
      </p:sp>
    </p:spTree>
    <p:extLst>
      <p:ext uri="{BB962C8B-B14F-4D97-AF65-F5344CB8AC3E}">
        <p14:creationId xmlns:p14="http://schemas.microsoft.com/office/powerpoint/2010/main" val="15424561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5966BD4-3B35-C9EC-52AC-9912EC745C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6" name="Rectangle 75">
            <a:extLst>
              <a:ext uri="{FF2B5EF4-FFF2-40B4-BE49-F238E27FC236}">
                <a16:creationId xmlns:a16="http://schemas.microsoft.com/office/drawing/2014/main" id="{5E5D1804-4C0D-B60E-E7B3-5A1F5EE5EA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EFB1A8-C2DC-6C66-B2D7-BFAB78C40E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329184"/>
            <a:ext cx="7933649" cy="1783080"/>
          </a:xfrm>
        </p:spPr>
        <p:txBody>
          <a:bodyPr anchor="b">
            <a:normAutofit/>
          </a:bodyPr>
          <a:lstStyle/>
          <a:p>
            <a:r>
              <a:rPr lang="pt-BR" sz="5400" b="1" dirty="0"/>
              <a:t>Sociologia</a:t>
            </a:r>
          </a:p>
        </p:txBody>
      </p:sp>
      <p:sp>
        <p:nvSpPr>
          <p:cNvPr id="78" name="sketch line">
            <a:extLst>
              <a:ext uri="{FF2B5EF4-FFF2-40B4-BE49-F238E27FC236}">
                <a16:creationId xmlns:a16="http://schemas.microsoft.com/office/drawing/2014/main" id="{28C42400-8AE6-83AD-F747-F06D495B69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952" y="23957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31C6E4-248F-30C3-8783-8E6F80AF88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79" y="2706624"/>
            <a:ext cx="10046117" cy="4151376"/>
          </a:xfrm>
        </p:spPr>
        <p:txBody>
          <a:bodyPr>
            <a:normAutofit/>
          </a:bodyPr>
          <a:lstStyle/>
          <a:p>
            <a:pPr algn="just"/>
            <a:r>
              <a:rPr lang="pt-BR" dirty="0"/>
              <a:t>A análise de comportamento social e tendências ajuda a IA a prever mudanças e adaptar-se a diferentes cenários.</a:t>
            </a:r>
          </a:p>
          <a:p>
            <a:pPr algn="just"/>
            <a:r>
              <a:rPr lang="pt-BR" b="1" u="sng" dirty="0"/>
              <a:t>Exemplos</a:t>
            </a:r>
            <a:r>
              <a:rPr lang="pt-BR" dirty="0"/>
              <a:t>:</a:t>
            </a:r>
          </a:p>
          <a:p>
            <a:pPr lvl="1" algn="just"/>
            <a:r>
              <a:rPr lang="pt-BR" b="1" dirty="0"/>
              <a:t>Análise de Redes Sociais</a:t>
            </a:r>
            <a:r>
              <a:rPr lang="pt-BR" dirty="0"/>
              <a:t>: IA aplicada para entender interações sociais, influências e comportamentos.</a:t>
            </a:r>
          </a:p>
          <a:p>
            <a:pPr lvl="1" algn="just"/>
            <a:r>
              <a:rPr lang="pt-BR" b="1" dirty="0"/>
              <a:t>IA Ética e Responsável</a:t>
            </a:r>
            <a:r>
              <a:rPr lang="pt-BR" dirty="0"/>
              <a:t>: Desenvolvimento de sistemas que minimizam preconceitos e respeitam normas sociais.</a:t>
            </a:r>
          </a:p>
          <a:p>
            <a:pPr lvl="1" algn="just"/>
            <a:r>
              <a:rPr lang="pt-BR" b="1" dirty="0"/>
              <a:t>Impacto Social</a:t>
            </a:r>
            <a:r>
              <a:rPr lang="pt-BR" dirty="0"/>
              <a:t>: Estudos sobre a substituição de empregos por IA e seu impacto em diferentes comunidades e faixas etárias.</a:t>
            </a:r>
          </a:p>
        </p:txBody>
      </p:sp>
    </p:spTree>
    <p:extLst>
      <p:ext uri="{BB962C8B-B14F-4D97-AF65-F5344CB8AC3E}">
        <p14:creationId xmlns:p14="http://schemas.microsoft.com/office/powerpoint/2010/main" val="24866577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0C40FDB-6B8F-CD13-754C-A85F4DAC77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6" name="Rectangle 75">
            <a:extLst>
              <a:ext uri="{FF2B5EF4-FFF2-40B4-BE49-F238E27FC236}">
                <a16:creationId xmlns:a16="http://schemas.microsoft.com/office/drawing/2014/main" id="{591B083F-8A72-CB09-8AC2-A81BDE7909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E465E7-D931-B9DD-2A53-E6E7EEF7A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329184"/>
            <a:ext cx="10794837" cy="1783080"/>
          </a:xfrm>
        </p:spPr>
        <p:txBody>
          <a:bodyPr anchor="b">
            <a:normAutofit/>
          </a:bodyPr>
          <a:lstStyle/>
          <a:p>
            <a:r>
              <a:rPr lang="pt-BR" sz="5400" b="1" dirty="0"/>
              <a:t>Matemática - </a:t>
            </a:r>
            <a:r>
              <a:rPr lang="pt-BR" sz="3600" dirty="0"/>
              <a:t>Ramo por ramo, a matemática contribui de maneira específica (resumo)</a:t>
            </a:r>
            <a:endParaRPr lang="pt-BR" sz="5400" b="1" dirty="0"/>
          </a:p>
        </p:txBody>
      </p:sp>
      <p:sp>
        <p:nvSpPr>
          <p:cNvPr id="78" name="sketch line">
            <a:extLst>
              <a:ext uri="{FF2B5EF4-FFF2-40B4-BE49-F238E27FC236}">
                <a16:creationId xmlns:a16="http://schemas.microsoft.com/office/drawing/2014/main" id="{115EC462-4A5F-51FB-A924-FA3358A964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952" y="23957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58C7AA-FF5D-478F-B3F4-B0E4EB0D20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79" y="2706624"/>
            <a:ext cx="10588360" cy="3822192"/>
          </a:xfrm>
        </p:spPr>
        <p:txBody>
          <a:bodyPr>
            <a:normAutofit/>
          </a:bodyPr>
          <a:lstStyle/>
          <a:p>
            <a:pPr algn="just"/>
            <a:r>
              <a:rPr lang="pt-BR" dirty="0"/>
              <a:t>Estatística e Probabilidade</a:t>
            </a:r>
          </a:p>
          <a:p>
            <a:pPr lvl="1" algn="just"/>
            <a:r>
              <a:rPr lang="pt-BR" dirty="0"/>
              <a:t>Permitem que a IA modele incertezas, faça inferências e avalie a confiabilidade de suas previsões</a:t>
            </a:r>
          </a:p>
          <a:p>
            <a:pPr lvl="1" algn="just"/>
            <a:r>
              <a:rPr lang="pt-BR" dirty="0"/>
              <a:t>Ajudam na avaliação de Modelos</a:t>
            </a:r>
          </a:p>
          <a:p>
            <a:pPr marL="457200" lvl="1" indent="0" algn="just">
              <a:buNone/>
            </a:pPr>
            <a:endParaRPr lang="pt-BR" dirty="0"/>
          </a:p>
          <a:p>
            <a:pPr algn="just"/>
            <a:r>
              <a:rPr lang="pt-BR" dirty="0"/>
              <a:t>Teoria dos Grafos</a:t>
            </a:r>
          </a:p>
          <a:p>
            <a:pPr lvl="1" algn="just"/>
            <a:r>
              <a:rPr lang="pt-BR" dirty="0"/>
              <a:t>Aplica-se na estruturação de redes complexas, como redes neurais, redes de comunicação e sistemas de recomendação</a:t>
            </a:r>
          </a:p>
          <a:p>
            <a:pPr lvl="1" algn="just"/>
            <a:r>
              <a:rPr lang="pt-BR" dirty="0"/>
              <a:t>Grafos de Conhecimento são usados para conectar dados de forma semântica</a:t>
            </a:r>
          </a:p>
        </p:txBody>
      </p:sp>
    </p:spTree>
    <p:extLst>
      <p:ext uri="{BB962C8B-B14F-4D97-AF65-F5344CB8AC3E}">
        <p14:creationId xmlns:p14="http://schemas.microsoft.com/office/powerpoint/2010/main" val="36090802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2B3D1ED-5D93-775A-1559-C208ADA0D6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3" name="Rectangle 82">
            <a:extLst>
              <a:ext uri="{FF2B5EF4-FFF2-40B4-BE49-F238E27FC236}">
                <a16:creationId xmlns:a16="http://schemas.microsoft.com/office/drawing/2014/main" id="{606D506E-BFB9-7555-B463-D22B444899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D5B4F3-0E1C-2C44-6244-A86DFB3915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pt-BR" sz="5400" b="1" dirty="0"/>
              <a:t>Introdução - Conceitos básicos</a:t>
            </a:r>
            <a:br>
              <a:rPr lang="pt-BR" sz="5400" b="1" dirty="0"/>
            </a:br>
            <a:r>
              <a:rPr lang="pt-BR" sz="2800" dirty="0"/>
              <a:t>Inteligência Artifical (IA)</a:t>
            </a:r>
          </a:p>
        </p:txBody>
      </p:sp>
      <p:sp>
        <p:nvSpPr>
          <p:cNvPr id="85" name="sketch line">
            <a:extLst>
              <a:ext uri="{FF2B5EF4-FFF2-40B4-BE49-F238E27FC236}">
                <a16:creationId xmlns:a16="http://schemas.microsoft.com/office/drawing/2014/main" id="{F0B81BE4-9BD0-08F3-8A13-D83C339E3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33F917-8030-173F-3498-0F106D21952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0AA0FCB-A3AA-4494-803A-2D88443993F5}" type="datetime1">
              <a:rPr lang="pt-BR" smtClean="0"/>
              <a:t>30/10/2025</a:t>
            </a:fld>
            <a:endParaRPr lang="pt-B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00A401-E822-E5C1-D06A-739DEBC8F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4FED0F5-AF5C-4D67-8A91-AA049F8B765D}" type="slidenum">
              <a:rPr lang="pt-BR" smtClean="0"/>
              <a:pPr>
                <a:spcAft>
                  <a:spcPts val="600"/>
                </a:spcAft>
              </a:pPr>
              <a:t>25</a:t>
            </a:fld>
            <a:endParaRPr lang="pt-BR"/>
          </a:p>
        </p:txBody>
      </p:sp>
      <p:sp>
        <p:nvSpPr>
          <p:cNvPr id="8" name="object 3">
            <a:extLst>
              <a:ext uri="{FF2B5EF4-FFF2-40B4-BE49-F238E27FC236}">
                <a16:creationId xmlns:a16="http://schemas.microsoft.com/office/drawing/2014/main" id="{449BBB17-2FCD-0C98-F332-E39234627BDA}"/>
              </a:ext>
            </a:extLst>
          </p:cNvPr>
          <p:cNvSpPr txBox="1"/>
          <p:nvPr/>
        </p:nvSpPr>
        <p:spPr>
          <a:xfrm>
            <a:off x="1435989" y="2190238"/>
            <a:ext cx="10086975" cy="90794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 marR="0" lvl="0" indent="-227965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 typeface="Wingdings"/>
              <a:buChar char=""/>
              <a:tabLst>
                <a:tab pos="240665" algn="l"/>
              </a:tabLst>
              <a:defRPr/>
            </a:pPr>
            <a:r>
              <a:rPr kumimoji="0" sz="2400" b="1" i="0" u="none" strike="noStrike" kern="1200" cap="none" spc="-30" normalizeH="0" baseline="0" noProof="0" dirty="0">
                <a:ln>
                  <a:noFill/>
                </a:ln>
                <a:solidFill>
                  <a:srgbClr val="3B4643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Teste</a:t>
            </a:r>
            <a:r>
              <a:rPr kumimoji="0" sz="2400" b="1" i="0" u="none" strike="noStrike" kern="1200" cap="none" spc="-65" normalizeH="0" baseline="0" noProof="0" dirty="0">
                <a:ln>
                  <a:noFill/>
                </a:ln>
                <a:solidFill>
                  <a:srgbClr val="3B4643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 </a:t>
            </a:r>
            <a:r>
              <a:rPr kumimoji="0" sz="2400" b="1" i="0" u="none" strike="noStrike" kern="1200" cap="none" spc="0" normalizeH="0" baseline="0" noProof="0" dirty="0">
                <a:ln>
                  <a:noFill/>
                </a:ln>
                <a:solidFill>
                  <a:srgbClr val="3B4643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de</a:t>
            </a:r>
            <a:r>
              <a:rPr kumimoji="0" sz="2400" b="1" i="0" u="none" strike="noStrike" kern="1200" cap="none" spc="-95" normalizeH="0" baseline="0" noProof="0" dirty="0">
                <a:ln>
                  <a:noFill/>
                </a:ln>
                <a:solidFill>
                  <a:srgbClr val="3B4643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 </a:t>
            </a:r>
            <a:r>
              <a:rPr kumimoji="0" sz="2400" b="1" i="0" u="none" strike="noStrike" kern="1200" cap="none" spc="-10" normalizeH="0" baseline="0" noProof="0" dirty="0">
                <a:ln>
                  <a:noFill/>
                </a:ln>
                <a:solidFill>
                  <a:srgbClr val="3B4643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Turing: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5905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1720"/>
              </a:spcBef>
              <a:spcAft>
                <a:spcPts val="0"/>
              </a:spcAft>
              <a:buClrTx/>
              <a:buSzTx/>
              <a:buFont typeface="Wingdings"/>
              <a:buChar char=""/>
              <a:tabLst>
                <a:tab pos="590550" algn="l"/>
              </a:tabLst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 ideia surgiu em 1950, com o objetivo de responder a questão:</a:t>
            </a:r>
            <a:endParaRPr kumimoji="0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9910CAF5-29B2-FFC9-2D1C-C8C26D6BABB5}"/>
              </a:ext>
            </a:extLst>
          </p:cNvPr>
          <p:cNvSpPr txBox="1"/>
          <p:nvPr/>
        </p:nvSpPr>
        <p:spPr>
          <a:xfrm>
            <a:off x="3162023" y="3381024"/>
            <a:ext cx="663490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Uma máquina pode pensar? </a:t>
            </a:r>
          </a:p>
        </p:txBody>
      </p:sp>
      <p:sp>
        <p:nvSpPr>
          <p:cNvPr id="10" name="object 5">
            <a:extLst>
              <a:ext uri="{FF2B5EF4-FFF2-40B4-BE49-F238E27FC236}">
                <a16:creationId xmlns:a16="http://schemas.microsoft.com/office/drawing/2014/main" id="{A267499E-49C9-28A0-FE17-3B845BE2AB5A}"/>
              </a:ext>
            </a:extLst>
          </p:cNvPr>
          <p:cNvSpPr txBox="1"/>
          <p:nvPr/>
        </p:nvSpPr>
        <p:spPr>
          <a:xfrm>
            <a:off x="3162023" y="5373129"/>
            <a:ext cx="6851770" cy="8438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ALAN</a:t>
            </a:r>
            <a:r>
              <a:rPr kumimoji="0" sz="1800" b="1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 </a:t>
            </a:r>
            <a:r>
              <a:rPr kumimoji="0" sz="1800" b="1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MATHISON</a:t>
            </a:r>
            <a:r>
              <a:rPr kumimoji="0" sz="1800" b="1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 </a:t>
            </a:r>
            <a:r>
              <a:rPr kumimoji="0" sz="1800" b="1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TURING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2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Computer</a:t>
            </a:r>
            <a:r>
              <a:rPr kumimoji="0" sz="12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 </a:t>
            </a: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Scientist,</a:t>
            </a:r>
            <a:r>
              <a:rPr kumimoji="0" sz="12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 </a:t>
            </a: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Mathematician,</a:t>
            </a:r>
            <a:r>
              <a:rPr kumimoji="0" sz="12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 </a:t>
            </a: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Logician,</a:t>
            </a:r>
            <a:r>
              <a:rPr kumimoji="0" sz="12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 </a:t>
            </a: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Cryptanalyst</a:t>
            </a:r>
            <a:r>
              <a:rPr kumimoji="0" sz="12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 </a:t>
            </a: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and</a:t>
            </a:r>
            <a:r>
              <a:rPr kumimoji="0" sz="12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 </a:t>
            </a: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Theoretical</a:t>
            </a:r>
            <a:r>
              <a:rPr kumimoji="0" sz="12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 </a:t>
            </a:r>
            <a:r>
              <a:rPr kumimoji="0" sz="12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Biologist</a:t>
            </a: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1" u="none" strike="noStrike" kern="1200" cap="none" spc="-1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Link:</a:t>
            </a: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sng" strike="noStrike" kern="1200" cap="none" spc="-10" normalizeH="0" baseline="0" noProof="0" dirty="0">
                <a:ln>
                  <a:noFill/>
                </a:ln>
                <a:solidFill>
                  <a:srgbClr val="CC9900"/>
                </a:solidFill>
                <a:effectLst/>
                <a:uLnTx/>
                <a:uFill>
                  <a:solidFill>
                    <a:srgbClr val="CC9900"/>
                  </a:solidFill>
                </a:uFill>
                <a:latin typeface="Times New Roman"/>
                <a:ea typeface="+mn-ea"/>
                <a:cs typeface="Times New Roman"/>
                <a:hlinkClick r:id="rId3"/>
              </a:rPr>
              <a:t>http://www.bbc.co.uk/timelines/z8bgr82</a:t>
            </a: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</p:txBody>
      </p:sp>
      <p:pic>
        <p:nvPicPr>
          <p:cNvPr id="11" name="object 6">
            <a:extLst>
              <a:ext uri="{FF2B5EF4-FFF2-40B4-BE49-F238E27FC236}">
                <a16:creationId xmlns:a16="http://schemas.microsoft.com/office/drawing/2014/main" id="{734E79C5-3734-B8BB-5932-098C47272747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84197" y="4480507"/>
            <a:ext cx="1777826" cy="1870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6474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DC0BF27-6C1A-7AAB-F68C-0DAE72D2B5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3" name="Rectangle 82">
            <a:extLst>
              <a:ext uri="{FF2B5EF4-FFF2-40B4-BE49-F238E27FC236}">
                <a16:creationId xmlns:a16="http://schemas.microsoft.com/office/drawing/2014/main" id="{B30E7006-D1A3-D4DD-C573-A1A1022875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87383A-10FD-B1C7-D28D-F21BFEAF73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pt-BR" sz="5400" b="1"/>
              <a:t>Introdução - Conceitos básicos</a:t>
            </a:r>
            <a:br>
              <a:rPr lang="pt-BR" sz="5400" b="1"/>
            </a:br>
            <a:r>
              <a:rPr lang="pt-BR" sz="2800"/>
              <a:t>Inteligência Artifical (IA)</a:t>
            </a:r>
            <a:endParaRPr lang="pt-BR" sz="2800" dirty="0"/>
          </a:p>
        </p:txBody>
      </p:sp>
      <p:sp>
        <p:nvSpPr>
          <p:cNvPr id="85" name="sketch line">
            <a:extLst>
              <a:ext uri="{FF2B5EF4-FFF2-40B4-BE49-F238E27FC236}">
                <a16:creationId xmlns:a16="http://schemas.microsoft.com/office/drawing/2014/main" id="{29619539-75A5-7559-1811-1BA564222C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55015D-ECA3-5F77-8DD4-2B8F606F017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0AA0FCB-A3AA-4494-803A-2D88443993F5}" type="datetime1">
              <a:rPr lang="pt-BR" smtClean="0"/>
              <a:t>30/10/2025</a:t>
            </a:fld>
            <a:endParaRPr lang="pt-B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706E66-2BAE-A6A3-5CB6-A532F943C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4FED0F5-AF5C-4D67-8A91-AA049F8B765D}" type="slidenum">
              <a:rPr lang="pt-BR" smtClean="0"/>
              <a:pPr>
                <a:spcAft>
                  <a:spcPts val="600"/>
                </a:spcAft>
              </a:pPr>
              <a:t>26</a:t>
            </a:fld>
            <a:endParaRPr lang="pt-BR"/>
          </a:p>
        </p:txBody>
      </p:sp>
      <p:pic>
        <p:nvPicPr>
          <p:cNvPr id="3" name="Picture 5">
            <a:extLst>
              <a:ext uri="{FF2B5EF4-FFF2-40B4-BE49-F238E27FC236}">
                <a16:creationId xmlns:a16="http://schemas.microsoft.com/office/drawing/2014/main" id="{1482CF26-F054-93C9-27F7-743338410B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8182" y="2634106"/>
            <a:ext cx="2576945" cy="3300903"/>
          </a:xfrm>
          <a:prstGeom prst="rect">
            <a:avLst/>
          </a:prstGeom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98D7B3AC-1B59-C0AB-4DD0-9B2C4089BDE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5263" t="2301" b="3028"/>
          <a:stretch/>
        </p:blipFill>
        <p:spPr>
          <a:xfrm>
            <a:off x="6627089" y="2135396"/>
            <a:ext cx="2576945" cy="373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8212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725AF74-7A8C-CAAB-287E-E67F777CEB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3" name="Rectangle 82">
            <a:extLst>
              <a:ext uri="{FF2B5EF4-FFF2-40B4-BE49-F238E27FC236}">
                <a16:creationId xmlns:a16="http://schemas.microsoft.com/office/drawing/2014/main" id="{403A703D-1DDA-384F-B33E-65A2B114C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6590E6-BBAD-1B7A-3FB6-353CDC56CF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pt-BR" sz="5400" b="1" dirty="0"/>
              <a:t>Introdução - Conceitos básicos</a:t>
            </a:r>
            <a:br>
              <a:rPr lang="pt-BR" sz="5400" b="1" dirty="0"/>
            </a:br>
            <a:r>
              <a:rPr lang="pt-BR" sz="2800" dirty="0"/>
              <a:t>Inteligência </a:t>
            </a:r>
            <a:r>
              <a:rPr lang="pt-BR" sz="2800" dirty="0" err="1"/>
              <a:t>Artifical</a:t>
            </a:r>
            <a:r>
              <a:rPr lang="pt-BR" sz="2800" dirty="0"/>
              <a:t> (IA)</a:t>
            </a:r>
          </a:p>
        </p:txBody>
      </p:sp>
      <p:sp>
        <p:nvSpPr>
          <p:cNvPr id="85" name="sketch line">
            <a:extLst>
              <a:ext uri="{FF2B5EF4-FFF2-40B4-BE49-F238E27FC236}">
                <a16:creationId xmlns:a16="http://schemas.microsoft.com/office/drawing/2014/main" id="{30C194A8-1B18-726E-70AC-2450121BF8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3ECCDF-D1AF-B1E4-0071-D307E9EDE2A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0AA0FCB-A3AA-4494-803A-2D88443993F5}" type="datetime1">
              <a:rPr lang="pt-BR" smtClean="0"/>
              <a:t>30/10/2025</a:t>
            </a:fld>
            <a:endParaRPr lang="pt-B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6C370B-D36E-F6B4-BC14-86C0870331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4FED0F5-AF5C-4D67-8A91-AA049F8B765D}" type="slidenum">
              <a:rPr lang="pt-BR" smtClean="0"/>
              <a:pPr>
                <a:spcAft>
                  <a:spcPts val="600"/>
                </a:spcAft>
              </a:pPr>
              <a:t>27</a:t>
            </a:fld>
            <a:endParaRPr lang="pt-BR"/>
          </a:p>
        </p:txBody>
      </p:sp>
      <p:pic>
        <p:nvPicPr>
          <p:cNvPr id="7" name="object 4">
            <a:extLst>
              <a:ext uri="{FF2B5EF4-FFF2-40B4-BE49-F238E27FC236}">
                <a16:creationId xmlns:a16="http://schemas.microsoft.com/office/drawing/2014/main" id="{0A9D74AD-1904-7E35-8752-823BBB9C8AB0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38200" y="2169661"/>
            <a:ext cx="5854046" cy="3298267"/>
          </a:xfrm>
          <a:prstGeom prst="rect">
            <a:avLst/>
          </a:prstGeom>
        </p:spPr>
      </p:pic>
      <p:pic>
        <p:nvPicPr>
          <p:cNvPr id="8" name="Picture 5">
            <a:extLst>
              <a:ext uri="{FF2B5EF4-FFF2-40B4-BE49-F238E27FC236}">
                <a16:creationId xmlns:a16="http://schemas.microsoft.com/office/drawing/2014/main" id="{4B32A3AB-DC15-33A1-5DEE-469A1DAB118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753" r="4" b="-508"/>
          <a:stretch/>
        </p:blipFill>
        <p:spPr>
          <a:xfrm>
            <a:off x="8066619" y="2729948"/>
            <a:ext cx="3456345" cy="2177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0399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07A09EA-52DE-6D1A-BCB6-5F8EBB2102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3" name="Rectangle 82">
            <a:extLst>
              <a:ext uri="{FF2B5EF4-FFF2-40B4-BE49-F238E27FC236}">
                <a16:creationId xmlns:a16="http://schemas.microsoft.com/office/drawing/2014/main" id="{B9417DE4-BCB3-D27D-46FA-2AB967554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sketch line">
            <a:extLst>
              <a:ext uri="{FF2B5EF4-FFF2-40B4-BE49-F238E27FC236}">
                <a16:creationId xmlns:a16="http://schemas.microsoft.com/office/drawing/2014/main" id="{6E41A003-7975-0443-ABDA-58E9D4193A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F2C900-C9BA-4B70-B1D0-0AD118B46CF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0AA0FCB-A3AA-4494-803A-2D88443993F5}" type="datetime1">
              <a:rPr lang="pt-BR" smtClean="0"/>
              <a:t>30/10/2025</a:t>
            </a:fld>
            <a:endParaRPr lang="pt-B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BAD795-E0A8-28B0-CB78-983DDF4DBE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4FED0F5-AF5C-4D67-8A91-AA049F8B765D}" type="slidenum">
              <a:rPr lang="pt-BR" smtClean="0"/>
              <a:pPr>
                <a:spcAft>
                  <a:spcPts val="600"/>
                </a:spcAft>
              </a:pPr>
              <a:t>28</a:t>
            </a:fld>
            <a:endParaRPr lang="pt-BR"/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3E07202E-0F5B-08EC-DC65-A2AF2502C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Introdução - Conceitos básicos</a:t>
            </a:r>
            <a:br>
              <a:rPr lang="pt-BR" b="1" dirty="0"/>
            </a:br>
            <a:r>
              <a:rPr lang="pt-BR" sz="2000" dirty="0"/>
              <a:t>Inteligência </a:t>
            </a:r>
            <a:r>
              <a:rPr lang="pt-BR" sz="2000" dirty="0" err="1"/>
              <a:t>Artifical</a:t>
            </a:r>
            <a:r>
              <a:rPr lang="pt-BR" sz="2000" dirty="0"/>
              <a:t> (IA) (algumas notícias)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CEA2978-A752-A898-EF07-3539FC82FB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3"/>
            <a:ext cx="10515600" cy="5083258"/>
          </a:xfrm>
        </p:spPr>
        <p:txBody>
          <a:bodyPr>
            <a:normAutofit fontScale="92500" lnSpcReduction="10000"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2018-2019: Surgimento de Modelos de Linguagem de Grande Escala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/>
              </a:rPr>
              <a:t>GPT (Generative Pre-trained Transformer) da OpenAI demonstraram capacidades avançadas em compreensão e geração de linguagem natural</a:t>
            </a:r>
            <a:endParaRPr kumimoji="0" lang="pt-B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BERT (Bidirectional Encoder Representations from Transformers) da Google supera as métricas alcanças pelo GPT nas tarefas relacionadas a NLP</a:t>
            </a:r>
            <a:endParaRPr lang="pt-BR" sz="2000" dirty="0">
              <a:solidFill>
                <a:prstClr val="black"/>
              </a:solidFill>
              <a:latin typeface="Calibri" panose="020F0502020204030204"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endParaRPr lang="pt-BR" dirty="0"/>
          </a:p>
          <a:p>
            <a:pPr>
              <a:lnSpc>
                <a:spcPct val="120000"/>
              </a:lnSpc>
              <a:defRPr/>
            </a:pPr>
            <a:r>
              <a:rPr lang="pt-BR" dirty="0"/>
              <a:t>2020: GPT-3 da OpenAI</a:t>
            </a:r>
          </a:p>
          <a:p>
            <a:pPr lvl="1">
              <a:lnSpc>
                <a:spcPct val="100000"/>
              </a:lnSpc>
              <a:spcBef>
                <a:spcPts val="1000"/>
              </a:spcBef>
              <a:defRPr/>
            </a:pPr>
            <a:r>
              <a:rPr lang="pt-BR" sz="2200" dirty="0"/>
              <a:t>GPT-3 demonstrou habilidades impressionantes em geração de texto coerente</a:t>
            </a:r>
          </a:p>
          <a:p>
            <a:pPr marL="457200" lvl="1" indent="0">
              <a:lnSpc>
                <a:spcPct val="100000"/>
              </a:lnSpc>
              <a:spcBef>
                <a:spcPts val="1000"/>
              </a:spcBef>
              <a:buNone/>
              <a:defRPr/>
            </a:pPr>
            <a:endParaRPr lang="pt-BR" sz="2200" dirty="0"/>
          </a:p>
          <a:p>
            <a:pPr>
              <a:lnSpc>
                <a:spcPct val="120000"/>
              </a:lnSpc>
              <a:defRPr/>
            </a:pPr>
            <a:r>
              <a:rPr lang="pt-BR" dirty="0"/>
              <a:t>2024: ChatGPT explode em número de usuários</a:t>
            </a:r>
          </a:p>
          <a:p>
            <a:pPr lvl="1">
              <a:lnSpc>
                <a:spcPct val="100000"/>
              </a:lnSpc>
              <a:spcBef>
                <a:spcPts val="1000"/>
              </a:spcBef>
              <a:defRPr/>
            </a:pPr>
            <a:r>
              <a:rPr lang="pt-BR" sz="2200" dirty="0">
                <a:hlinkClick r:id="rId5"/>
              </a:rPr>
              <a:t>ChatGPT atinge a impressionante marca de 250 milhões de usuários ativos semanalmente</a:t>
            </a:r>
            <a:endParaRPr lang="pt-BR" sz="2200" dirty="0"/>
          </a:p>
          <a:p>
            <a:pPr lvl="1">
              <a:lnSpc>
                <a:spcPct val="100000"/>
              </a:lnSpc>
              <a:spcBef>
                <a:spcPts val="1000"/>
              </a:spcBef>
              <a:defRPr/>
            </a:pPr>
            <a:r>
              <a:rPr lang="pt-BR" sz="2200" dirty="0"/>
              <a:t>ChatGPT atinge mais de 1 milhão de usuários corporativos pagos</a:t>
            </a:r>
          </a:p>
        </p:txBody>
      </p:sp>
    </p:spTree>
    <p:extLst>
      <p:ext uri="{BB962C8B-B14F-4D97-AF65-F5344CB8AC3E}">
        <p14:creationId xmlns:p14="http://schemas.microsoft.com/office/powerpoint/2010/main" val="13997565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6E77E33-2E22-2FFB-4F49-C6A6A501F5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3" name="Rectangle 82">
            <a:extLst>
              <a:ext uri="{FF2B5EF4-FFF2-40B4-BE49-F238E27FC236}">
                <a16:creationId xmlns:a16="http://schemas.microsoft.com/office/drawing/2014/main" id="{DC025F7F-E8C8-8F6C-FA91-CB2D078110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D4629F-0FEF-5924-F61E-3C094D723E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pt-BR" sz="5400" b="1" dirty="0"/>
              <a:t>Introdução - Conceitos básicos</a:t>
            </a:r>
            <a:endParaRPr lang="pt-BR" sz="5400" dirty="0"/>
          </a:p>
        </p:txBody>
      </p:sp>
      <p:sp>
        <p:nvSpPr>
          <p:cNvPr id="85" name="sketch line">
            <a:extLst>
              <a:ext uri="{FF2B5EF4-FFF2-40B4-BE49-F238E27FC236}">
                <a16:creationId xmlns:a16="http://schemas.microsoft.com/office/drawing/2014/main" id="{15D963EB-A6E9-EFA8-262D-DD0551A4E4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6F490B-ACEE-79DB-9E2B-2076B9C5B40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CC79444-B3A6-417E-94AA-3E342779A1F9}" type="datetime1">
              <a:rPr lang="pt-BR" smtClean="0"/>
              <a:t>29/10/2025</a:t>
            </a:fld>
            <a:endParaRPr lang="pt-B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F91BA6-7526-36EE-8901-6CAFD4C6E2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4FED0F5-AF5C-4D67-8A91-AA049F8B765D}" type="slidenum">
              <a:rPr lang="pt-BR" smtClean="0"/>
              <a:pPr>
                <a:spcAft>
                  <a:spcPts val="600"/>
                </a:spcAft>
              </a:pPr>
              <a:t>29</a:t>
            </a:fld>
            <a:endParaRPr lang="pt-BR"/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C4D3BC37-71F0-B000-2359-CC90416EE0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5882705"/>
              </p:ext>
            </p:extLst>
          </p:nvPr>
        </p:nvGraphicFramePr>
        <p:xfrm>
          <a:off x="608524" y="2271121"/>
          <a:ext cx="10828199" cy="3786759"/>
        </p:xfrm>
        <a:graphic>
          <a:graphicData uri="http://schemas.openxmlformats.org/drawingml/2006/table">
            <a:tbl>
              <a:tblPr firstRow="1" firstCol="1" bandRow="1"/>
              <a:tblGrid>
                <a:gridCol w="2833923">
                  <a:extLst>
                    <a:ext uri="{9D8B030D-6E8A-4147-A177-3AD203B41FA5}">
                      <a16:colId xmlns:a16="http://schemas.microsoft.com/office/drawing/2014/main" val="2652447220"/>
                    </a:ext>
                  </a:extLst>
                </a:gridCol>
                <a:gridCol w="7994276">
                  <a:extLst>
                    <a:ext uri="{9D8B030D-6E8A-4147-A177-3AD203B41FA5}">
                      <a16:colId xmlns:a16="http://schemas.microsoft.com/office/drawing/2014/main" val="255819610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2000" b="1" kern="100" cap="all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Termo</a:t>
                      </a:r>
                      <a:endParaRPr lang="pt-BR" sz="2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2000" b="1" kern="100" cap="all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Definição </a:t>
                      </a:r>
                      <a:endParaRPr lang="pt-BR" sz="2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98338837"/>
                  </a:ext>
                </a:extLst>
              </a:tr>
              <a:tr h="12750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1800" b="0" kern="100" cap="all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Aprendizado de máquina </a:t>
                      </a:r>
                      <a:r>
                        <a:rPr lang="pt-BR" sz="1800" b="1" kern="100" cap="all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(ML)</a:t>
                      </a:r>
                      <a:endParaRPr lang="pt-BR" sz="18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1800" kern="100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Um tipo de técnicas de IA que utiliza </a:t>
                      </a:r>
                      <a:r>
                        <a:rPr lang="pt-BR" sz="1800" b="1" kern="100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dados</a:t>
                      </a:r>
                      <a:r>
                        <a:rPr lang="pt-BR" sz="1800" kern="100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 para </a:t>
                      </a:r>
                      <a:r>
                        <a:rPr lang="pt-BR" sz="1800" b="1" kern="100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aprimorar automaticamente</a:t>
                      </a:r>
                      <a:r>
                        <a:rPr lang="pt-BR" sz="1800" kern="100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 seu desempenho.</a:t>
                      </a:r>
                      <a:endParaRPr lang="pt-BR" sz="18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14351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1800" b="0" kern="100" cap="all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Rede neural artificial</a:t>
                      </a:r>
                      <a:r>
                        <a:rPr lang="pt-BR" sz="1800" b="1" kern="100" cap="all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 (RNA)</a:t>
                      </a:r>
                      <a:endParaRPr lang="pt-BR" sz="18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1800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Um tipo de ML </a:t>
                      </a:r>
                      <a:r>
                        <a:rPr lang="pt-BR" sz="1800" b="1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inspirado na estrutura e funcionamento do cérebro</a:t>
                      </a:r>
                      <a:r>
                        <a:rPr lang="pt-BR" sz="1800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 humano (por exemplo, as conexões sinápticas entre neurônios).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94782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1800" b="0" kern="100" cap="all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Inteligência Artificial Generativa </a:t>
                      </a:r>
                      <a:r>
                        <a:rPr lang="pt-BR" sz="1800" b="1" kern="100" cap="all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(IAGen)</a:t>
                      </a:r>
                      <a:endParaRPr lang="pt-BR" sz="18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dirty="0"/>
                        <a:t>Subárea da IA que foca em </a:t>
                      </a:r>
                      <a:r>
                        <a:rPr lang="pt-BR" b="1" dirty="0"/>
                        <a:t>criar novos conteúdos</a:t>
                      </a:r>
                      <a:r>
                        <a:rPr lang="pt-BR" dirty="0"/>
                        <a:t> (textos, imagens, sons etc.) a </a:t>
                      </a:r>
                      <a:r>
                        <a:rPr lang="pt-BR" b="1" dirty="0"/>
                        <a:t>partir de padrões aprendidos</a:t>
                      </a:r>
                      <a:r>
                        <a:rPr lang="pt-BR" sz="1800" kern="100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.</a:t>
                      </a:r>
                      <a:endParaRPr lang="pt-BR" sz="18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560735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1800" b="0" kern="100" cap="all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Modelos de linguagem grandes </a:t>
                      </a:r>
                      <a:r>
                        <a:rPr lang="pt-BR" sz="1800" b="1" kern="100" cap="all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(LLM)</a:t>
                      </a:r>
                      <a:endParaRPr lang="pt-BR" sz="18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1800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Modelos de IA de propósito geral que é </a:t>
                      </a:r>
                      <a:r>
                        <a:rPr lang="pt-BR" sz="1800" b="1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treinado</a:t>
                      </a:r>
                      <a:r>
                        <a:rPr lang="pt-BR" sz="1800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pt-BR" sz="1800" b="1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(entenda como ensinado)</a:t>
                      </a:r>
                      <a:r>
                        <a:rPr lang="pt-BR" sz="1800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 com grandes quantidades de dados textuais; são capazes de conversar, traduzir, resumir, mesmo sem programação adicional.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416578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1800" b="1" kern="100" cap="all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“Engenharia de prompts (EP)” </a:t>
                      </a:r>
                      <a:endParaRPr lang="pt-BR" sz="18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1800" kern="100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Prática de </a:t>
                      </a:r>
                      <a:r>
                        <a:rPr lang="pt-BR" sz="1800" b="1" kern="100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escrever instruções claras para guiar um LLM</a:t>
                      </a:r>
                      <a:r>
                        <a:rPr lang="pt-BR" sz="1800" kern="100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, obtendo respostas úteis </a:t>
                      </a:r>
                      <a:r>
                        <a:rPr lang="pt-BR" sz="1800" b="1" kern="100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sem alterar o modelo</a:t>
                      </a:r>
                      <a:r>
                        <a:rPr lang="pt-BR" sz="1800" kern="100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. Inclui dicas de dar contexto, exemplos e revisar saídas.</a:t>
                      </a:r>
                      <a:endParaRPr lang="pt-BR" sz="18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0306887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3285D64E-D677-D063-D3AB-18E166FBAC0C}"/>
              </a:ext>
            </a:extLst>
          </p:cNvPr>
          <p:cNvSpPr txBox="1"/>
          <p:nvPr/>
        </p:nvSpPr>
        <p:spPr>
          <a:xfrm>
            <a:off x="4682117" y="1896816"/>
            <a:ext cx="3853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Tabela 1. Definições de termos chaves. 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93194959-21D1-DF2F-175C-8B9D6CDFDCDB}"/>
              </a:ext>
            </a:extLst>
          </p:cNvPr>
          <p:cNvSpPr txBox="1"/>
          <p:nvPr/>
        </p:nvSpPr>
        <p:spPr>
          <a:xfrm>
            <a:off x="4682117" y="6088608"/>
            <a:ext cx="4407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Fonte: Adaptado de UNESCO (2024, p. 8–12).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92238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6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039DC9B-3373-8AC2-F364-526DA94380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8">
            <a:extLst>
              <a:ext uri="{FF2B5EF4-FFF2-40B4-BE49-F238E27FC236}">
                <a16:creationId xmlns:a16="http://schemas.microsoft.com/office/drawing/2014/main" id="{11385190-B128-02C3-2FC7-3E55CBD959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A0F6F6F-FE35-B820-A023-3BC7D2F604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467600" y="0"/>
            <a:ext cx="4724400" cy="6858000"/>
            <a:chOff x="7467600" y="0"/>
            <a:chExt cx="4724400" cy="6858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0ECB936-8C54-4ACB-1CD8-FBE8F4A3ED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7600" y="0"/>
              <a:ext cx="4724400" cy="6858000"/>
            </a:xfrm>
            <a:prstGeom prst="rect">
              <a:avLst/>
            </a:prstGeom>
            <a:solidFill>
              <a:schemeClr val="accent5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Rectangle 12">
              <a:extLst>
                <a:ext uri="{FF2B5EF4-FFF2-40B4-BE49-F238E27FC236}">
                  <a16:creationId xmlns:a16="http://schemas.microsoft.com/office/drawing/2014/main" id="{0D26380A-D659-7631-4BA3-4EFCAA05A3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7600" y="0"/>
              <a:ext cx="4724400" cy="6858000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0" name="Freeform: Shape 14">
            <a:extLst>
              <a:ext uri="{FF2B5EF4-FFF2-40B4-BE49-F238E27FC236}">
                <a16:creationId xmlns:a16="http://schemas.microsoft.com/office/drawing/2014/main" id="{B6A2411F-3730-E774-6C02-0FC51ECECE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67600" y="1"/>
            <a:ext cx="4724400" cy="6857999"/>
          </a:xfrm>
          <a:custGeom>
            <a:avLst/>
            <a:gdLst>
              <a:gd name="connsiteX0" fmla="*/ 0 w 4724400"/>
              <a:gd name="connsiteY0" fmla="*/ 6805948 h 6857999"/>
              <a:gd name="connsiteX1" fmla="*/ 15600 w 4724400"/>
              <a:gd name="connsiteY1" fmla="*/ 6813099 h 6857999"/>
              <a:gd name="connsiteX2" fmla="*/ 117632 w 4724400"/>
              <a:gd name="connsiteY2" fmla="*/ 6850060 h 6857999"/>
              <a:gd name="connsiteX3" fmla="*/ 146175 w 4724400"/>
              <a:gd name="connsiteY3" fmla="*/ 6857998 h 6857999"/>
              <a:gd name="connsiteX4" fmla="*/ 54597 w 4724400"/>
              <a:gd name="connsiteY4" fmla="*/ 6857998 h 6857999"/>
              <a:gd name="connsiteX5" fmla="*/ 0 w 4724400"/>
              <a:gd name="connsiteY5" fmla="*/ 6831490 h 6857999"/>
              <a:gd name="connsiteX6" fmla="*/ 0 w 4724400"/>
              <a:gd name="connsiteY6" fmla="*/ 6736157 h 6857999"/>
              <a:gd name="connsiteX7" fmla="*/ 114811 w 4724400"/>
              <a:gd name="connsiteY7" fmla="*/ 6784122 h 6857999"/>
              <a:gd name="connsiteX8" fmla="*/ 138159 w 4724400"/>
              <a:gd name="connsiteY8" fmla="*/ 6793465 h 6857999"/>
              <a:gd name="connsiteX9" fmla="*/ 270310 w 4724400"/>
              <a:gd name="connsiteY9" fmla="*/ 6840638 h 6857999"/>
              <a:gd name="connsiteX10" fmla="*/ 358932 w 4724400"/>
              <a:gd name="connsiteY10" fmla="*/ 6857999 h 6857999"/>
              <a:gd name="connsiteX11" fmla="*/ 228496 w 4724400"/>
              <a:gd name="connsiteY11" fmla="*/ 6857999 h 6857999"/>
              <a:gd name="connsiteX12" fmla="*/ 126481 w 4724400"/>
              <a:gd name="connsiteY12" fmla="*/ 6821149 h 6857999"/>
              <a:gd name="connsiteX13" fmla="*/ 103134 w 4724400"/>
              <a:gd name="connsiteY13" fmla="*/ 6811799 h 6857999"/>
              <a:gd name="connsiteX14" fmla="*/ 0 w 4724400"/>
              <a:gd name="connsiteY14" fmla="*/ 6767913 h 6857999"/>
              <a:gd name="connsiteX15" fmla="*/ 2460543 w 4724400"/>
              <a:gd name="connsiteY15" fmla="*/ 6515312 h 6857999"/>
              <a:gd name="connsiteX16" fmla="*/ 2286201 w 4724400"/>
              <a:gd name="connsiteY16" fmla="*/ 6525103 h 6857999"/>
              <a:gd name="connsiteX17" fmla="*/ 2110427 w 4724400"/>
              <a:gd name="connsiteY17" fmla="*/ 6532104 h 6857999"/>
              <a:gd name="connsiteX18" fmla="*/ 1956742 w 4724400"/>
              <a:gd name="connsiteY18" fmla="*/ 6528403 h 6857999"/>
              <a:gd name="connsiteX19" fmla="*/ 1534307 w 4724400"/>
              <a:gd name="connsiteY19" fmla="*/ 6560369 h 6857999"/>
              <a:gd name="connsiteX20" fmla="*/ 1454538 w 4724400"/>
              <a:gd name="connsiteY20" fmla="*/ 6591702 h 6857999"/>
              <a:gd name="connsiteX21" fmla="*/ 1619950 w 4724400"/>
              <a:gd name="connsiteY21" fmla="*/ 6599765 h 6857999"/>
              <a:gd name="connsiteX22" fmla="*/ 2044875 w 4724400"/>
              <a:gd name="connsiteY22" fmla="*/ 6563693 h 6857999"/>
              <a:gd name="connsiteX23" fmla="*/ 2460543 w 4724400"/>
              <a:gd name="connsiteY23" fmla="*/ 6515312 h 6857999"/>
              <a:gd name="connsiteX24" fmla="*/ 1883620 w 4724400"/>
              <a:gd name="connsiteY24" fmla="*/ 6459370 h 6857999"/>
              <a:gd name="connsiteX25" fmla="*/ 1532156 w 4724400"/>
              <a:gd name="connsiteY25" fmla="*/ 6529929 h 6857999"/>
              <a:gd name="connsiteX26" fmla="*/ 1958230 w 4724400"/>
              <a:gd name="connsiteY26" fmla="*/ 6498517 h 6857999"/>
              <a:gd name="connsiteX27" fmla="*/ 2110707 w 4724400"/>
              <a:gd name="connsiteY27" fmla="*/ 6502035 h 6857999"/>
              <a:gd name="connsiteX28" fmla="*/ 2285171 w 4724400"/>
              <a:gd name="connsiteY28" fmla="*/ 6495471 h 6857999"/>
              <a:gd name="connsiteX29" fmla="*/ 2385179 w 4724400"/>
              <a:gd name="connsiteY29" fmla="*/ 6489665 h 6857999"/>
              <a:gd name="connsiteX30" fmla="*/ 2227262 w 4724400"/>
              <a:gd name="connsiteY30" fmla="*/ 6473140 h 6857999"/>
              <a:gd name="connsiteX31" fmla="*/ 1883620 w 4724400"/>
              <a:gd name="connsiteY31" fmla="*/ 6459370 h 6857999"/>
              <a:gd name="connsiteX32" fmla="*/ 1611255 w 4724400"/>
              <a:gd name="connsiteY32" fmla="*/ 5884754 h 6857999"/>
              <a:gd name="connsiteX33" fmla="*/ 1357588 w 4724400"/>
              <a:gd name="connsiteY33" fmla="*/ 6496752 h 6857999"/>
              <a:gd name="connsiteX34" fmla="*/ 1611255 w 4724400"/>
              <a:gd name="connsiteY34" fmla="*/ 5884754 h 6857999"/>
              <a:gd name="connsiteX35" fmla="*/ 1646205 w 4724400"/>
              <a:gd name="connsiteY35" fmla="*/ 5883072 h 6857999"/>
              <a:gd name="connsiteX36" fmla="*/ 1387600 w 4724400"/>
              <a:gd name="connsiteY36" fmla="*/ 6494950 h 6857999"/>
              <a:gd name="connsiteX37" fmla="*/ 1646205 w 4724400"/>
              <a:gd name="connsiteY37" fmla="*/ 5883072 h 6857999"/>
              <a:gd name="connsiteX38" fmla="*/ 0 w 4724400"/>
              <a:gd name="connsiteY38" fmla="*/ 5845526 h 6857999"/>
              <a:gd name="connsiteX39" fmla="*/ 23370 w 4724400"/>
              <a:gd name="connsiteY39" fmla="*/ 5869422 h 6857999"/>
              <a:gd name="connsiteX40" fmla="*/ 321428 w 4724400"/>
              <a:gd name="connsiteY40" fmla="*/ 6212316 h 6857999"/>
              <a:gd name="connsiteX41" fmla="*/ 626000 w 4724400"/>
              <a:gd name="connsiteY41" fmla="*/ 6710671 h 6857999"/>
              <a:gd name="connsiteX42" fmla="*/ 661825 w 4724400"/>
              <a:gd name="connsiteY42" fmla="*/ 6854298 h 6857999"/>
              <a:gd name="connsiteX43" fmla="*/ 663298 w 4724400"/>
              <a:gd name="connsiteY43" fmla="*/ 6857998 h 6857999"/>
              <a:gd name="connsiteX44" fmla="*/ 431765 w 4724400"/>
              <a:gd name="connsiteY44" fmla="*/ 6857998 h 6857999"/>
              <a:gd name="connsiteX45" fmla="*/ 293576 w 4724400"/>
              <a:gd name="connsiteY45" fmla="*/ 6816656 h 6857999"/>
              <a:gd name="connsiteX46" fmla="*/ 134480 w 4724400"/>
              <a:gd name="connsiteY46" fmla="*/ 6760867 h 6857999"/>
              <a:gd name="connsiteX47" fmla="*/ 0 w 4724400"/>
              <a:gd name="connsiteY47" fmla="*/ 6714215 h 6857999"/>
              <a:gd name="connsiteX48" fmla="*/ 0 w 4724400"/>
              <a:gd name="connsiteY48" fmla="*/ 6683873 h 6857999"/>
              <a:gd name="connsiteX49" fmla="*/ 143737 w 4724400"/>
              <a:gd name="connsiteY49" fmla="*/ 6732821 h 6857999"/>
              <a:gd name="connsiteX50" fmla="*/ 488162 w 4724400"/>
              <a:gd name="connsiteY50" fmla="*/ 6842006 h 6857999"/>
              <a:gd name="connsiteX51" fmla="*/ 44855 w 4724400"/>
              <a:gd name="connsiteY51" fmla="*/ 6674734 h 6857999"/>
              <a:gd name="connsiteX52" fmla="*/ 0 w 4724400"/>
              <a:gd name="connsiteY52" fmla="*/ 6668575 h 6857999"/>
              <a:gd name="connsiteX53" fmla="*/ 0 w 4724400"/>
              <a:gd name="connsiteY53" fmla="*/ 6628217 h 6857999"/>
              <a:gd name="connsiteX54" fmla="*/ 144942 w 4724400"/>
              <a:gd name="connsiteY54" fmla="*/ 6657611 h 6857999"/>
              <a:gd name="connsiteX55" fmla="*/ 312446 w 4724400"/>
              <a:gd name="connsiteY55" fmla="*/ 6711283 h 6857999"/>
              <a:gd name="connsiteX56" fmla="*/ 477357 w 4724400"/>
              <a:gd name="connsiteY56" fmla="*/ 6799347 h 6857999"/>
              <a:gd name="connsiteX57" fmla="*/ 134228 w 4724400"/>
              <a:gd name="connsiteY57" fmla="*/ 6503934 h 6857999"/>
              <a:gd name="connsiteX58" fmla="*/ 0 w 4724400"/>
              <a:gd name="connsiteY58" fmla="*/ 6334256 h 6857999"/>
              <a:gd name="connsiteX59" fmla="*/ 0 w 4724400"/>
              <a:gd name="connsiteY59" fmla="*/ 6221686 h 6857999"/>
              <a:gd name="connsiteX60" fmla="*/ 113296 w 4724400"/>
              <a:gd name="connsiteY60" fmla="*/ 6402069 h 6857999"/>
              <a:gd name="connsiteX61" fmla="*/ 523262 w 4724400"/>
              <a:gd name="connsiteY61" fmla="*/ 6807025 h 6857999"/>
              <a:gd name="connsiteX62" fmla="*/ 404364 w 4724400"/>
              <a:gd name="connsiteY62" fmla="*/ 6649139 h 6857999"/>
              <a:gd name="connsiteX63" fmla="*/ 392074 w 4724400"/>
              <a:gd name="connsiteY63" fmla="*/ 6636358 h 6857999"/>
              <a:gd name="connsiteX64" fmla="*/ 77450 w 4724400"/>
              <a:gd name="connsiteY64" fmla="*/ 6260110 h 6857999"/>
              <a:gd name="connsiteX65" fmla="*/ 0 w 4724400"/>
              <a:gd name="connsiteY65" fmla="*/ 6163634 h 6857999"/>
              <a:gd name="connsiteX66" fmla="*/ 0 w 4724400"/>
              <a:gd name="connsiteY66" fmla="*/ 6117703 h 6857999"/>
              <a:gd name="connsiteX67" fmla="*/ 99669 w 4724400"/>
              <a:gd name="connsiteY67" fmla="*/ 6240461 h 6857999"/>
              <a:gd name="connsiteX68" fmla="*/ 412670 w 4724400"/>
              <a:gd name="connsiteY68" fmla="*/ 6615176 h 6857999"/>
              <a:gd name="connsiteX69" fmla="*/ 424960 w 4724400"/>
              <a:gd name="connsiteY69" fmla="*/ 6627949 h 6857999"/>
              <a:gd name="connsiteX70" fmla="*/ 504043 w 4724400"/>
              <a:gd name="connsiteY70" fmla="*/ 6718236 h 6857999"/>
              <a:gd name="connsiteX71" fmla="*/ 251759 w 4724400"/>
              <a:gd name="connsiteY71" fmla="*/ 6299011 h 6857999"/>
              <a:gd name="connsiteX72" fmla="*/ 21191 w 4724400"/>
              <a:gd name="connsiteY72" fmla="*/ 6033111 h 6857999"/>
              <a:gd name="connsiteX73" fmla="*/ 0 w 4724400"/>
              <a:gd name="connsiteY73" fmla="*/ 6012219 h 6857999"/>
              <a:gd name="connsiteX74" fmla="*/ 0 w 4724400"/>
              <a:gd name="connsiteY74" fmla="*/ 5971257 h 6857999"/>
              <a:gd name="connsiteX75" fmla="*/ 41571 w 4724400"/>
              <a:gd name="connsiteY75" fmla="*/ 6012292 h 6857999"/>
              <a:gd name="connsiteX76" fmla="*/ 273883 w 4724400"/>
              <a:gd name="connsiteY76" fmla="*/ 6279980 h 6857999"/>
              <a:gd name="connsiteX77" fmla="*/ 541341 w 4724400"/>
              <a:gd name="connsiteY77" fmla="*/ 6733560 h 6857999"/>
              <a:gd name="connsiteX78" fmla="*/ 531634 w 4724400"/>
              <a:gd name="connsiteY78" fmla="*/ 6610993 h 6857999"/>
              <a:gd name="connsiteX79" fmla="*/ 247554 w 4724400"/>
              <a:gd name="connsiteY79" fmla="*/ 6197148 h 6857999"/>
              <a:gd name="connsiteX80" fmla="*/ 33651 w 4724400"/>
              <a:gd name="connsiteY80" fmla="*/ 5957901 h 6857999"/>
              <a:gd name="connsiteX81" fmla="*/ 0 w 4724400"/>
              <a:gd name="connsiteY81" fmla="*/ 5925131 h 6857999"/>
              <a:gd name="connsiteX82" fmla="*/ 1656340 w 4724400"/>
              <a:gd name="connsiteY82" fmla="*/ 5825040 h 6857999"/>
              <a:gd name="connsiteX83" fmla="*/ 1653246 w 4724400"/>
              <a:gd name="connsiteY83" fmla="*/ 5829053 h 6857999"/>
              <a:gd name="connsiteX84" fmla="*/ 1655667 w 4724400"/>
              <a:gd name="connsiteY84" fmla="*/ 5829425 h 6857999"/>
              <a:gd name="connsiteX85" fmla="*/ 2630124 w 4724400"/>
              <a:gd name="connsiteY85" fmla="*/ 5591852 h 6857999"/>
              <a:gd name="connsiteX86" fmla="*/ 2177648 w 4724400"/>
              <a:gd name="connsiteY86" fmla="*/ 5630119 h 6857999"/>
              <a:gd name="connsiteX87" fmla="*/ 2076258 w 4724400"/>
              <a:gd name="connsiteY87" fmla="*/ 5650510 h 6857999"/>
              <a:gd name="connsiteX88" fmla="*/ 2214048 w 4724400"/>
              <a:gd name="connsiteY88" fmla="*/ 5629828 h 6857999"/>
              <a:gd name="connsiteX89" fmla="*/ 3090246 w 4724400"/>
              <a:gd name="connsiteY89" fmla="*/ 5601337 h 6857999"/>
              <a:gd name="connsiteX90" fmla="*/ 2834104 w 4724400"/>
              <a:gd name="connsiteY90" fmla="*/ 5598847 h 6857999"/>
              <a:gd name="connsiteX91" fmla="*/ 2782953 w 4724400"/>
              <a:gd name="connsiteY91" fmla="*/ 5595539 h 6857999"/>
              <a:gd name="connsiteX92" fmla="*/ 2630124 w 4724400"/>
              <a:gd name="connsiteY92" fmla="*/ 5591852 h 6857999"/>
              <a:gd name="connsiteX93" fmla="*/ 2751064 w 4724400"/>
              <a:gd name="connsiteY93" fmla="*/ 5525300 h 6857999"/>
              <a:gd name="connsiteX94" fmla="*/ 2618554 w 4724400"/>
              <a:gd name="connsiteY94" fmla="*/ 5525937 h 6857999"/>
              <a:gd name="connsiteX95" fmla="*/ 2311014 w 4724400"/>
              <a:gd name="connsiteY95" fmla="*/ 5550189 h 6857999"/>
              <a:gd name="connsiteX96" fmla="*/ 2134103 w 4724400"/>
              <a:gd name="connsiteY96" fmla="*/ 5605852 h 6857999"/>
              <a:gd name="connsiteX97" fmla="*/ 2174084 w 4724400"/>
              <a:gd name="connsiteY97" fmla="*/ 5600203 h 6857999"/>
              <a:gd name="connsiteX98" fmla="*/ 2785199 w 4724400"/>
              <a:gd name="connsiteY98" fmla="*/ 5564971 h 6857999"/>
              <a:gd name="connsiteX99" fmla="*/ 2836697 w 4724400"/>
              <a:gd name="connsiteY99" fmla="*/ 5568822 h 6857999"/>
              <a:gd name="connsiteX100" fmla="*/ 3066345 w 4724400"/>
              <a:gd name="connsiteY100" fmla="*/ 5573703 h 6857999"/>
              <a:gd name="connsiteX101" fmla="*/ 2978461 w 4724400"/>
              <a:gd name="connsiteY101" fmla="*/ 5555562 h 6857999"/>
              <a:gd name="connsiteX102" fmla="*/ 2893277 w 4724400"/>
              <a:gd name="connsiteY102" fmla="*/ 5538004 h 6857999"/>
              <a:gd name="connsiteX103" fmla="*/ 2751064 w 4724400"/>
              <a:gd name="connsiteY103" fmla="*/ 5525300 h 6857999"/>
              <a:gd name="connsiteX104" fmla="*/ 2636807 w 4724400"/>
              <a:gd name="connsiteY104" fmla="*/ 5458317 h 6857999"/>
              <a:gd name="connsiteX105" fmla="*/ 2236775 w 4724400"/>
              <a:gd name="connsiteY105" fmla="*/ 5536349 h 6857999"/>
              <a:gd name="connsiteX106" fmla="*/ 2306204 w 4724400"/>
              <a:gd name="connsiteY106" fmla="*/ 5519543 h 6857999"/>
              <a:gd name="connsiteX107" fmla="*/ 2619005 w 4724400"/>
              <a:gd name="connsiteY107" fmla="*/ 5494992 h 6857999"/>
              <a:gd name="connsiteX108" fmla="*/ 2899676 w 4724400"/>
              <a:gd name="connsiteY108" fmla="*/ 5507848 h 6857999"/>
              <a:gd name="connsiteX109" fmla="*/ 2986662 w 4724400"/>
              <a:gd name="connsiteY109" fmla="*/ 5525798 h 6857999"/>
              <a:gd name="connsiteX110" fmla="*/ 3101623 w 4724400"/>
              <a:gd name="connsiteY110" fmla="*/ 5547311 h 6857999"/>
              <a:gd name="connsiteX111" fmla="*/ 2636807 w 4724400"/>
              <a:gd name="connsiteY111" fmla="*/ 5458317 h 6857999"/>
              <a:gd name="connsiteX112" fmla="*/ 0 w 4724400"/>
              <a:gd name="connsiteY112" fmla="*/ 5142496 h 6857999"/>
              <a:gd name="connsiteX113" fmla="*/ 127996 w 4724400"/>
              <a:gd name="connsiteY113" fmla="*/ 5201004 h 6857999"/>
              <a:gd name="connsiteX114" fmla="*/ 661087 w 4724400"/>
              <a:gd name="connsiteY114" fmla="*/ 5790959 h 6857999"/>
              <a:gd name="connsiteX115" fmla="*/ 1029402 w 4724400"/>
              <a:gd name="connsiteY115" fmla="*/ 6204913 h 6857999"/>
              <a:gd name="connsiteX116" fmla="*/ 1046692 w 4724400"/>
              <a:gd name="connsiteY116" fmla="*/ 6015372 h 6857999"/>
              <a:gd name="connsiteX117" fmla="*/ 1024238 w 4724400"/>
              <a:gd name="connsiteY117" fmla="*/ 5336275 h 6857999"/>
              <a:gd name="connsiteX118" fmla="*/ 1138131 w 4724400"/>
              <a:gd name="connsiteY118" fmla="*/ 5600804 h 6857999"/>
              <a:gd name="connsiteX119" fmla="*/ 1127280 w 4724400"/>
              <a:gd name="connsiteY119" fmla="*/ 6039262 h 6857999"/>
              <a:gd name="connsiteX120" fmla="*/ 1026642 w 4724400"/>
              <a:gd name="connsiteY120" fmla="*/ 6792600 h 6857999"/>
              <a:gd name="connsiteX121" fmla="*/ 1327075 w 4724400"/>
              <a:gd name="connsiteY121" fmla="*/ 6590735 h 6857999"/>
              <a:gd name="connsiteX122" fmla="*/ 1332848 w 4724400"/>
              <a:gd name="connsiteY122" fmla="*/ 6581371 h 6857999"/>
              <a:gd name="connsiteX123" fmla="*/ 1320586 w 4724400"/>
              <a:gd name="connsiteY123" fmla="*/ 6572441 h 6857999"/>
              <a:gd name="connsiteX124" fmla="*/ 1669632 w 4724400"/>
              <a:gd name="connsiteY124" fmla="*/ 5665639 h 6857999"/>
              <a:gd name="connsiteX125" fmla="*/ 1749165 w 4724400"/>
              <a:gd name="connsiteY125" fmla="*/ 5696416 h 6857999"/>
              <a:gd name="connsiteX126" fmla="*/ 1502249 w 4724400"/>
              <a:gd name="connsiteY126" fmla="*/ 6466405 h 6857999"/>
              <a:gd name="connsiteX127" fmla="*/ 2238637 w 4724400"/>
              <a:gd name="connsiteY127" fmla="*/ 6419148 h 6857999"/>
              <a:gd name="connsiteX128" fmla="*/ 2642775 w 4724400"/>
              <a:gd name="connsiteY128" fmla="*/ 6563116 h 6857999"/>
              <a:gd name="connsiteX129" fmla="*/ 2628681 w 4724400"/>
              <a:gd name="connsiteY129" fmla="*/ 6578254 h 6857999"/>
              <a:gd name="connsiteX130" fmla="*/ 1600072 w 4724400"/>
              <a:gd name="connsiteY130" fmla="*/ 6648608 h 6857999"/>
              <a:gd name="connsiteX131" fmla="*/ 1391841 w 4724400"/>
              <a:gd name="connsiteY131" fmla="*/ 6641028 h 6857999"/>
              <a:gd name="connsiteX132" fmla="*/ 1389928 w 4724400"/>
              <a:gd name="connsiteY132" fmla="*/ 6641375 h 6857999"/>
              <a:gd name="connsiteX133" fmla="*/ 1380979 w 4724400"/>
              <a:gd name="connsiteY133" fmla="*/ 6643204 h 6857999"/>
              <a:gd name="connsiteX134" fmla="*/ 1108685 w 4724400"/>
              <a:gd name="connsiteY134" fmla="*/ 6824788 h 6857999"/>
              <a:gd name="connsiteX135" fmla="*/ 1051559 w 4724400"/>
              <a:gd name="connsiteY135" fmla="*/ 6857998 h 6857999"/>
              <a:gd name="connsiteX136" fmla="*/ 925940 w 4724400"/>
              <a:gd name="connsiteY136" fmla="*/ 6857998 h 6857999"/>
              <a:gd name="connsiteX137" fmla="*/ 949746 w 4724400"/>
              <a:gd name="connsiteY137" fmla="*/ 6745652 h 6857999"/>
              <a:gd name="connsiteX138" fmla="*/ 1017902 w 4724400"/>
              <a:gd name="connsiteY138" fmla="*/ 6308216 h 6857999"/>
              <a:gd name="connsiteX139" fmla="*/ 1012614 w 4724400"/>
              <a:gd name="connsiteY139" fmla="*/ 6302278 h 6857999"/>
              <a:gd name="connsiteX140" fmla="*/ 644615 w 4724400"/>
              <a:gd name="connsiteY140" fmla="*/ 5837768 h 6857999"/>
              <a:gd name="connsiteX141" fmla="*/ 627546 w 4724400"/>
              <a:gd name="connsiteY141" fmla="*/ 5831943 h 6857999"/>
              <a:gd name="connsiteX142" fmla="*/ 128963 w 4724400"/>
              <a:gd name="connsiteY142" fmla="*/ 5481226 h 6857999"/>
              <a:gd name="connsiteX143" fmla="*/ 0 w 4724400"/>
              <a:gd name="connsiteY143" fmla="*/ 5361850 h 6857999"/>
              <a:gd name="connsiteX144" fmla="*/ 0 w 4724400"/>
              <a:gd name="connsiteY144" fmla="*/ 5297634 h 6857999"/>
              <a:gd name="connsiteX145" fmla="*/ 40861 w 4724400"/>
              <a:gd name="connsiteY145" fmla="*/ 5333413 h 6857999"/>
              <a:gd name="connsiteX146" fmla="*/ 514278 w 4724400"/>
              <a:gd name="connsiteY146" fmla="*/ 5738345 h 6857999"/>
              <a:gd name="connsiteX147" fmla="*/ 337180 w 4724400"/>
              <a:gd name="connsiteY147" fmla="*/ 5572174 h 6857999"/>
              <a:gd name="connsiteX148" fmla="*/ 303564 w 4724400"/>
              <a:gd name="connsiteY148" fmla="*/ 5536908 h 6857999"/>
              <a:gd name="connsiteX149" fmla="*/ 88496 w 4724400"/>
              <a:gd name="connsiteY149" fmla="*/ 5343132 h 6857999"/>
              <a:gd name="connsiteX150" fmla="*/ 0 w 4724400"/>
              <a:gd name="connsiteY150" fmla="*/ 5277736 h 6857999"/>
              <a:gd name="connsiteX151" fmla="*/ 0 w 4724400"/>
              <a:gd name="connsiteY151" fmla="*/ 5241225 h 6857999"/>
              <a:gd name="connsiteX152" fmla="*/ 106479 w 4724400"/>
              <a:gd name="connsiteY152" fmla="*/ 5319780 h 6857999"/>
              <a:gd name="connsiteX153" fmla="*/ 324159 w 4724400"/>
              <a:gd name="connsiteY153" fmla="*/ 5515717 h 6857999"/>
              <a:gd name="connsiteX154" fmla="*/ 357680 w 4724400"/>
              <a:gd name="connsiteY154" fmla="*/ 5551608 h 6857999"/>
              <a:gd name="connsiteX155" fmla="*/ 514810 w 4724400"/>
              <a:gd name="connsiteY155" fmla="*/ 5702551 h 6857999"/>
              <a:gd name="connsiteX156" fmla="*/ 464808 w 4724400"/>
              <a:gd name="connsiteY156" fmla="*/ 5632736 h 6857999"/>
              <a:gd name="connsiteX157" fmla="*/ 416327 w 4724400"/>
              <a:gd name="connsiteY157" fmla="*/ 5565087 h 6857999"/>
              <a:gd name="connsiteX158" fmla="*/ 232232 w 4724400"/>
              <a:gd name="connsiteY158" fmla="*/ 5379904 h 6857999"/>
              <a:gd name="connsiteX159" fmla="*/ 2640 w 4724400"/>
              <a:gd name="connsiteY159" fmla="*/ 5200559 h 6857999"/>
              <a:gd name="connsiteX160" fmla="*/ 0 w 4724400"/>
              <a:gd name="connsiteY160" fmla="*/ 5199146 h 6857999"/>
              <a:gd name="connsiteX161" fmla="*/ 0 w 4724400"/>
              <a:gd name="connsiteY161" fmla="*/ 5164774 h 6857999"/>
              <a:gd name="connsiteX162" fmla="*/ 18363 w 4724400"/>
              <a:gd name="connsiteY162" fmla="*/ 5174783 h 6857999"/>
              <a:gd name="connsiteX163" fmla="*/ 251810 w 4724400"/>
              <a:gd name="connsiteY163" fmla="*/ 5357281 h 6857999"/>
              <a:gd name="connsiteX164" fmla="*/ 439563 w 4724400"/>
              <a:gd name="connsiteY164" fmla="*/ 5546863 h 6857999"/>
              <a:gd name="connsiteX165" fmla="*/ 489056 w 4724400"/>
              <a:gd name="connsiteY165" fmla="*/ 5615961 h 6857999"/>
              <a:gd name="connsiteX166" fmla="*/ 555845 w 4724400"/>
              <a:gd name="connsiteY166" fmla="*/ 5705642 h 6857999"/>
              <a:gd name="connsiteX167" fmla="*/ 287056 w 4724400"/>
              <a:gd name="connsiteY167" fmla="*/ 5341546 h 6857999"/>
              <a:gd name="connsiteX168" fmla="*/ 49874 w 4724400"/>
              <a:gd name="connsiteY168" fmla="*/ 5178238 h 6857999"/>
              <a:gd name="connsiteX169" fmla="*/ 0 w 4724400"/>
              <a:gd name="connsiteY169" fmla="*/ 5158623 h 6857999"/>
              <a:gd name="connsiteX170" fmla="*/ 4076694 w 4724400"/>
              <a:gd name="connsiteY170" fmla="*/ 4944364 h 6857999"/>
              <a:gd name="connsiteX171" fmla="*/ 4287610 w 4724400"/>
              <a:gd name="connsiteY171" fmla="*/ 5588157 h 6857999"/>
              <a:gd name="connsiteX172" fmla="*/ 4076694 w 4724400"/>
              <a:gd name="connsiteY172" fmla="*/ 4944364 h 6857999"/>
              <a:gd name="connsiteX173" fmla="*/ 4103808 w 4724400"/>
              <a:gd name="connsiteY173" fmla="*/ 4918599 h 6857999"/>
              <a:gd name="connsiteX174" fmla="*/ 4310650 w 4724400"/>
              <a:gd name="connsiteY174" fmla="*/ 5565760 h 6857999"/>
              <a:gd name="connsiteX175" fmla="*/ 4103808 w 4724400"/>
              <a:gd name="connsiteY175" fmla="*/ 4918599 h 6857999"/>
              <a:gd name="connsiteX176" fmla="*/ 4072554 w 4724400"/>
              <a:gd name="connsiteY176" fmla="*/ 4867303 h 6857999"/>
              <a:gd name="connsiteX177" fmla="*/ 4072780 w 4724400"/>
              <a:gd name="connsiteY177" fmla="*/ 4872526 h 6857999"/>
              <a:gd name="connsiteX178" fmla="*/ 4074990 w 4724400"/>
              <a:gd name="connsiteY178" fmla="*/ 4871112 h 6857999"/>
              <a:gd name="connsiteX179" fmla="*/ 3100062 w 4724400"/>
              <a:gd name="connsiteY179" fmla="*/ 4866948 h 6857999"/>
              <a:gd name="connsiteX180" fmla="*/ 2963625 w 4724400"/>
              <a:gd name="connsiteY180" fmla="*/ 4877568 h 6857999"/>
              <a:gd name="connsiteX181" fmla="*/ 2809956 w 4724400"/>
              <a:gd name="connsiteY181" fmla="*/ 4889247 h 6857999"/>
              <a:gd name="connsiteX182" fmla="*/ 2688275 w 4724400"/>
              <a:gd name="connsiteY182" fmla="*/ 4882769 h 6857999"/>
              <a:gd name="connsiteX183" fmla="*/ 2605133 w 4724400"/>
              <a:gd name="connsiteY183" fmla="*/ 4876924 h 6857999"/>
              <a:gd name="connsiteX184" fmla="*/ 2414900 w 4724400"/>
              <a:gd name="connsiteY184" fmla="*/ 4881330 h 6857999"/>
              <a:gd name="connsiteX185" fmla="*/ 2217605 w 4724400"/>
              <a:gd name="connsiteY185" fmla="*/ 4885650 h 6857999"/>
              <a:gd name="connsiteX186" fmla="*/ 2199332 w 4724400"/>
              <a:gd name="connsiteY186" fmla="*/ 4885075 h 6857999"/>
              <a:gd name="connsiteX187" fmla="*/ 2141062 w 4724400"/>
              <a:gd name="connsiteY187" fmla="*/ 4884027 h 6857999"/>
              <a:gd name="connsiteX188" fmla="*/ 2558630 w 4724400"/>
              <a:gd name="connsiteY188" fmla="*/ 4938088 h 6857999"/>
              <a:gd name="connsiteX189" fmla="*/ 3100062 w 4724400"/>
              <a:gd name="connsiteY189" fmla="*/ 4866948 h 6857999"/>
              <a:gd name="connsiteX190" fmla="*/ 2753415 w 4724400"/>
              <a:gd name="connsiteY190" fmla="*/ 4783657 h 6857999"/>
              <a:gd name="connsiteX191" fmla="*/ 2639521 w 4724400"/>
              <a:gd name="connsiteY191" fmla="*/ 4785091 h 6857999"/>
              <a:gd name="connsiteX192" fmla="*/ 2193068 w 4724400"/>
              <a:gd name="connsiteY192" fmla="*/ 4854595 h 6857999"/>
              <a:gd name="connsiteX193" fmla="*/ 2201931 w 4724400"/>
              <a:gd name="connsiteY193" fmla="*/ 4855057 h 6857999"/>
              <a:gd name="connsiteX194" fmla="*/ 2219654 w 4724400"/>
              <a:gd name="connsiteY194" fmla="*/ 4855986 h 6857999"/>
              <a:gd name="connsiteX195" fmla="*/ 2413690 w 4724400"/>
              <a:gd name="connsiteY195" fmla="*/ 4851445 h 6857999"/>
              <a:gd name="connsiteX196" fmla="*/ 2606832 w 4724400"/>
              <a:gd name="connsiteY196" fmla="*/ 4846715 h 6857999"/>
              <a:gd name="connsiteX197" fmla="*/ 2691769 w 4724400"/>
              <a:gd name="connsiteY197" fmla="*/ 4852935 h 6857999"/>
              <a:gd name="connsiteX198" fmla="*/ 2811106 w 4724400"/>
              <a:gd name="connsiteY198" fmla="*/ 4859393 h 6857999"/>
              <a:gd name="connsiteX199" fmla="*/ 2961520 w 4724400"/>
              <a:gd name="connsiteY199" fmla="*/ 4847493 h 6857999"/>
              <a:gd name="connsiteX200" fmla="*/ 3070965 w 4724400"/>
              <a:gd name="connsiteY200" fmla="*/ 4837270 h 6857999"/>
              <a:gd name="connsiteX201" fmla="*/ 2753415 w 4724400"/>
              <a:gd name="connsiteY201" fmla="*/ 4783657 h 6857999"/>
              <a:gd name="connsiteX202" fmla="*/ 2389654 w 4724400"/>
              <a:gd name="connsiteY202" fmla="*/ 4275904 h 6857999"/>
              <a:gd name="connsiteX203" fmla="*/ 1522266 w 4724400"/>
              <a:gd name="connsiteY203" fmla="*/ 4472742 h 6857999"/>
              <a:gd name="connsiteX204" fmla="*/ 1464014 w 4724400"/>
              <a:gd name="connsiteY204" fmla="*/ 4498508 h 6857999"/>
              <a:gd name="connsiteX205" fmla="*/ 1376111 w 4724400"/>
              <a:gd name="connsiteY205" fmla="*/ 4536334 h 6857999"/>
              <a:gd name="connsiteX206" fmla="*/ 1498493 w 4724400"/>
              <a:gd name="connsiteY206" fmla="*/ 4502509 h 6857999"/>
              <a:gd name="connsiteX207" fmla="*/ 1831627 w 4724400"/>
              <a:gd name="connsiteY207" fmla="*/ 4454994 h 6857999"/>
              <a:gd name="connsiteX208" fmla="*/ 2389654 w 4724400"/>
              <a:gd name="connsiteY208" fmla="*/ 4275904 h 6857999"/>
              <a:gd name="connsiteX209" fmla="*/ 2147582 w 4724400"/>
              <a:gd name="connsiteY209" fmla="*/ 4220499 h 6857999"/>
              <a:gd name="connsiteX210" fmla="*/ 1556088 w 4724400"/>
              <a:gd name="connsiteY210" fmla="*/ 4425819 h 6857999"/>
              <a:gd name="connsiteX211" fmla="*/ 2346927 w 4724400"/>
              <a:gd name="connsiteY211" fmla="*/ 4248048 h 6857999"/>
              <a:gd name="connsiteX212" fmla="*/ 2147582 w 4724400"/>
              <a:gd name="connsiteY212" fmla="*/ 4220499 h 6857999"/>
              <a:gd name="connsiteX213" fmla="*/ 1790494 w 4724400"/>
              <a:gd name="connsiteY213" fmla="*/ 3958602 h 6857999"/>
              <a:gd name="connsiteX214" fmla="*/ 1059112 w 4724400"/>
              <a:gd name="connsiteY214" fmla="*/ 4119804 h 6857999"/>
              <a:gd name="connsiteX215" fmla="*/ 1790494 w 4724400"/>
              <a:gd name="connsiteY215" fmla="*/ 3958602 h 6857999"/>
              <a:gd name="connsiteX216" fmla="*/ 3757613 w 4724400"/>
              <a:gd name="connsiteY216" fmla="*/ 3936722 h 6857999"/>
              <a:gd name="connsiteX217" fmla="*/ 3715314 w 4724400"/>
              <a:gd name="connsiteY217" fmla="*/ 4196771 h 6857999"/>
              <a:gd name="connsiteX218" fmla="*/ 3631611 w 4724400"/>
              <a:gd name="connsiteY218" fmla="*/ 4613594 h 6857999"/>
              <a:gd name="connsiteX219" fmla="*/ 3596909 w 4724400"/>
              <a:gd name="connsiteY219" fmla="*/ 4707830 h 6857999"/>
              <a:gd name="connsiteX220" fmla="*/ 3581749 w 4724400"/>
              <a:gd name="connsiteY220" fmla="*/ 4747418 h 6857999"/>
              <a:gd name="connsiteX221" fmla="*/ 3510660 w 4724400"/>
              <a:gd name="connsiteY221" fmla="*/ 4966094 h 6857999"/>
              <a:gd name="connsiteX222" fmla="*/ 3757613 w 4724400"/>
              <a:gd name="connsiteY222" fmla="*/ 3936722 h 6857999"/>
              <a:gd name="connsiteX223" fmla="*/ 1701387 w 4724400"/>
              <a:gd name="connsiteY223" fmla="*/ 3919232 h 6857999"/>
              <a:gd name="connsiteX224" fmla="*/ 1136310 w 4724400"/>
              <a:gd name="connsiteY224" fmla="*/ 4068895 h 6857999"/>
              <a:gd name="connsiteX225" fmla="*/ 1784782 w 4724400"/>
              <a:gd name="connsiteY225" fmla="*/ 3927759 h 6857999"/>
              <a:gd name="connsiteX226" fmla="*/ 1701387 w 4724400"/>
              <a:gd name="connsiteY226" fmla="*/ 3919232 h 6857999"/>
              <a:gd name="connsiteX227" fmla="*/ 3733405 w 4724400"/>
              <a:gd name="connsiteY227" fmla="*/ 3900089 h 6857999"/>
              <a:gd name="connsiteX228" fmla="*/ 3500832 w 4724400"/>
              <a:gd name="connsiteY228" fmla="*/ 4885010 h 6857999"/>
              <a:gd name="connsiteX229" fmla="*/ 3552367 w 4724400"/>
              <a:gd name="connsiteY229" fmla="*/ 4735553 h 6857999"/>
              <a:gd name="connsiteX230" fmla="*/ 3567525 w 4724400"/>
              <a:gd name="connsiteY230" fmla="*/ 4695966 h 6857999"/>
              <a:gd name="connsiteX231" fmla="*/ 3602372 w 4724400"/>
              <a:gd name="connsiteY231" fmla="*/ 4603168 h 6857999"/>
              <a:gd name="connsiteX232" fmla="*/ 3684639 w 4724400"/>
              <a:gd name="connsiteY232" fmla="*/ 4192628 h 6857999"/>
              <a:gd name="connsiteX233" fmla="*/ 3733405 w 4724400"/>
              <a:gd name="connsiteY233" fmla="*/ 3900089 h 6857999"/>
              <a:gd name="connsiteX234" fmla="*/ 2800959 w 4724400"/>
              <a:gd name="connsiteY234" fmla="*/ 3871054 h 6857999"/>
              <a:gd name="connsiteX235" fmla="*/ 3026569 w 4724400"/>
              <a:gd name="connsiteY235" fmla="*/ 4520780 h 6857999"/>
              <a:gd name="connsiteX236" fmla="*/ 2889061 w 4724400"/>
              <a:gd name="connsiteY236" fmla="*/ 4157302 h 6857999"/>
              <a:gd name="connsiteX237" fmla="*/ 2800959 w 4724400"/>
              <a:gd name="connsiteY237" fmla="*/ 3871054 h 6857999"/>
              <a:gd name="connsiteX238" fmla="*/ 2809929 w 4724400"/>
              <a:gd name="connsiteY238" fmla="*/ 3701307 h 6857999"/>
              <a:gd name="connsiteX239" fmla="*/ 2809197 w 4724400"/>
              <a:gd name="connsiteY239" fmla="*/ 3708672 h 6857999"/>
              <a:gd name="connsiteX240" fmla="*/ 2918306 w 4724400"/>
              <a:gd name="connsiteY240" fmla="*/ 4147031 h 6857999"/>
              <a:gd name="connsiteX241" fmla="*/ 3068858 w 4724400"/>
              <a:gd name="connsiteY241" fmla="*/ 4544310 h 6857999"/>
              <a:gd name="connsiteX242" fmla="*/ 2968879 w 4724400"/>
              <a:gd name="connsiteY242" fmla="*/ 4144570 h 6857999"/>
              <a:gd name="connsiteX243" fmla="*/ 2809929 w 4724400"/>
              <a:gd name="connsiteY243" fmla="*/ 3701307 h 6857999"/>
              <a:gd name="connsiteX244" fmla="*/ 1867196 w 4724400"/>
              <a:gd name="connsiteY244" fmla="*/ 3456584 h 6857999"/>
              <a:gd name="connsiteX245" fmla="*/ 2183970 w 4724400"/>
              <a:gd name="connsiteY245" fmla="*/ 3826505 h 6857999"/>
              <a:gd name="connsiteX246" fmla="*/ 1867196 w 4724400"/>
              <a:gd name="connsiteY246" fmla="*/ 3456584 h 6857999"/>
              <a:gd name="connsiteX247" fmla="*/ 2322880 w 4724400"/>
              <a:gd name="connsiteY247" fmla="*/ 3078533 h 6857999"/>
              <a:gd name="connsiteX248" fmla="*/ 2295695 w 4724400"/>
              <a:gd name="connsiteY248" fmla="*/ 3245370 h 6857999"/>
              <a:gd name="connsiteX249" fmla="*/ 2268858 w 4724400"/>
              <a:gd name="connsiteY249" fmla="*/ 3758413 h 6857999"/>
              <a:gd name="connsiteX250" fmla="*/ 2295899 w 4724400"/>
              <a:gd name="connsiteY250" fmla="*/ 3528057 h 6857999"/>
              <a:gd name="connsiteX251" fmla="*/ 2326306 w 4724400"/>
              <a:gd name="connsiteY251" fmla="*/ 3231157 h 6857999"/>
              <a:gd name="connsiteX252" fmla="*/ 2324274 w 4724400"/>
              <a:gd name="connsiteY252" fmla="*/ 3142788 h 6857999"/>
              <a:gd name="connsiteX253" fmla="*/ 2322880 w 4724400"/>
              <a:gd name="connsiteY253" fmla="*/ 3078533 h 6857999"/>
              <a:gd name="connsiteX254" fmla="*/ 912797 w 4724400"/>
              <a:gd name="connsiteY254" fmla="*/ 2896659 h 6857999"/>
              <a:gd name="connsiteX255" fmla="*/ 1167201 w 4724400"/>
              <a:gd name="connsiteY255" fmla="*/ 3304169 h 6857999"/>
              <a:gd name="connsiteX256" fmla="*/ 1503848 w 4724400"/>
              <a:gd name="connsiteY256" fmla="*/ 3675946 h 6857999"/>
              <a:gd name="connsiteX257" fmla="*/ 1353091 w 4724400"/>
              <a:gd name="connsiteY257" fmla="*/ 3486482 h 6857999"/>
              <a:gd name="connsiteX258" fmla="*/ 1340012 w 4724400"/>
              <a:gd name="connsiteY258" fmla="*/ 3467256 h 6857999"/>
              <a:gd name="connsiteX259" fmla="*/ 1089196 w 4724400"/>
              <a:gd name="connsiteY259" fmla="*/ 3116474 h 6857999"/>
              <a:gd name="connsiteX260" fmla="*/ 959418 w 4724400"/>
              <a:gd name="connsiteY260" fmla="*/ 2948853 h 6857999"/>
              <a:gd name="connsiteX261" fmla="*/ 912797 w 4724400"/>
              <a:gd name="connsiteY261" fmla="*/ 2896659 h 6857999"/>
              <a:gd name="connsiteX262" fmla="*/ 2363420 w 4724400"/>
              <a:gd name="connsiteY262" fmla="*/ 2871730 h 6857999"/>
              <a:gd name="connsiteX263" fmla="*/ 2360107 w 4724400"/>
              <a:gd name="connsiteY263" fmla="*/ 2915231 h 6857999"/>
              <a:gd name="connsiteX264" fmla="*/ 2353099 w 4724400"/>
              <a:gd name="connsiteY264" fmla="*/ 3051540 h 6857999"/>
              <a:gd name="connsiteX265" fmla="*/ 2354925 w 4724400"/>
              <a:gd name="connsiteY265" fmla="*/ 3140814 h 6857999"/>
              <a:gd name="connsiteX266" fmla="*/ 2357104 w 4724400"/>
              <a:gd name="connsiteY266" fmla="*/ 3230628 h 6857999"/>
              <a:gd name="connsiteX267" fmla="*/ 2326221 w 4724400"/>
              <a:gd name="connsiteY267" fmla="*/ 3531652 h 6857999"/>
              <a:gd name="connsiteX268" fmla="*/ 2299836 w 4724400"/>
              <a:gd name="connsiteY268" fmla="*/ 3750864 h 6857999"/>
              <a:gd name="connsiteX269" fmla="*/ 2346877 w 4724400"/>
              <a:gd name="connsiteY269" fmla="*/ 3662531 h 6857999"/>
              <a:gd name="connsiteX270" fmla="*/ 2363420 w 4724400"/>
              <a:gd name="connsiteY270" fmla="*/ 2871730 h 6857999"/>
              <a:gd name="connsiteX271" fmla="*/ 912921 w 4724400"/>
              <a:gd name="connsiteY271" fmla="*/ 2850596 h 6857999"/>
              <a:gd name="connsiteX272" fmla="*/ 983846 w 4724400"/>
              <a:gd name="connsiteY272" fmla="*/ 2928627 h 6857999"/>
              <a:gd name="connsiteX273" fmla="*/ 1114669 w 4724400"/>
              <a:gd name="connsiteY273" fmla="*/ 3097880 h 6857999"/>
              <a:gd name="connsiteX274" fmla="*/ 1366183 w 4724400"/>
              <a:gd name="connsiteY274" fmla="*/ 3449753 h 6857999"/>
              <a:gd name="connsiteX275" fmla="*/ 1379263 w 4724400"/>
              <a:gd name="connsiteY275" fmla="*/ 3468981 h 6857999"/>
              <a:gd name="connsiteX276" fmla="*/ 1492446 w 4724400"/>
              <a:gd name="connsiteY276" fmla="*/ 3620389 h 6857999"/>
              <a:gd name="connsiteX277" fmla="*/ 912921 w 4724400"/>
              <a:gd name="connsiteY277" fmla="*/ 2850596 h 6857999"/>
              <a:gd name="connsiteX278" fmla="*/ 2386551 w 4724400"/>
              <a:gd name="connsiteY278" fmla="*/ 2642862 h 6857999"/>
              <a:gd name="connsiteX279" fmla="*/ 2403741 w 4724400"/>
              <a:gd name="connsiteY279" fmla="*/ 2659697 h 6857999"/>
              <a:gd name="connsiteX280" fmla="*/ 2499078 w 4724400"/>
              <a:gd name="connsiteY280" fmla="*/ 3423399 h 6857999"/>
              <a:gd name="connsiteX281" fmla="*/ 2413232 w 4724400"/>
              <a:gd name="connsiteY281" fmla="*/ 3700562 h 6857999"/>
              <a:gd name="connsiteX282" fmla="*/ 2428424 w 4724400"/>
              <a:gd name="connsiteY282" fmla="*/ 4178295 h 6857999"/>
              <a:gd name="connsiteX283" fmla="*/ 2927779 w 4724400"/>
              <a:gd name="connsiteY283" fmla="*/ 4531843 h 6857999"/>
              <a:gd name="connsiteX284" fmla="*/ 2758380 w 4724400"/>
              <a:gd name="connsiteY284" fmla="*/ 3561061 h 6857999"/>
              <a:gd name="connsiteX285" fmla="*/ 2846610 w 4724400"/>
              <a:gd name="connsiteY285" fmla="*/ 3538353 h 6857999"/>
              <a:gd name="connsiteX286" fmla="*/ 3106063 w 4724400"/>
              <a:gd name="connsiteY286" fmla="*/ 4271430 h 6857999"/>
              <a:gd name="connsiteX287" fmla="*/ 3116136 w 4724400"/>
              <a:gd name="connsiteY287" fmla="*/ 4688819 h 6857999"/>
              <a:gd name="connsiteX288" fmla="*/ 3412872 w 4724400"/>
              <a:gd name="connsiteY288" fmla="*/ 4966558 h 6857999"/>
              <a:gd name="connsiteX289" fmla="*/ 3763612 w 4724400"/>
              <a:gd name="connsiteY289" fmla="*/ 3645474 h 6857999"/>
              <a:gd name="connsiteX290" fmla="*/ 3850165 w 4724400"/>
              <a:gd name="connsiteY290" fmla="*/ 3638405 h 6857999"/>
              <a:gd name="connsiteX291" fmla="*/ 3515311 w 4724400"/>
              <a:gd name="connsiteY291" fmla="*/ 5051260 h 6857999"/>
              <a:gd name="connsiteX292" fmla="*/ 3501147 w 4724400"/>
              <a:gd name="connsiteY292" fmla="*/ 5059552 h 6857999"/>
              <a:gd name="connsiteX293" fmla="*/ 3790420 w 4724400"/>
              <a:gd name="connsiteY293" fmla="*/ 5401078 h 6857999"/>
              <a:gd name="connsiteX294" fmla="*/ 4221141 w 4724400"/>
              <a:gd name="connsiteY294" fmla="*/ 6045312 h 6857999"/>
              <a:gd name="connsiteX295" fmla="*/ 4326825 w 4724400"/>
              <a:gd name="connsiteY295" fmla="*/ 5681109 h 6857999"/>
              <a:gd name="connsiteX296" fmla="*/ 4325127 w 4724400"/>
              <a:gd name="connsiteY296" fmla="*/ 5669934 h 6857999"/>
              <a:gd name="connsiteX297" fmla="*/ 4309144 w 4724400"/>
              <a:gd name="connsiteY297" fmla="*/ 5671723 h 6857999"/>
              <a:gd name="connsiteX298" fmla="*/ 3974946 w 4724400"/>
              <a:gd name="connsiteY298" fmla="*/ 4736592 h 6857999"/>
              <a:gd name="connsiteX299" fmla="*/ 4060171 w 4724400"/>
              <a:gd name="connsiteY299" fmla="*/ 4704317 h 6857999"/>
              <a:gd name="connsiteX300" fmla="*/ 4383942 w 4724400"/>
              <a:gd name="connsiteY300" fmla="*/ 5463703 h 6857999"/>
              <a:gd name="connsiteX301" fmla="*/ 4654905 w 4724400"/>
              <a:gd name="connsiteY301" fmla="*/ 5156948 h 6857999"/>
              <a:gd name="connsiteX302" fmla="*/ 4724400 w 4724400"/>
              <a:gd name="connsiteY302" fmla="*/ 5098975 h 6857999"/>
              <a:gd name="connsiteX303" fmla="*/ 4724400 w 4724400"/>
              <a:gd name="connsiteY303" fmla="*/ 5160063 h 6857999"/>
              <a:gd name="connsiteX304" fmla="*/ 4687505 w 4724400"/>
              <a:gd name="connsiteY304" fmla="*/ 5191181 h 6857999"/>
              <a:gd name="connsiteX305" fmla="*/ 4451303 w 4724400"/>
              <a:gd name="connsiteY305" fmla="*/ 5491132 h 6857999"/>
              <a:gd name="connsiteX306" fmla="*/ 4599954 w 4724400"/>
              <a:gd name="connsiteY306" fmla="*/ 5317498 h 6857999"/>
              <a:gd name="connsiteX307" fmla="*/ 4724400 w 4724400"/>
              <a:gd name="connsiteY307" fmla="*/ 5211392 h 6857999"/>
              <a:gd name="connsiteX308" fmla="*/ 4724400 w 4724400"/>
              <a:gd name="connsiteY308" fmla="*/ 5251559 h 6857999"/>
              <a:gd name="connsiteX309" fmla="*/ 4619898 w 4724400"/>
              <a:gd name="connsiteY309" fmla="*/ 5340764 h 6857999"/>
              <a:gd name="connsiteX310" fmla="*/ 4473735 w 4724400"/>
              <a:gd name="connsiteY310" fmla="*/ 5512809 h 6857999"/>
              <a:gd name="connsiteX311" fmla="*/ 4430539 w 4724400"/>
              <a:gd name="connsiteY311" fmla="*/ 5592553 h 6857999"/>
              <a:gd name="connsiteX312" fmla="*/ 4569759 w 4724400"/>
              <a:gd name="connsiteY312" fmla="*/ 5482816 h 6857999"/>
              <a:gd name="connsiteX313" fmla="*/ 4724400 w 4724400"/>
              <a:gd name="connsiteY313" fmla="*/ 5330891 h 6857999"/>
              <a:gd name="connsiteX314" fmla="*/ 4724400 w 4724400"/>
              <a:gd name="connsiteY314" fmla="*/ 5402912 h 6857999"/>
              <a:gd name="connsiteX315" fmla="*/ 4586888 w 4724400"/>
              <a:gd name="connsiteY315" fmla="*/ 5533939 h 6857999"/>
              <a:gd name="connsiteX316" fmla="*/ 4413377 w 4724400"/>
              <a:gd name="connsiteY316" fmla="*/ 5674040 h 6857999"/>
              <a:gd name="connsiteX317" fmla="*/ 4412066 w 4724400"/>
              <a:gd name="connsiteY317" fmla="*/ 5675644 h 6857999"/>
              <a:gd name="connsiteX318" fmla="*/ 4406074 w 4724400"/>
              <a:gd name="connsiteY318" fmla="*/ 5683306 h 6857999"/>
              <a:gd name="connsiteX319" fmla="*/ 4271008 w 4724400"/>
              <a:gd name="connsiteY319" fmla="*/ 6118417 h 6857999"/>
              <a:gd name="connsiteX320" fmla="*/ 4265220 w 4724400"/>
              <a:gd name="connsiteY320" fmla="*/ 6125184 h 6857999"/>
              <a:gd name="connsiteX321" fmla="*/ 4590463 w 4724400"/>
              <a:gd name="connsiteY321" fmla="*/ 6805045 h 6857999"/>
              <a:gd name="connsiteX322" fmla="*/ 4610122 w 4724400"/>
              <a:gd name="connsiteY322" fmla="*/ 6857999 h 6857999"/>
              <a:gd name="connsiteX323" fmla="*/ 4513231 w 4724400"/>
              <a:gd name="connsiteY323" fmla="*/ 6857999 h 6857999"/>
              <a:gd name="connsiteX324" fmla="*/ 4374770 w 4724400"/>
              <a:gd name="connsiteY324" fmla="*/ 6532596 h 6857999"/>
              <a:gd name="connsiteX325" fmla="*/ 4339518 w 4724400"/>
              <a:gd name="connsiteY325" fmla="*/ 6461642 h 6857999"/>
              <a:gd name="connsiteX326" fmla="*/ 3884810 w 4724400"/>
              <a:gd name="connsiteY326" fmla="*/ 5682534 h 6857999"/>
              <a:gd name="connsiteX327" fmla="*/ 3876498 w 4724400"/>
              <a:gd name="connsiteY327" fmla="*/ 5681717 h 6857999"/>
              <a:gd name="connsiteX328" fmla="*/ 3263209 w 4724400"/>
              <a:gd name="connsiteY328" fmla="*/ 5585749 h 6857999"/>
              <a:gd name="connsiteX329" fmla="*/ 3245450 w 4724400"/>
              <a:gd name="connsiteY329" fmla="*/ 5593271 h 6857999"/>
              <a:gd name="connsiteX330" fmla="*/ 1952592 w 4724400"/>
              <a:gd name="connsiteY330" fmla="*/ 5692050 h 6857999"/>
              <a:gd name="connsiteX331" fmla="*/ 1936466 w 4724400"/>
              <a:gd name="connsiteY331" fmla="*/ 5671708 h 6857999"/>
              <a:gd name="connsiteX332" fmla="*/ 3244709 w 4724400"/>
              <a:gd name="connsiteY332" fmla="*/ 5538562 h 6857999"/>
              <a:gd name="connsiteX333" fmla="*/ 3823886 w 4724400"/>
              <a:gd name="connsiteY333" fmla="*/ 5595804 h 6857999"/>
              <a:gd name="connsiteX334" fmla="*/ 3709024 w 4724400"/>
              <a:gd name="connsiteY334" fmla="*/ 5439340 h 6857999"/>
              <a:gd name="connsiteX335" fmla="*/ 3198362 w 4724400"/>
              <a:gd name="connsiteY335" fmla="*/ 4874588 h 6857999"/>
              <a:gd name="connsiteX336" fmla="*/ 3179417 w 4724400"/>
              <a:gd name="connsiteY336" fmla="*/ 4879047 h 6857999"/>
              <a:gd name="connsiteX337" fmla="*/ 2639496 w 4724400"/>
              <a:gd name="connsiteY337" fmla="*/ 4989072 h 6857999"/>
              <a:gd name="connsiteX338" fmla="*/ 1972353 w 4724400"/>
              <a:gd name="connsiteY338" fmla="*/ 4909921 h 6857999"/>
              <a:gd name="connsiteX339" fmla="*/ 2002679 w 4724400"/>
              <a:gd name="connsiteY339" fmla="*/ 4872131 h 6857999"/>
              <a:gd name="connsiteX340" fmla="*/ 3097424 w 4724400"/>
              <a:gd name="connsiteY340" fmla="*/ 4781269 h 6857999"/>
              <a:gd name="connsiteX341" fmla="*/ 2454890 w 4724400"/>
              <a:gd name="connsiteY341" fmla="*/ 4287833 h 6857999"/>
              <a:gd name="connsiteX342" fmla="*/ 2452881 w 4724400"/>
              <a:gd name="connsiteY342" fmla="*/ 4288346 h 6857999"/>
              <a:gd name="connsiteX343" fmla="*/ 2448527 w 4724400"/>
              <a:gd name="connsiteY343" fmla="*/ 4288836 h 6857999"/>
              <a:gd name="connsiteX344" fmla="*/ 2323525 w 4724400"/>
              <a:gd name="connsiteY344" fmla="*/ 4367248 h 6857999"/>
              <a:gd name="connsiteX345" fmla="*/ 2060764 w 4724400"/>
              <a:gd name="connsiteY345" fmla="*/ 4451767 h 6857999"/>
              <a:gd name="connsiteX346" fmla="*/ 1162250 w 4724400"/>
              <a:gd name="connsiteY346" fmla="*/ 4613329 h 6857999"/>
              <a:gd name="connsiteX347" fmla="*/ 1132639 w 4724400"/>
              <a:gd name="connsiteY347" fmla="*/ 4596243 h 6857999"/>
              <a:gd name="connsiteX348" fmla="*/ 2293970 w 4724400"/>
              <a:gd name="connsiteY348" fmla="*/ 4182283 h 6857999"/>
              <a:gd name="connsiteX349" fmla="*/ 1900637 w 4724400"/>
              <a:gd name="connsiteY349" fmla="*/ 3949470 h 6857999"/>
              <a:gd name="connsiteX350" fmla="*/ 1887014 w 4724400"/>
              <a:gd name="connsiteY350" fmla="*/ 3951288 h 6857999"/>
              <a:gd name="connsiteX351" fmla="*/ 896751 w 4724400"/>
              <a:gd name="connsiteY351" fmla="*/ 4159267 h 6857999"/>
              <a:gd name="connsiteX352" fmla="*/ 918967 w 4724400"/>
              <a:gd name="connsiteY352" fmla="*/ 4119760 h 6857999"/>
              <a:gd name="connsiteX353" fmla="*/ 1764113 w 4724400"/>
              <a:gd name="connsiteY353" fmla="*/ 3873539 h 6857999"/>
              <a:gd name="connsiteX354" fmla="*/ 1555701 w 4724400"/>
              <a:gd name="connsiteY354" fmla="*/ 3763109 h 6857999"/>
              <a:gd name="connsiteX355" fmla="*/ 1542956 w 4724400"/>
              <a:gd name="connsiteY355" fmla="*/ 3758998 h 6857999"/>
              <a:gd name="connsiteX356" fmla="*/ 1136724 w 4724400"/>
              <a:gd name="connsiteY356" fmla="*/ 3417171 h 6857999"/>
              <a:gd name="connsiteX357" fmla="*/ 750977 w 4724400"/>
              <a:gd name="connsiteY357" fmla="*/ 2770227 h 6857999"/>
              <a:gd name="connsiteX358" fmla="*/ 755174 w 4724400"/>
              <a:gd name="connsiteY358" fmla="*/ 2749954 h 6857999"/>
              <a:gd name="connsiteX359" fmla="*/ 830023 w 4724400"/>
              <a:gd name="connsiteY359" fmla="*/ 2731935 h 6857999"/>
              <a:gd name="connsiteX360" fmla="*/ 1623018 w 4724400"/>
              <a:gd name="connsiteY360" fmla="*/ 3716225 h 6857999"/>
              <a:gd name="connsiteX361" fmla="*/ 2294841 w 4724400"/>
              <a:gd name="connsiteY361" fmla="*/ 4093587 h 6857999"/>
              <a:gd name="connsiteX362" fmla="*/ 2250226 w 4724400"/>
              <a:gd name="connsiteY362" fmla="*/ 3916719 h 6857999"/>
              <a:gd name="connsiteX363" fmla="*/ 2245523 w 4724400"/>
              <a:gd name="connsiteY363" fmla="*/ 3916663 h 6857999"/>
              <a:gd name="connsiteX364" fmla="*/ 1707994 w 4724400"/>
              <a:gd name="connsiteY364" fmla="*/ 3326950 h 6857999"/>
              <a:gd name="connsiteX365" fmla="*/ 1786341 w 4724400"/>
              <a:gd name="connsiteY365" fmla="*/ 3287566 h 6857999"/>
              <a:gd name="connsiteX366" fmla="*/ 2158071 w 4724400"/>
              <a:gd name="connsiteY366" fmla="*/ 3639960 h 6857999"/>
              <a:gd name="connsiteX367" fmla="*/ 2189281 w 4724400"/>
              <a:gd name="connsiteY367" fmla="*/ 3333361 h 6857999"/>
              <a:gd name="connsiteX368" fmla="*/ 2314466 w 4724400"/>
              <a:gd name="connsiteY368" fmla="*/ 2680771 h 6857999"/>
              <a:gd name="connsiteX369" fmla="*/ 2386551 w 4724400"/>
              <a:gd name="connsiteY369" fmla="*/ 2642862 h 6857999"/>
              <a:gd name="connsiteX370" fmla="*/ 3646699 w 4724400"/>
              <a:gd name="connsiteY370" fmla="*/ 2390555 h 6857999"/>
              <a:gd name="connsiteX371" fmla="*/ 3645773 w 4724400"/>
              <a:gd name="connsiteY371" fmla="*/ 2392739 h 6857999"/>
              <a:gd name="connsiteX372" fmla="*/ 3649597 w 4724400"/>
              <a:gd name="connsiteY372" fmla="*/ 2394358 h 6857999"/>
              <a:gd name="connsiteX373" fmla="*/ 3646699 w 4724400"/>
              <a:gd name="connsiteY373" fmla="*/ 2390555 h 6857999"/>
              <a:gd name="connsiteX374" fmla="*/ 3038676 w 4724400"/>
              <a:gd name="connsiteY374" fmla="*/ 2118977 h 6857999"/>
              <a:gd name="connsiteX375" fmla="*/ 2963942 w 4724400"/>
              <a:gd name="connsiteY375" fmla="*/ 2525128 h 6857999"/>
              <a:gd name="connsiteX376" fmla="*/ 2923775 w 4724400"/>
              <a:gd name="connsiteY376" fmla="*/ 2667145 h 6857999"/>
              <a:gd name="connsiteX377" fmla="*/ 2887447 w 4724400"/>
              <a:gd name="connsiteY377" fmla="*/ 2832031 h 6857999"/>
              <a:gd name="connsiteX378" fmla="*/ 2868480 w 4724400"/>
              <a:gd name="connsiteY378" fmla="*/ 2927011 h 6857999"/>
              <a:gd name="connsiteX379" fmla="*/ 2921794 w 4724400"/>
              <a:gd name="connsiteY379" fmla="*/ 2782834 h 6857999"/>
              <a:gd name="connsiteX380" fmla="*/ 3038676 w 4724400"/>
              <a:gd name="connsiteY380" fmla="*/ 2118977 h 6857999"/>
              <a:gd name="connsiteX381" fmla="*/ 4070579 w 4724400"/>
              <a:gd name="connsiteY381" fmla="*/ 2090376 h 6857999"/>
              <a:gd name="connsiteX382" fmla="*/ 4109879 w 4724400"/>
              <a:gd name="connsiteY382" fmla="*/ 2228695 h 6857999"/>
              <a:gd name="connsiteX383" fmla="*/ 4119154 w 4724400"/>
              <a:gd name="connsiteY383" fmla="*/ 2266098 h 6857999"/>
              <a:gd name="connsiteX384" fmla="*/ 4141411 w 4724400"/>
              <a:gd name="connsiteY384" fmla="*/ 2353427 h 6857999"/>
              <a:gd name="connsiteX385" fmla="*/ 4293979 w 4724400"/>
              <a:gd name="connsiteY385" fmla="*/ 2703223 h 6857999"/>
              <a:gd name="connsiteX386" fmla="*/ 4410111 w 4724400"/>
              <a:gd name="connsiteY386" fmla="*/ 2947465 h 6857999"/>
              <a:gd name="connsiteX387" fmla="*/ 4070579 w 4724400"/>
              <a:gd name="connsiteY387" fmla="*/ 2090376 h 6857999"/>
              <a:gd name="connsiteX388" fmla="*/ 4020821 w 4724400"/>
              <a:gd name="connsiteY388" fmla="*/ 2034549 h 6857999"/>
              <a:gd name="connsiteX389" fmla="*/ 4372756 w 4724400"/>
              <a:gd name="connsiteY389" fmla="*/ 2932293 h 6857999"/>
              <a:gd name="connsiteX390" fmla="*/ 4268731 w 4724400"/>
              <a:gd name="connsiteY390" fmla="*/ 2715710 h 6857999"/>
              <a:gd name="connsiteX391" fmla="*/ 4113960 w 4724400"/>
              <a:gd name="connsiteY391" fmla="*/ 2360474 h 6857999"/>
              <a:gd name="connsiteX392" fmla="*/ 4090842 w 4724400"/>
              <a:gd name="connsiteY392" fmla="*/ 2272139 h 6857999"/>
              <a:gd name="connsiteX393" fmla="*/ 4081569 w 4724400"/>
              <a:gd name="connsiteY393" fmla="*/ 2234734 h 6857999"/>
              <a:gd name="connsiteX394" fmla="*/ 4020821 w 4724400"/>
              <a:gd name="connsiteY394" fmla="*/ 2034549 h 6857999"/>
              <a:gd name="connsiteX395" fmla="*/ 3001316 w 4724400"/>
              <a:gd name="connsiteY395" fmla="*/ 2032338 h 6857999"/>
              <a:gd name="connsiteX396" fmla="*/ 2953880 w 4724400"/>
              <a:gd name="connsiteY396" fmla="*/ 2185446 h 6857999"/>
              <a:gd name="connsiteX397" fmla="*/ 2883664 w 4724400"/>
              <a:gd name="connsiteY397" fmla="*/ 2591574 h 6857999"/>
              <a:gd name="connsiteX398" fmla="*/ 2826885 w 4724400"/>
              <a:gd name="connsiteY398" fmla="*/ 2991809 h 6857999"/>
              <a:gd name="connsiteX399" fmla="*/ 2860250 w 4724400"/>
              <a:gd name="connsiteY399" fmla="*/ 2826310 h 6857999"/>
              <a:gd name="connsiteX400" fmla="*/ 2896499 w 4724400"/>
              <a:gd name="connsiteY400" fmla="*/ 2660098 h 6857999"/>
              <a:gd name="connsiteX401" fmla="*/ 2937125 w 4724400"/>
              <a:gd name="connsiteY401" fmla="*/ 2516991 h 6857999"/>
              <a:gd name="connsiteX402" fmla="*/ 3010471 w 4724400"/>
              <a:gd name="connsiteY402" fmla="*/ 2114122 h 6857999"/>
              <a:gd name="connsiteX403" fmla="*/ 3001316 w 4724400"/>
              <a:gd name="connsiteY403" fmla="*/ 2032338 h 6857999"/>
              <a:gd name="connsiteX404" fmla="*/ 3105532 w 4724400"/>
              <a:gd name="connsiteY404" fmla="*/ 1991479 h 6857999"/>
              <a:gd name="connsiteX405" fmla="*/ 3599280 w 4724400"/>
              <a:gd name="connsiteY405" fmla="*/ 2371770 h 6857999"/>
              <a:gd name="connsiteX406" fmla="*/ 3105532 w 4724400"/>
              <a:gd name="connsiteY406" fmla="*/ 1991479 h 6857999"/>
              <a:gd name="connsiteX407" fmla="*/ 3111169 w 4724400"/>
              <a:gd name="connsiteY407" fmla="*/ 1962963 h 6857999"/>
              <a:gd name="connsiteX408" fmla="*/ 3606223 w 4724400"/>
              <a:gd name="connsiteY408" fmla="*/ 2338658 h 6857999"/>
              <a:gd name="connsiteX409" fmla="*/ 3111169 w 4724400"/>
              <a:gd name="connsiteY409" fmla="*/ 1962963 h 6857999"/>
              <a:gd name="connsiteX410" fmla="*/ 2050698 w 4724400"/>
              <a:gd name="connsiteY410" fmla="*/ 1338235 h 6857999"/>
              <a:gd name="connsiteX411" fmla="*/ 2370409 w 4724400"/>
              <a:gd name="connsiteY411" fmla="*/ 2272553 h 6857999"/>
              <a:gd name="connsiteX412" fmla="*/ 2338306 w 4724400"/>
              <a:gd name="connsiteY412" fmla="*/ 2159819 h 6857999"/>
              <a:gd name="connsiteX413" fmla="*/ 2334023 w 4724400"/>
              <a:gd name="connsiteY413" fmla="*/ 2142555 h 6857999"/>
              <a:gd name="connsiteX414" fmla="*/ 2161071 w 4724400"/>
              <a:gd name="connsiteY414" fmla="*/ 1617375 h 6857999"/>
              <a:gd name="connsiteX415" fmla="*/ 2130699 w 4724400"/>
              <a:gd name="connsiteY415" fmla="*/ 1544643 h 6857999"/>
              <a:gd name="connsiteX416" fmla="*/ 2050698 w 4724400"/>
              <a:gd name="connsiteY416" fmla="*/ 1338235 h 6857999"/>
              <a:gd name="connsiteX417" fmla="*/ 2060478 w 4724400"/>
              <a:gd name="connsiteY417" fmla="*/ 1278636 h 6857999"/>
              <a:gd name="connsiteX418" fmla="*/ 2156346 w 4724400"/>
              <a:gd name="connsiteY418" fmla="*/ 1534260 h 6857999"/>
              <a:gd name="connsiteX419" fmla="*/ 2187258 w 4724400"/>
              <a:gd name="connsiteY419" fmla="*/ 1607218 h 6857999"/>
              <a:gd name="connsiteX420" fmla="*/ 2358704 w 4724400"/>
              <a:gd name="connsiteY420" fmla="*/ 2125320 h 6857999"/>
              <a:gd name="connsiteX421" fmla="*/ 2233598 w 4724400"/>
              <a:gd name="connsiteY421" fmla="*/ 1646797 h 6857999"/>
              <a:gd name="connsiteX422" fmla="*/ 2060478 w 4724400"/>
              <a:gd name="connsiteY422" fmla="*/ 1278636 h 6857999"/>
              <a:gd name="connsiteX423" fmla="*/ 1974152 w 4724400"/>
              <a:gd name="connsiteY423" fmla="*/ 1245311 h 6857999"/>
              <a:gd name="connsiteX424" fmla="*/ 1811379 w 4724400"/>
              <a:gd name="connsiteY424" fmla="*/ 1406236 h 6857999"/>
              <a:gd name="connsiteX425" fmla="*/ 1767940 w 4724400"/>
              <a:gd name="connsiteY425" fmla="*/ 1546869 h 6857999"/>
              <a:gd name="connsiteX426" fmla="*/ 1796474 w 4724400"/>
              <a:gd name="connsiteY426" fmla="*/ 1557016 h 6857999"/>
              <a:gd name="connsiteX427" fmla="*/ 1974152 w 4724400"/>
              <a:gd name="connsiteY427" fmla="*/ 1245311 h 6857999"/>
              <a:gd name="connsiteX428" fmla="*/ 4681531 w 4724400"/>
              <a:gd name="connsiteY428" fmla="*/ 959050 h 6857999"/>
              <a:gd name="connsiteX429" fmla="*/ 4638064 w 4724400"/>
              <a:gd name="connsiteY429" fmla="*/ 1006960 h 6857999"/>
              <a:gd name="connsiteX430" fmla="*/ 4415502 w 4724400"/>
              <a:gd name="connsiteY430" fmla="*/ 1184424 h 6857999"/>
              <a:gd name="connsiteX431" fmla="*/ 4197574 w 4724400"/>
              <a:gd name="connsiteY431" fmla="*/ 1317493 h 6857999"/>
              <a:gd name="connsiteX432" fmla="*/ 4122737 w 4724400"/>
              <a:gd name="connsiteY432" fmla="*/ 1348256 h 6857999"/>
              <a:gd name="connsiteX433" fmla="*/ 4024988 w 4724400"/>
              <a:gd name="connsiteY433" fmla="*/ 1390573 h 6857999"/>
              <a:gd name="connsiteX434" fmla="*/ 4421265 w 4724400"/>
              <a:gd name="connsiteY434" fmla="*/ 1220988 h 6857999"/>
              <a:gd name="connsiteX435" fmla="*/ 4681531 w 4724400"/>
              <a:gd name="connsiteY435" fmla="*/ 959050 h 6857999"/>
              <a:gd name="connsiteX436" fmla="*/ 4722484 w 4724400"/>
              <a:gd name="connsiteY436" fmla="*/ 854709 h 6857999"/>
              <a:gd name="connsiteX437" fmla="*/ 4695347 w 4724400"/>
              <a:gd name="connsiteY437" fmla="*/ 879275 h 6857999"/>
              <a:gd name="connsiteX438" fmla="*/ 4253878 w 4724400"/>
              <a:gd name="connsiteY438" fmla="*/ 1216434 h 6857999"/>
              <a:gd name="connsiteX439" fmla="*/ 4213112 w 4724400"/>
              <a:gd name="connsiteY439" fmla="*/ 1239730 h 6857999"/>
              <a:gd name="connsiteX440" fmla="*/ 4037747 w 4724400"/>
              <a:gd name="connsiteY440" fmla="*/ 1352837 h 6857999"/>
              <a:gd name="connsiteX441" fmla="*/ 4113362 w 4724400"/>
              <a:gd name="connsiteY441" fmla="*/ 1321759 h 6857999"/>
              <a:gd name="connsiteX442" fmla="*/ 4186634 w 4724400"/>
              <a:gd name="connsiteY442" fmla="*/ 1291618 h 6857999"/>
              <a:gd name="connsiteX443" fmla="*/ 4399674 w 4724400"/>
              <a:gd name="connsiteY443" fmla="*/ 1160983 h 6857999"/>
              <a:gd name="connsiteX444" fmla="*/ 4618435 w 4724400"/>
              <a:gd name="connsiteY444" fmla="*/ 986418 h 6857999"/>
              <a:gd name="connsiteX445" fmla="*/ 4722484 w 4724400"/>
              <a:gd name="connsiteY445" fmla="*/ 854709 h 6857999"/>
              <a:gd name="connsiteX446" fmla="*/ 1456504 w 4724400"/>
              <a:gd name="connsiteY446" fmla="*/ 777000 h 6857999"/>
              <a:gd name="connsiteX447" fmla="*/ 1454399 w 4724400"/>
              <a:gd name="connsiteY447" fmla="*/ 794136 h 6857999"/>
              <a:gd name="connsiteX448" fmla="*/ 1448466 w 4724400"/>
              <a:gd name="connsiteY448" fmla="*/ 843129 h 6857999"/>
              <a:gd name="connsiteX449" fmla="*/ 1442252 w 4724400"/>
              <a:gd name="connsiteY449" fmla="*/ 1005313 h 6857999"/>
              <a:gd name="connsiteX450" fmla="*/ 1469382 w 4724400"/>
              <a:gd name="connsiteY450" fmla="*/ 1614896 h 6857999"/>
              <a:gd name="connsiteX451" fmla="*/ 1472106 w 4724400"/>
              <a:gd name="connsiteY451" fmla="*/ 1632791 h 6857999"/>
              <a:gd name="connsiteX452" fmla="*/ 1479091 w 4724400"/>
              <a:gd name="connsiteY452" fmla="*/ 1680170 h 6857999"/>
              <a:gd name="connsiteX453" fmla="*/ 1480043 w 4724400"/>
              <a:gd name="connsiteY453" fmla="*/ 1649028 h 6857999"/>
              <a:gd name="connsiteX454" fmla="*/ 1464087 w 4724400"/>
              <a:gd name="connsiteY454" fmla="*/ 871628 h 6857999"/>
              <a:gd name="connsiteX455" fmla="*/ 1462204 w 4724400"/>
              <a:gd name="connsiteY455" fmla="*/ 850229 h 6857999"/>
              <a:gd name="connsiteX456" fmla="*/ 1456504 w 4724400"/>
              <a:gd name="connsiteY456" fmla="*/ 777000 h 6857999"/>
              <a:gd name="connsiteX457" fmla="*/ 1483619 w 4724400"/>
              <a:gd name="connsiteY457" fmla="*/ 764662 h 6857999"/>
              <a:gd name="connsiteX458" fmla="*/ 1489670 w 4724400"/>
              <a:gd name="connsiteY458" fmla="*/ 847698 h 6857999"/>
              <a:gd name="connsiteX459" fmla="*/ 1491553 w 4724400"/>
              <a:gd name="connsiteY459" fmla="*/ 869097 h 6857999"/>
              <a:gd name="connsiteX460" fmla="*/ 1508481 w 4724400"/>
              <a:gd name="connsiteY460" fmla="*/ 1619865 h 6857999"/>
              <a:gd name="connsiteX461" fmla="*/ 1483619 w 4724400"/>
              <a:gd name="connsiteY461" fmla="*/ 764662 h 6857999"/>
              <a:gd name="connsiteX462" fmla="*/ 1430481 w 4724400"/>
              <a:gd name="connsiteY462" fmla="*/ 630137 h 6857999"/>
              <a:gd name="connsiteX463" fmla="*/ 1442495 w 4724400"/>
              <a:gd name="connsiteY463" fmla="*/ 1626691 h 6857999"/>
              <a:gd name="connsiteX464" fmla="*/ 1441222 w 4724400"/>
              <a:gd name="connsiteY464" fmla="*/ 1619067 h 6857999"/>
              <a:gd name="connsiteX465" fmla="*/ 1414069 w 4724400"/>
              <a:gd name="connsiteY465" fmla="*/ 1004967 h 6857999"/>
              <a:gd name="connsiteX466" fmla="*/ 1420665 w 4724400"/>
              <a:gd name="connsiteY466" fmla="*/ 840369 h 6857999"/>
              <a:gd name="connsiteX467" fmla="*/ 1426829 w 4724400"/>
              <a:gd name="connsiteY467" fmla="*/ 790831 h 6857999"/>
              <a:gd name="connsiteX468" fmla="*/ 1430481 w 4724400"/>
              <a:gd name="connsiteY468" fmla="*/ 630137 h 6857999"/>
              <a:gd name="connsiteX469" fmla="*/ 4023796 w 4724400"/>
              <a:gd name="connsiteY469" fmla="*/ 623931 h 6857999"/>
              <a:gd name="connsiteX470" fmla="*/ 3945729 w 4724400"/>
              <a:gd name="connsiteY470" fmla="*/ 662344 h 6857999"/>
              <a:gd name="connsiteX471" fmla="*/ 3498947 w 4724400"/>
              <a:gd name="connsiteY471" fmla="*/ 818916 h 6857999"/>
              <a:gd name="connsiteX472" fmla="*/ 3031283 w 4724400"/>
              <a:gd name="connsiteY472" fmla="*/ 1111507 h 6857999"/>
              <a:gd name="connsiteX473" fmla="*/ 3203692 w 4724400"/>
              <a:gd name="connsiteY473" fmla="*/ 1035777 h 6857999"/>
              <a:gd name="connsiteX474" fmla="*/ 3218294 w 4724400"/>
              <a:gd name="connsiteY474" fmla="*/ 1027151 h 6857999"/>
              <a:gd name="connsiteX475" fmla="*/ 3636737 w 4724400"/>
              <a:gd name="connsiteY475" fmla="*/ 817377 h 6857999"/>
              <a:gd name="connsiteX476" fmla="*/ 4023796 w 4724400"/>
              <a:gd name="connsiteY476" fmla="*/ 623931 h 6857999"/>
              <a:gd name="connsiteX477" fmla="*/ 3311704 w 4724400"/>
              <a:gd name="connsiteY477" fmla="*/ 584486 h 6857999"/>
              <a:gd name="connsiteX478" fmla="*/ 3190778 w 4724400"/>
              <a:gd name="connsiteY478" fmla="*/ 772788 h 6857999"/>
              <a:gd name="connsiteX479" fmla="*/ 3007981 w 4724400"/>
              <a:gd name="connsiteY479" fmla="*/ 1070739 h 6857999"/>
              <a:gd name="connsiteX480" fmla="*/ 3267578 w 4724400"/>
              <a:gd name="connsiteY480" fmla="*/ 693281 h 6857999"/>
              <a:gd name="connsiteX481" fmla="*/ 2664888 w 4724400"/>
              <a:gd name="connsiteY481" fmla="*/ 518596 h 6857999"/>
              <a:gd name="connsiteX482" fmla="*/ 2411865 w 4724400"/>
              <a:gd name="connsiteY482" fmla="*/ 567273 h 6857999"/>
              <a:gd name="connsiteX483" fmla="*/ 1896643 w 4724400"/>
              <a:gd name="connsiteY483" fmla="*/ 809468 h 6857999"/>
              <a:gd name="connsiteX484" fmla="*/ 1899055 w 4724400"/>
              <a:gd name="connsiteY484" fmla="*/ 809848 h 6857999"/>
              <a:gd name="connsiteX485" fmla="*/ 2446633 w 4724400"/>
              <a:gd name="connsiteY485" fmla="*/ 596159 h 6857999"/>
              <a:gd name="connsiteX486" fmla="*/ 2796924 w 4724400"/>
              <a:gd name="connsiteY486" fmla="*/ 501747 h 6857999"/>
              <a:gd name="connsiteX487" fmla="*/ 2455237 w 4724400"/>
              <a:gd name="connsiteY487" fmla="*/ 622979 h 6857999"/>
              <a:gd name="connsiteX488" fmla="*/ 1949308 w 4724400"/>
              <a:gd name="connsiteY488" fmla="*/ 818889 h 6857999"/>
              <a:gd name="connsiteX489" fmla="*/ 1950634 w 4724400"/>
              <a:gd name="connsiteY489" fmla="*/ 818810 h 6857999"/>
              <a:gd name="connsiteX490" fmla="*/ 2796924 w 4724400"/>
              <a:gd name="connsiteY490" fmla="*/ 501747 h 6857999"/>
              <a:gd name="connsiteX491" fmla="*/ 3335099 w 4724400"/>
              <a:gd name="connsiteY491" fmla="*/ 488163 h 6857999"/>
              <a:gd name="connsiteX492" fmla="*/ 3151139 w 4724400"/>
              <a:gd name="connsiteY492" fmla="*/ 734118 h 6857999"/>
              <a:gd name="connsiteX493" fmla="*/ 3136980 w 4724400"/>
              <a:gd name="connsiteY493" fmla="*/ 753877 h 6857999"/>
              <a:gd name="connsiteX494" fmla="*/ 3062043 w 4724400"/>
              <a:gd name="connsiteY494" fmla="*/ 867004 h 6857999"/>
              <a:gd name="connsiteX495" fmla="*/ 2994594 w 4724400"/>
              <a:gd name="connsiteY495" fmla="*/ 1035452 h 6857999"/>
              <a:gd name="connsiteX496" fmla="*/ 3167517 w 4724400"/>
              <a:gd name="connsiteY496" fmla="*/ 757788 h 6857999"/>
              <a:gd name="connsiteX497" fmla="*/ 3335099 w 4724400"/>
              <a:gd name="connsiteY497" fmla="*/ 488163 h 6857999"/>
              <a:gd name="connsiteX498" fmla="*/ 2891507 w 4724400"/>
              <a:gd name="connsiteY498" fmla="*/ 485136 h 6857999"/>
              <a:gd name="connsiteX499" fmla="*/ 2047508 w 4724400"/>
              <a:gd name="connsiteY499" fmla="*/ 825701 h 6857999"/>
              <a:gd name="connsiteX500" fmla="*/ 2891507 w 4724400"/>
              <a:gd name="connsiteY500" fmla="*/ 485136 h 6857999"/>
              <a:gd name="connsiteX501" fmla="*/ 4418489 w 4724400"/>
              <a:gd name="connsiteY501" fmla="*/ 483936 h 6857999"/>
              <a:gd name="connsiteX502" fmla="*/ 4155290 w 4724400"/>
              <a:gd name="connsiteY502" fmla="*/ 661575 h 6857999"/>
              <a:gd name="connsiteX503" fmla="*/ 3571040 w 4724400"/>
              <a:gd name="connsiteY503" fmla="*/ 996875 h 6857999"/>
              <a:gd name="connsiteX504" fmla="*/ 3093710 w 4724400"/>
              <a:gd name="connsiteY504" fmla="*/ 1145020 h 6857999"/>
              <a:gd name="connsiteX505" fmla="*/ 3207527 w 4724400"/>
              <a:gd name="connsiteY505" fmla="*/ 1163586 h 6857999"/>
              <a:gd name="connsiteX506" fmla="*/ 3652751 w 4724400"/>
              <a:gd name="connsiteY506" fmla="*/ 990907 h 6857999"/>
              <a:gd name="connsiteX507" fmla="*/ 4180906 w 4724400"/>
              <a:gd name="connsiteY507" fmla="*/ 680145 h 6857999"/>
              <a:gd name="connsiteX508" fmla="*/ 4418489 w 4724400"/>
              <a:gd name="connsiteY508" fmla="*/ 483936 h 6857999"/>
              <a:gd name="connsiteX509" fmla="*/ 3316944 w 4724400"/>
              <a:gd name="connsiteY509" fmla="*/ 465669 h 6857999"/>
              <a:gd name="connsiteX510" fmla="*/ 2958819 w 4724400"/>
              <a:gd name="connsiteY510" fmla="*/ 1062158 h 6857999"/>
              <a:gd name="connsiteX511" fmla="*/ 3004132 w 4724400"/>
              <a:gd name="connsiteY511" fmla="*/ 921679 h 6857999"/>
              <a:gd name="connsiteX512" fmla="*/ 3037224 w 4724400"/>
              <a:gd name="connsiteY512" fmla="*/ 852631 h 6857999"/>
              <a:gd name="connsiteX513" fmla="*/ 3114637 w 4724400"/>
              <a:gd name="connsiteY513" fmla="*/ 736692 h 6857999"/>
              <a:gd name="connsiteX514" fmla="*/ 3128801 w 4724400"/>
              <a:gd name="connsiteY514" fmla="*/ 716935 h 6857999"/>
              <a:gd name="connsiteX515" fmla="*/ 3316944 w 4724400"/>
              <a:gd name="connsiteY515" fmla="*/ 465669 h 6857999"/>
              <a:gd name="connsiteX516" fmla="*/ 4448894 w 4724400"/>
              <a:gd name="connsiteY516" fmla="*/ 422768 h 6857999"/>
              <a:gd name="connsiteX517" fmla="*/ 4235585 w 4724400"/>
              <a:gd name="connsiteY517" fmla="*/ 528178 h 6857999"/>
              <a:gd name="connsiteX518" fmla="*/ 4213155 w 4724400"/>
              <a:gd name="connsiteY518" fmla="*/ 543149 h 6857999"/>
              <a:gd name="connsiteX519" fmla="*/ 3649218 w 4724400"/>
              <a:gd name="connsiteY519" fmla="*/ 842623 h 6857999"/>
              <a:gd name="connsiteX520" fmla="*/ 3232564 w 4724400"/>
              <a:gd name="connsiteY520" fmla="*/ 1051220 h 6857999"/>
              <a:gd name="connsiteX521" fmla="*/ 3217970 w 4724400"/>
              <a:gd name="connsiteY521" fmla="*/ 1059849 h 6857999"/>
              <a:gd name="connsiteX522" fmla="*/ 3116688 w 4724400"/>
              <a:gd name="connsiteY522" fmla="*/ 1113543 h 6857999"/>
              <a:gd name="connsiteX523" fmla="*/ 3559098 w 4724400"/>
              <a:gd name="connsiteY523" fmla="*/ 971858 h 6857999"/>
              <a:gd name="connsiteX524" fmla="*/ 4140004 w 4724400"/>
              <a:gd name="connsiteY524" fmla="*/ 638368 h 6857999"/>
              <a:gd name="connsiteX525" fmla="*/ 4451852 w 4724400"/>
              <a:gd name="connsiteY525" fmla="*/ 423380 h 6857999"/>
              <a:gd name="connsiteX526" fmla="*/ 4448894 w 4724400"/>
              <a:gd name="connsiteY526" fmla="*/ 422768 h 6857999"/>
              <a:gd name="connsiteX527" fmla="*/ 680568 w 4724400"/>
              <a:gd name="connsiteY527" fmla="*/ 416949 h 6857999"/>
              <a:gd name="connsiteX528" fmla="*/ 394452 w 4724400"/>
              <a:gd name="connsiteY528" fmla="*/ 694330 h 6857999"/>
              <a:gd name="connsiteX529" fmla="*/ 340402 w 4724400"/>
              <a:gd name="connsiteY529" fmla="*/ 759654 h 6857999"/>
              <a:gd name="connsiteX530" fmla="*/ 827699 w 4724400"/>
              <a:gd name="connsiteY530" fmla="*/ 416143 h 6857999"/>
              <a:gd name="connsiteX531" fmla="*/ 841524 w 4724400"/>
              <a:gd name="connsiteY531" fmla="*/ 534021 h 6857999"/>
              <a:gd name="connsiteX532" fmla="*/ 825554 w 4724400"/>
              <a:gd name="connsiteY532" fmla="*/ 672115 h 6857999"/>
              <a:gd name="connsiteX533" fmla="*/ 811499 w 4724400"/>
              <a:gd name="connsiteY533" fmla="*/ 769176 h 6857999"/>
              <a:gd name="connsiteX534" fmla="*/ 841586 w 4724400"/>
              <a:gd name="connsiteY534" fmla="*/ 1060039 h 6857999"/>
              <a:gd name="connsiteX535" fmla="*/ 942912 w 4724400"/>
              <a:gd name="connsiteY535" fmla="*/ 1511108 h 6857999"/>
              <a:gd name="connsiteX536" fmla="*/ 884057 w 4724400"/>
              <a:gd name="connsiteY536" fmla="*/ 521768 h 6857999"/>
              <a:gd name="connsiteX537" fmla="*/ 827699 w 4724400"/>
              <a:gd name="connsiteY537" fmla="*/ 416143 h 6857999"/>
              <a:gd name="connsiteX538" fmla="*/ 798883 w 4724400"/>
              <a:gd name="connsiteY538" fmla="*/ 414244 h 6857999"/>
              <a:gd name="connsiteX539" fmla="*/ 875825 w 4724400"/>
              <a:gd name="connsiteY539" fmla="*/ 1357811 h 6857999"/>
              <a:gd name="connsiteX540" fmla="*/ 814514 w 4724400"/>
              <a:gd name="connsiteY540" fmla="*/ 1064671 h 6857999"/>
              <a:gd name="connsiteX541" fmla="*/ 783698 w 4724400"/>
              <a:gd name="connsiteY541" fmla="*/ 766414 h 6857999"/>
              <a:gd name="connsiteX542" fmla="*/ 798129 w 4724400"/>
              <a:gd name="connsiteY542" fmla="*/ 666939 h 6857999"/>
              <a:gd name="connsiteX543" fmla="*/ 813894 w 4724400"/>
              <a:gd name="connsiteY543" fmla="*/ 533909 h 6857999"/>
              <a:gd name="connsiteX544" fmla="*/ 798883 w 4724400"/>
              <a:gd name="connsiteY544" fmla="*/ 414244 h 6857999"/>
              <a:gd name="connsiteX545" fmla="*/ 673202 w 4724400"/>
              <a:gd name="connsiteY545" fmla="*/ 388720 h 6857999"/>
              <a:gd name="connsiteX546" fmla="*/ 392779 w 4724400"/>
              <a:gd name="connsiteY546" fmla="*/ 596411 h 6857999"/>
              <a:gd name="connsiteX547" fmla="*/ 270088 w 4724400"/>
              <a:gd name="connsiteY547" fmla="*/ 790400 h 6857999"/>
              <a:gd name="connsiteX548" fmla="*/ 259285 w 4724400"/>
              <a:gd name="connsiteY548" fmla="*/ 812869 h 6857999"/>
              <a:gd name="connsiteX549" fmla="*/ 372890 w 4724400"/>
              <a:gd name="connsiteY549" fmla="*/ 676832 h 6857999"/>
              <a:gd name="connsiteX550" fmla="*/ 673202 w 4724400"/>
              <a:gd name="connsiteY550" fmla="*/ 388720 h 6857999"/>
              <a:gd name="connsiteX551" fmla="*/ 1628210 w 4724400"/>
              <a:gd name="connsiteY551" fmla="*/ 0 h 6857999"/>
              <a:gd name="connsiteX552" fmla="*/ 1748399 w 4724400"/>
              <a:gd name="connsiteY552" fmla="*/ 0 h 6857999"/>
              <a:gd name="connsiteX553" fmla="*/ 1783391 w 4724400"/>
              <a:gd name="connsiteY553" fmla="*/ 17650 h 6857999"/>
              <a:gd name="connsiteX554" fmla="*/ 2084193 w 4724400"/>
              <a:gd name="connsiteY554" fmla="*/ 69947 h 6857999"/>
              <a:gd name="connsiteX555" fmla="*/ 2744101 w 4724400"/>
              <a:gd name="connsiteY555" fmla="*/ 15192 h 6857999"/>
              <a:gd name="connsiteX556" fmla="*/ 2197414 w 4724400"/>
              <a:gd name="connsiteY556" fmla="*/ 41266 h 6857999"/>
              <a:gd name="connsiteX557" fmla="*/ 1914967 w 4724400"/>
              <a:gd name="connsiteY557" fmla="*/ 18583 h 6857999"/>
              <a:gd name="connsiteX558" fmla="*/ 1815559 w 4724400"/>
              <a:gd name="connsiteY558" fmla="*/ 0 h 6857999"/>
              <a:gd name="connsiteX559" fmla="*/ 2001666 w 4724400"/>
              <a:gd name="connsiteY559" fmla="*/ 0 h 6857999"/>
              <a:gd name="connsiteX560" fmla="*/ 2036517 w 4724400"/>
              <a:gd name="connsiteY560" fmla="*/ 4274 h 6857999"/>
              <a:gd name="connsiteX561" fmla="*/ 2199623 w 4724400"/>
              <a:gd name="connsiteY561" fmla="*/ 13232 h 6857999"/>
              <a:gd name="connsiteX562" fmla="*/ 2420103 w 4724400"/>
              <a:gd name="connsiteY562" fmla="*/ 12601 h 6857999"/>
              <a:gd name="connsiteX563" fmla="*/ 2621330 w 4724400"/>
              <a:gd name="connsiteY563" fmla="*/ 0 h 6857999"/>
              <a:gd name="connsiteX564" fmla="*/ 3076571 w 4724400"/>
              <a:gd name="connsiteY564" fmla="*/ 0 h 6857999"/>
              <a:gd name="connsiteX565" fmla="*/ 2924796 w 4724400"/>
              <a:gd name="connsiteY565" fmla="*/ 36772 h 6857999"/>
              <a:gd name="connsiteX566" fmla="*/ 1946203 w 4724400"/>
              <a:gd name="connsiteY566" fmla="*/ 131277 h 6857999"/>
              <a:gd name="connsiteX567" fmla="*/ 1707026 w 4724400"/>
              <a:gd name="connsiteY567" fmla="*/ 44983 h 6857999"/>
              <a:gd name="connsiteX568" fmla="*/ 1007398 w 4724400"/>
              <a:gd name="connsiteY568" fmla="*/ 0 h 6857999"/>
              <a:gd name="connsiteX569" fmla="*/ 1105902 w 4724400"/>
              <a:gd name="connsiteY569" fmla="*/ 0 h 6857999"/>
              <a:gd name="connsiteX570" fmla="*/ 1191939 w 4724400"/>
              <a:gd name="connsiteY570" fmla="*/ 117664 h 6857999"/>
              <a:gd name="connsiteX571" fmla="*/ 1780907 w 4724400"/>
              <a:gd name="connsiteY571" fmla="*/ 743734 h 6857999"/>
              <a:gd name="connsiteX572" fmla="*/ 1841857 w 4724400"/>
              <a:gd name="connsiteY572" fmla="*/ 795932 h 6857999"/>
              <a:gd name="connsiteX573" fmla="*/ 2317896 w 4724400"/>
              <a:gd name="connsiteY573" fmla="*/ 530713 h 6857999"/>
              <a:gd name="connsiteX574" fmla="*/ 3015228 w 4724400"/>
              <a:gd name="connsiteY574" fmla="*/ 399738 h 6857999"/>
              <a:gd name="connsiteX575" fmla="*/ 3000782 w 4724400"/>
              <a:gd name="connsiteY575" fmla="*/ 461219 h 6857999"/>
              <a:gd name="connsiteX576" fmla="*/ 1963190 w 4724400"/>
              <a:gd name="connsiteY576" fmla="*/ 895589 h 6857999"/>
              <a:gd name="connsiteX577" fmla="*/ 2552180 w 4724400"/>
              <a:gd name="connsiteY577" fmla="*/ 1298815 h 6857999"/>
              <a:gd name="connsiteX578" fmla="*/ 2904618 w 4724400"/>
              <a:gd name="connsiteY578" fmla="*/ 1146081 h 6857999"/>
              <a:gd name="connsiteX579" fmla="*/ 3428829 w 4724400"/>
              <a:gd name="connsiteY579" fmla="*/ 310883 h 6857999"/>
              <a:gd name="connsiteX580" fmla="*/ 3452135 w 4724400"/>
              <a:gd name="connsiteY580" fmla="*/ 318176 h 6857999"/>
              <a:gd name="connsiteX581" fmla="*/ 3169464 w 4724400"/>
              <a:gd name="connsiteY581" fmla="*/ 935661 h 6857999"/>
              <a:gd name="connsiteX582" fmla="*/ 3049395 w 4724400"/>
              <a:gd name="connsiteY582" fmla="*/ 1070245 h 6857999"/>
              <a:gd name="connsiteX583" fmla="*/ 3401235 w 4724400"/>
              <a:gd name="connsiteY583" fmla="*/ 815534 h 6857999"/>
              <a:gd name="connsiteX584" fmla="*/ 4236947 w 4724400"/>
              <a:gd name="connsiteY584" fmla="*/ 465665 h 6857999"/>
              <a:gd name="connsiteX585" fmla="*/ 4565962 w 4724400"/>
              <a:gd name="connsiteY585" fmla="*/ 350012 h 6857999"/>
              <a:gd name="connsiteX586" fmla="*/ 4557937 w 4724400"/>
              <a:gd name="connsiteY586" fmla="*/ 382666 h 6857999"/>
              <a:gd name="connsiteX587" fmla="*/ 3621049 w 4724400"/>
              <a:gd name="connsiteY587" fmla="*/ 1056676 h 6857999"/>
              <a:gd name="connsiteX588" fmla="*/ 3094000 w 4724400"/>
              <a:gd name="connsiteY588" fmla="*/ 1229477 h 6857999"/>
              <a:gd name="connsiteX589" fmla="*/ 2813197 w 4724400"/>
              <a:gd name="connsiteY589" fmla="*/ 1263181 h 6857999"/>
              <a:gd name="connsiteX590" fmla="*/ 2615776 w 4724400"/>
              <a:gd name="connsiteY590" fmla="*/ 1334114 h 6857999"/>
              <a:gd name="connsiteX591" fmla="*/ 3364982 w 4724400"/>
              <a:gd name="connsiteY591" fmla="*/ 1687356 h 6857999"/>
              <a:gd name="connsiteX592" fmla="*/ 3371663 w 4724400"/>
              <a:gd name="connsiteY592" fmla="*/ 1683743 h 6857999"/>
              <a:gd name="connsiteX593" fmla="*/ 3883310 w 4724400"/>
              <a:gd name="connsiteY593" fmla="*/ 1443899 h 6857999"/>
              <a:gd name="connsiteX594" fmla="*/ 3892746 w 4724400"/>
              <a:gd name="connsiteY594" fmla="*/ 1429225 h 6857999"/>
              <a:gd name="connsiteX595" fmla="*/ 4699980 w 4724400"/>
              <a:gd name="connsiteY595" fmla="*/ 789523 h 6857999"/>
              <a:gd name="connsiteX596" fmla="*/ 4724400 w 4724400"/>
              <a:gd name="connsiteY596" fmla="*/ 769876 h 6857999"/>
              <a:gd name="connsiteX597" fmla="*/ 4724400 w 4724400"/>
              <a:gd name="connsiteY597" fmla="*/ 802845 h 6857999"/>
              <a:gd name="connsiteX598" fmla="*/ 4705958 w 4724400"/>
              <a:gd name="connsiteY598" fmla="*/ 821317 h 6857999"/>
              <a:gd name="connsiteX599" fmla="*/ 4649798 w 4724400"/>
              <a:gd name="connsiteY599" fmla="*/ 877374 h 6857999"/>
              <a:gd name="connsiteX600" fmla="*/ 4005326 w 4724400"/>
              <a:gd name="connsiteY600" fmla="*/ 1344259 h 6857999"/>
              <a:gd name="connsiteX601" fmla="*/ 4199378 w 4724400"/>
              <a:gd name="connsiteY601" fmla="*/ 1215889 h 6857999"/>
              <a:gd name="connsiteX602" fmla="*/ 4239600 w 4724400"/>
              <a:gd name="connsiteY602" fmla="*/ 1192361 h 6857999"/>
              <a:gd name="connsiteX603" fmla="*/ 4677037 w 4724400"/>
              <a:gd name="connsiteY603" fmla="*/ 858646 h 6857999"/>
              <a:gd name="connsiteX604" fmla="*/ 4724400 w 4724400"/>
              <a:gd name="connsiteY604" fmla="*/ 810414 h 6857999"/>
              <a:gd name="connsiteX605" fmla="*/ 4724400 w 4724400"/>
              <a:gd name="connsiteY605" fmla="*/ 916439 h 6857999"/>
              <a:gd name="connsiteX606" fmla="*/ 4683030 w 4724400"/>
              <a:gd name="connsiteY606" fmla="*/ 982925 h 6857999"/>
              <a:gd name="connsiteX607" fmla="*/ 3921884 w 4724400"/>
              <a:gd name="connsiteY607" fmla="*/ 1469889 h 6857999"/>
              <a:gd name="connsiteX608" fmla="*/ 3456136 w 4724400"/>
              <a:gd name="connsiteY608" fmla="*/ 1721439 h 6857999"/>
              <a:gd name="connsiteX609" fmla="*/ 3624313 w 4724400"/>
              <a:gd name="connsiteY609" fmla="*/ 1780406 h 6857999"/>
              <a:gd name="connsiteX610" fmla="*/ 4303638 w 4724400"/>
              <a:gd name="connsiteY610" fmla="*/ 1944400 h 6857999"/>
              <a:gd name="connsiteX611" fmla="*/ 4315566 w 4724400"/>
              <a:gd name="connsiteY611" fmla="*/ 1931422 h 6857999"/>
              <a:gd name="connsiteX612" fmla="*/ 4664388 w 4724400"/>
              <a:gd name="connsiteY612" fmla="*/ 1574357 h 6857999"/>
              <a:gd name="connsiteX613" fmla="*/ 4724400 w 4724400"/>
              <a:gd name="connsiteY613" fmla="*/ 1537429 h 6857999"/>
              <a:gd name="connsiteX614" fmla="*/ 4724400 w 4724400"/>
              <a:gd name="connsiteY614" fmla="*/ 1589108 h 6857999"/>
              <a:gd name="connsiteX615" fmla="*/ 4644505 w 4724400"/>
              <a:gd name="connsiteY615" fmla="*/ 1640352 h 6857999"/>
              <a:gd name="connsiteX616" fmla="*/ 4381603 w 4724400"/>
              <a:gd name="connsiteY616" fmla="*/ 1900149 h 6857999"/>
              <a:gd name="connsiteX617" fmla="*/ 4478726 w 4724400"/>
              <a:gd name="connsiteY617" fmla="*/ 1822808 h 6857999"/>
              <a:gd name="connsiteX618" fmla="*/ 4588263 w 4724400"/>
              <a:gd name="connsiteY618" fmla="*/ 1735914 h 6857999"/>
              <a:gd name="connsiteX619" fmla="*/ 4683216 w 4724400"/>
              <a:gd name="connsiteY619" fmla="*/ 1678902 h 6857999"/>
              <a:gd name="connsiteX620" fmla="*/ 4724400 w 4724400"/>
              <a:gd name="connsiteY620" fmla="*/ 1655121 h 6857999"/>
              <a:gd name="connsiteX621" fmla="*/ 4724400 w 4724400"/>
              <a:gd name="connsiteY621" fmla="*/ 1686869 h 6857999"/>
              <a:gd name="connsiteX622" fmla="*/ 4696172 w 4724400"/>
              <a:gd name="connsiteY622" fmla="*/ 1703058 h 6857999"/>
              <a:gd name="connsiteX623" fmla="*/ 4602997 w 4724400"/>
              <a:gd name="connsiteY623" fmla="*/ 1758893 h 6857999"/>
              <a:gd name="connsiteX624" fmla="*/ 4496021 w 4724400"/>
              <a:gd name="connsiteY624" fmla="*/ 1844299 h 6857999"/>
              <a:gd name="connsiteX625" fmla="*/ 4419004 w 4724400"/>
              <a:gd name="connsiteY625" fmla="*/ 1907617 h 6857999"/>
              <a:gd name="connsiteX626" fmla="*/ 4685975 w 4724400"/>
              <a:gd name="connsiteY626" fmla="*/ 1786372 h 6857999"/>
              <a:gd name="connsiteX627" fmla="*/ 4724400 w 4724400"/>
              <a:gd name="connsiteY627" fmla="*/ 1759693 h 6857999"/>
              <a:gd name="connsiteX628" fmla="*/ 4724400 w 4724400"/>
              <a:gd name="connsiteY628" fmla="*/ 1809459 h 6857999"/>
              <a:gd name="connsiteX629" fmla="*/ 4653762 w 4724400"/>
              <a:gd name="connsiteY629" fmla="*/ 1857561 h 6857999"/>
              <a:gd name="connsiteX630" fmla="*/ 4428349 w 4724400"/>
              <a:gd name="connsiteY630" fmla="*/ 1963079 h 6857999"/>
              <a:gd name="connsiteX631" fmla="*/ 4724400 w 4724400"/>
              <a:gd name="connsiteY631" fmla="*/ 1990579 h 6857999"/>
              <a:gd name="connsiteX632" fmla="*/ 4724400 w 4724400"/>
              <a:gd name="connsiteY632" fmla="*/ 2065582 h 6857999"/>
              <a:gd name="connsiteX633" fmla="*/ 4686318 w 4724400"/>
              <a:gd name="connsiteY633" fmla="*/ 2063926 h 6857999"/>
              <a:gd name="connsiteX634" fmla="*/ 4724400 w 4724400"/>
              <a:gd name="connsiteY634" fmla="*/ 2085104 h 6857999"/>
              <a:gd name="connsiteX635" fmla="*/ 4724400 w 4724400"/>
              <a:gd name="connsiteY635" fmla="*/ 2178471 h 6857999"/>
              <a:gd name="connsiteX636" fmla="*/ 4617755 w 4724400"/>
              <a:gd name="connsiteY636" fmla="*/ 2122457 h 6857999"/>
              <a:gd name="connsiteX637" fmla="*/ 4724400 w 4724400"/>
              <a:gd name="connsiteY637" fmla="*/ 2196158 h 6857999"/>
              <a:gd name="connsiteX638" fmla="*/ 4724400 w 4724400"/>
              <a:gd name="connsiteY638" fmla="*/ 2230374 h 6857999"/>
              <a:gd name="connsiteX639" fmla="*/ 4573637 w 4724400"/>
              <a:gd name="connsiteY639" fmla="*/ 2126309 h 6857999"/>
              <a:gd name="connsiteX640" fmla="*/ 4706850 w 4724400"/>
              <a:gd name="connsiteY640" fmla="*/ 2262541 h 6857999"/>
              <a:gd name="connsiteX641" fmla="*/ 4724400 w 4724400"/>
              <a:gd name="connsiteY641" fmla="*/ 2275857 h 6857999"/>
              <a:gd name="connsiteX642" fmla="*/ 4724400 w 4724400"/>
              <a:gd name="connsiteY642" fmla="*/ 2377131 h 6857999"/>
              <a:gd name="connsiteX643" fmla="*/ 4688201 w 4724400"/>
              <a:gd name="connsiteY643" fmla="*/ 2349925 h 6857999"/>
              <a:gd name="connsiteX644" fmla="*/ 4462564 w 4724400"/>
              <a:gd name="connsiteY644" fmla="*/ 2041945 h 6857999"/>
              <a:gd name="connsiteX645" fmla="*/ 4094167 w 4724400"/>
              <a:gd name="connsiteY645" fmla="*/ 1984479 h 6857999"/>
              <a:gd name="connsiteX646" fmla="*/ 4520397 w 4724400"/>
              <a:gd name="connsiteY646" fmla="*/ 3153822 h 6857999"/>
              <a:gd name="connsiteX647" fmla="*/ 4458958 w 4724400"/>
              <a:gd name="connsiteY647" fmla="*/ 3203134 h 6857999"/>
              <a:gd name="connsiteX648" fmla="*/ 3972830 w 4724400"/>
              <a:gd name="connsiteY648" fmla="*/ 1973028 h 6857999"/>
              <a:gd name="connsiteX649" fmla="*/ 3979154 w 4724400"/>
              <a:gd name="connsiteY649" fmla="*/ 1959605 h 6857999"/>
              <a:gd name="connsiteX650" fmla="*/ 3583051 w 4724400"/>
              <a:gd name="connsiteY650" fmla="*/ 1850495 h 6857999"/>
              <a:gd name="connsiteX651" fmla="*/ 2922360 w 4724400"/>
              <a:gd name="connsiteY651" fmla="*/ 1586232 h 6857999"/>
              <a:gd name="connsiteX652" fmla="*/ 3033099 w 4724400"/>
              <a:gd name="connsiteY652" fmla="*/ 1913175 h 6857999"/>
              <a:gd name="connsiteX653" fmla="*/ 3040214 w 4724400"/>
              <a:gd name="connsiteY653" fmla="*/ 1920694 h 6857999"/>
              <a:gd name="connsiteX654" fmla="*/ 3051308 w 4724400"/>
              <a:gd name="connsiteY654" fmla="*/ 1911226 h 6857999"/>
              <a:gd name="connsiteX655" fmla="*/ 3791335 w 4724400"/>
              <a:gd name="connsiteY655" fmla="*/ 2442781 h 6857999"/>
              <a:gd name="connsiteX656" fmla="*/ 3744063 w 4724400"/>
              <a:gd name="connsiteY656" fmla="*/ 2510325 h 6857999"/>
              <a:gd name="connsiteX657" fmla="*/ 3103695 w 4724400"/>
              <a:gd name="connsiteY657" fmla="*/ 2105302 h 6857999"/>
              <a:gd name="connsiteX658" fmla="*/ 2968137 w 4724400"/>
              <a:gd name="connsiteY658" fmla="*/ 2805672 h 6857999"/>
              <a:gd name="connsiteX659" fmla="*/ 2739231 w 4724400"/>
              <a:gd name="connsiteY659" fmla="*/ 3151701 h 6857999"/>
              <a:gd name="connsiteX660" fmla="*/ 2728882 w 4724400"/>
              <a:gd name="connsiteY660" fmla="*/ 3135084 h 6857999"/>
              <a:gd name="connsiteX661" fmla="*/ 2914282 w 4724400"/>
              <a:gd name="connsiteY661" fmla="*/ 2155807 h 6857999"/>
              <a:gd name="connsiteX662" fmla="*/ 2971660 w 4724400"/>
              <a:gd name="connsiteY662" fmla="*/ 1962486 h 6857999"/>
              <a:gd name="connsiteX663" fmla="*/ 2971809 w 4724400"/>
              <a:gd name="connsiteY663" fmla="*/ 1960615 h 6857999"/>
              <a:gd name="connsiteX664" fmla="*/ 2972315 w 4724400"/>
              <a:gd name="connsiteY664" fmla="*/ 1951821 h 6857999"/>
              <a:gd name="connsiteX665" fmla="*/ 2846641 w 4724400"/>
              <a:gd name="connsiteY665" fmla="*/ 1556749 h 6857999"/>
              <a:gd name="connsiteX666" fmla="*/ 2847461 w 4724400"/>
              <a:gd name="connsiteY666" fmla="*/ 1548729 h 6857999"/>
              <a:gd name="connsiteX667" fmla="*/ 2058558 w 4724400"/>
              <a:gd name="connsiteY667" fmla="*/ 1071804 h 6857999"/>
              <a:gd name="connsiteX668" fmla="*/ 2291089 w 4724400"/>
              <a:gd name="connsiteY668" fmla="*/ 1585512 h 6857999"/>
              <a:gd name="connsiteX669" fmla="*/ 2473792 w 4724400"/>
              <a:gd name="connsiteY669" fmla="*/ 2432858 h 6857999"/>
              <a:gd name="connsiteX670" fmla="*/ 2420124 w 4724400"/>
              <a:gd name="connsiteY670" fmla="*/ 2495762 h 6857999"/>
              <a:gd name="connsiteX671" fmla="*/ 2119846 w 4724400"/>
              <a:gd name="connsiteY671" fmla="*/ 1872898 h 6857999"/>
              <a:gd name="connsiteX672" fmla="*/ 1995210 w 4724400"/>
              <a:gd name="connsiteY672" fmla="*/ 1288346 h 6857999"/>
              <a:gd name="connsiteX673" fmla="*/ 1850975 w 4724400"/>
              <a:gd name="connsiteY673" fmla="*/ 1540820 h 6857999"/>
              <a:gd name="connsiteX674" fmla="*/ 1723490 w 4724400"/>
              <a:gd name="connsiteY674" fmla="*/ 1688355 h 6857999"/>
              <a:gd name="connsiteX675" fmla="*/ 1710157 w 4724400"/>
              <a:gd name="connsiteY675" fmla="*/ 1683354 h 6857999"/>
              <a:gd name="connsiteX676" fmla="*/ 1807265 w 4724400"/>
              <a:gd name="connsiteY676" fmla="*/ 1336896 h 6857999"/>
              <a:gd name="connsiteX677" fmla="*/ 2011049 w 4724400"/>
              <a:gd name="connsiteY677" fmla="*/ 1173376 h 6857999"/>
              <a:gd name="connsiteX678" fmla="*/ 2014681 w 4724400"/>
              <a:gd name="connsiteY678" fmla="*/ 1167830 h 6857999"/>
              <a:gd name="connsiteX679" fmla="*/ 1971037 w 4724400"/>
              <a:gd name="connsiteY679" fmla="*/ 1015438 h 6857999"/>
              <a:gd name="connsiteX680" fmla="*/ 1971858 w 4724400"/>
              <a:gd name="connsiteY680" fmla="*/ 1007420 h 6857999"/>
              <a:gd name="connsiteX681" fmla="*/ 1729505 w 4724400"/>
              <a:gd name="connsiteY681" fmla="*/ 808882 h 6857999"/>
              <a:gd name="connsiteX682" fmla="*/ 1506007 w 4724400"/>
              <a:gd name="connsiteY682" fmla="*/ 597733 h 6857999"/>
              <a:gd name="connsiteX683" fmla="*/ 1499912 w 4724400"/>
              <a:gd name="connsiteY683" fmla="*/ 1795211 h 6857999"/>
              <a:gd name="connsiteX684" fmla="*/ 1444926 w 4724400"/>
              <a:gd name="connsiteY684" fmla="*/ 1841464 h 6857999"/>
              <a:gd name="connsiteX685" fmla="*/ 1425791 w 4724400"/>
              <a:gd name="connsiteY685" fmla="*/ 572788 h 6857999"/>
              <a:gd name="connsiteX686" fmla="*/ 1435390 w 4724400"/>
              <a:gd name="connsiteY686" fmla="*/ 560750 h 6857999"/>
              <a:gd name="connsiteX687" fmla="*/ 1451502 w 4724400"/>
              <a:gd name="connsiteY687" fmla="*/ 542471 h 6857999"/>
              <a:gd name="connsiteX688" fmla="*/ 1194128 w 4724400"/>
              <a:gd name="connsiteY688" fmla="*/ 250903 h 6857999"/>
              <a:gd name="connsiteX689" fmla="*/ 890158 w 4724400"/>
              <a:gd name="connsiteY689" fmla="*/ 0 h 6857999"/>
              <a:gd name="connsiteX690" fmla="*/ 937892 w 4724400"/>
              <a:gd name="connsiteY690" fmla="*/ 0 h 6857999"/>
              <a:gd name="connsiteX691" fmla="*/ 924483 w 4724400"/>
              <a:gd name="connsiteY691" fmla="*/ 30495 h 6857999"/>
              <a:gd name="connsiteX692" fmla="*/ 872288 w 4724400"/>
              <a:gd name="connsiteY692" fmla="*/ 306259 h 6857999"/>
              <a:gd name="connsiteX693" fmla="*/ 1006247 w 4724400"/>
              <a:gd name="connsiteY693" fmla="*/ 727373 h 6857999"/>
              <a:gd name="connsiteX694" fmla="*/ 986481 w 4724400"/>
              <a:gd name="connsiteY694" fmla="*/ 1611960 h 6857999"/>
              <a:gd name="connsiteX695" fmla="*/ 928400 w 4724400"/>
              <a:gd name="connsiteY695" fmla="*/ 1663986 h 6857999"/>
              <a:gd name="connsiteX696" fmla="*/ 771281 w 4724400"/>
              <a:gd name="connsiteY696" fmla="*/ 368438 h 6857999"/>
              <a:gd name="connsiteX697" fmla="*/ 200540 w 4724400"/>
              <a:gd name="connsiteY697" fmla="*/ 942511 h 6857999"/>
              <a:gd name="connsiteX698" fmla="*/ 170253 w 4724400"/>
              <a:gd name="connsiteY698" fmla="*/ 942567 h 6857999"/>
              <a:gd name="connsiteX699" fmla="*/ 442049 w 4724400"/>
              <a:gd name="connsiteY699" fmla="*/ 489150 h 6857999"/>
              <a:gd name="connsiteX700" fmla="*/ 788582 w 4724400"/>
              <a:gd name="connsiteY700" fmla="*/ 301724 h 6857999"/>
              <a:gd name="connsiteX701" fmla="*/ 788312 w 4724400"/>
              <a:gd name="connsiteY701" fmla="*/ 276498 h 6857999"/>
              <a:gd name="connsiteX702" fmla="*/ 847625 w 4724400"/>
              <a:gd name="connsiteY702" fmla="*/ 89075 h 6857999"/>
              <a:gd name="connsiteX703" fmla="*/ 29788 w 4724400"/>
              <a:gd name="connsiteY703" fmla="*/ 0 h 6857999"/>
              <a:gd name="connsiteX704" fmla="*/ 93321 w 4724400"/>
              <a:gd name="connsiteY704" fmla="*/ 0 h 6857999"/>
              <a:gd name="connsiteX705" fmla="*/ 79142 w 4724400"/>
              <a:gd name="connsiteY705" fmla="*/ 68966 h 6857999"/>
              <a:gd name="connsiteX706" fmla="*/ 21253 w 4724400"/>
              <a:gd name="connsiteY706" fmla="*/ 535687 h 6857999"/>
              <a:gd name="connsiteX707" fmla="*/ 61909 w 4724400"/>
              <a:gd name="connsiteY707" fmla="*/ 380358 h 6857999"/>
              <a:gd name="connsiteX708" fmla="*/ 118339 w 4724400"/>
              <a:gd name="connsiteY708" fmla="*/ 184712 h 6857999"/>
              <a:gd name="connsiteX709" fmla="*/ 154192 w 4724400"/>
              <a:gd name="connsiteY709" fmla="*/ 87864 h 6857999"/>
              <a:gd name="connsiteX710" fmla="*/ 186604 w 4724400"/>
              <a:gd name="connsiteY710" fmla="*/ 0 h 6857999"/>
              <a:gd name="connsiteX711" fmla="*/ 216386 w 4724400"/>
              <a:gd name="connsiteY711" fmla="*/ 0 h 6857999"/>
              <a:gd name="connsiteX712" fmla="*/ 180314 w 4724400"/>
              <a:gd name="connsiteY712" fmla="*/ 97640 h 6857999"/>
              <a:gd name="connsiteX713" fmla="*/ 144924 w 4724400"/>
              <a:gd name="connsiteY713" fmla="*/ 193392 h 6857999"/>
              <a:gd name="connsiteX714" fmla="*/ 89413 w 4724400"/>
              <a:gd name="connsiteY714" fmla="*/ 386853 h 6857999"/>
              <a:gd name="connsiteX715" fmla="*/ 49686 w 4724400"/>
              <a:gd name="connsiteY715" fmla="*/ 539999 h 6857999"/>
              <a:gd name="connsiteX716" fmla="*/ 236604 w 4724400"/>
              <a:gd name="connsiteY716" fmla="*/ 152292 h 6857999"/>
              <a:gd name="connsiteX717" fmla="*/ 289375 w 4724400"/>
              <a:gd name="connsiteY717" fmla="*/ 0 h 6857999"/>
              <a:gd name="connsiteX718" fmla="*/ 369729 w 4724400"/>
              <a:gd name="connsiteY718" fmla="*/ 0 h 6857999"/>
              <a:gd name="connsiteX719" fmla="*/ 354160 w 4724400"/>
              <a:gd name="connsiteY719" fmla="*/ 65656 h 6857999"/>
              <a:gd name="connsiteX720" fmla="*/ 21325 w 4724400"/>
              <a:gd name="connsiteY720" fmla="*/ 763628 h 6857999"/>
              <a:gd name="connsiteX721" fmla="*/ 6426 w 4724400"/>
              <a:gd name="connsiteY721" fmla="*/ 785104 h 6857999"/>
              <a:gd name="connsiteX722" fmla="*/ 0 w 4724400"/>
              <a:gd name="connsiteY722" fmla="*/ 789215 h 6857999"/>
              <a:gd name="connsiteX723" fmla="*/ 0 w 4724400"/>
              <a:gd name="connsiteY723" fmla="*/ 163142 h 6857999"/>
              <a:gd name="connsiteX724" fmla="*/ 20220 w 4724400"/>
              <a:gd name="connsiteY724" fmla="*/ 3741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</a:cxnLst>
            <a:rect l="l" t="t" r="r" b="b"/>
            <a:pathLst>
              <a:path w="4724400" h="6857999">
                <a:moveTo>
                  <a:pt x="0" y="6805948"/>
                </a:moveTo>
                <a:lnTo>
                  <a:pt x="15600" y="6813099"/>
                </a:lnTo>
                <a:cubicBezTo>
                  <a:pt x="48179" y="6826367"/>
                  <a:pt x="82589" y="6838841"/>
                  <a:pt x="117632" y="6850060"/>
                </a:cubicBezTo>
                <a:lnTo>
                  <a:pt x="146175" y="6857998"/>
                </a:lnTo>
                <a:lnTo>
                  <a:pt x="54597" y="6857998"/>
                </a:lnTo>
                <a:lnTo>
                  <a:pt x="0" y="6831490"/>
                </a:lnTo>
                <a:close/>
                <a:moveTo>
                  <a:pt x="0" y="6736157"/>
                </a:moveTo>
                <a:lnTo>
                  <a:pt x="114811" y="6784122"/>
                </a:lnTo>
                <a:lnTo>
                  <a:pt x="138159" y="6793465"/>
                </a:lnTo>
                <a:cubicBezTo>
                  <a:pt x="184756" y="6812785"/>
                  <a:pt x="226800" y="6829482"/>
                  <a:pt x="270310" y="6840638"/>
                </a:cubicBezTo>
                <a:lnTo>
                  <a:pt x="358932" y="6857999"/>
                </a:lnTo>
                <a:lnTo>
                  <a:pt x="228496" y="6857999"/>
                </a:lnTo>
                <a:lnTo>
                  <a:pt x="126481" y="6821149"/>
                </a:lnTo>
                <a:lnTo>
                  <a:pt x="103134" y="6811799"/>
                </a:lnTo>
                <a:lnTo>
                  <a:pt x="0" y="6767913"/>
                </a:lnTo>
                <a:close/>
                <a:moveTo>
                  <a:pt x="2460543" y="6515312"/>
                </a:moveTo>
                <a:lnTo>
                  <a:pt x="2286201" y="6525103"/>
                </a:lnTo>
                <a:cubicBezTo>
                  <a:pt x="2228694" y="6528458"/>
                  <a:pt x="2169369" y="6531530"/>
                  <a:pt x="2110427" y="6532104"/>
                </a:cubicBezTo>
                <a:cubicBezTo>
                  <a:pt x="2058946" y="6532538"/>
                  <a:pt x="2007242" y="6530381"/>
                  <a:pt x="1956742" y="6528403"/>
                </a:cubicBezTo>
                <a:cubicBezTo>
                  <a:pt x="1815643" y="6523421"/>
                  <a:pt x="1669606" y="6518329"/>
                  <a:pt x="1534307" y="6560369"/>
                </a:cubicBezTo>
                <a:cubicBezTo>
                  <a:pt x="1506964" y="6568983"/>
                  <a:pt x="1480544" y="6579668"/>
                  <a:pt x="1454538" y="6591702"/>
                </a:cubicBezTo>
                <a:cubicBezTo>
                  <a:pt x="1508795" y="6597451"/>
                  <a:pt x="1564033" y="6600803"/>
                  <a:pt x="1619950" y="6599765"/>
                </a:cubicBezTo>
                <a:cubicBezTo>
                  <a:pt x="1760796" y="6598297"/>
                  <a:pt x="1904212" y="6576077"/>
                  <a:pt x="2044875" y="6563693"/>
                </a:cubicBezTo>
                <a:cubicBezTo>
                  <a:pt x="2158459" y="6554204"/>
                  <a:pt x="2431086" y="6537707"/>
                  <a:pt x="2460543" y="6515312"/>
                </a:cubicBezTo>
                <a:close/>
                <a:moveTo>
                  <a:pt x="1883620" y="6459370"/>
                </a:moveTo>
                <a:cubicBezTo>
                  <a:pt x="1757800" y="6463303"/>
                  <a:pt x="1630678" y="6481291"/>
                  <a:pt x="1532156" y="6529929"/>
                </a:cubicBezTo>
                <a:cubicBezTo>
                  <a:pt x="1670483" y="6488352"/>
                  <a:pt x="1816519" y="6493450"/>
                  <a:pt x="1958230" y="6498517"/>
                </a:cubicBezTo>
                <a:cubicBezTo>
                  <a:pt x="2008720" y="6500495"/>
                  <a:pt x="2060523" y="6502029"/>
                  <a:pt x="2110707" y="6502035"/>
                </a:cubicBezTo>
                <a:cubicBezTo>
                  <a:pt x="2168940" y="6501999"/>
                  <a:pt x="2227759" y="6498204"/>
                  <a:pt x="2285171" y="6495471"/>
                </a:cubicBezTo>
                <a:lnTo>
                  <a:pt x="2385179" y="6489665"/>
                </a:lnTo>
                <a:cubicBezTo>
                  <a:pt x="2348158" y="6484629"/>
                  <a:pt x="2296424" y="6478620"/>
                  <a:pt x="2227262" y="6473140"/>
                </a:cubicBezTo>
                <a:cubicBezTo>
                  <a:pt x="2133953" y="6465560"/>
                  <a:pt x="2009438" y="6455438"/>
                  <a:pt x="1883620" y="6459370"/>
                </a:cubicBezTo>
                <a:close/>
                <a:moveTo>
                  <a:pt x="1611255" y="5884754"/>
                </a:moveTo>
                <a:cubicBezTo>
                  <a:pt x="1475034" y="6070158"/>
                  <a:pt x="1320332" y="6315508"/>
                  <a:pt x="1357588" y="6496752"/>
                </a:cubicBezTo>
                <a:cubicBezTo>
                  <a:pt x="1404118" y="6270055"/>
                  <a:pt x="1507631" y="6063621"/>
                  <a:pt x="1611255" y="5884754"/>
                </a:cubicBezTo>
                <a:close/>
                <a:moveTo>
                  <a:pt x="1646205" y="5883072"/>
                </a:moveTo>
                <a:cubicBezTo>
                  <a:pt x="1542170" y="6060592"/>
                  <a:pt x="1436044" y="6267900"/>
                  <a:pt x="1387600" y="6494950"/>
                </a:cubicBezTo>
                <a:cubicBezTo>
                  <a:pt x="1504199" y="6300136"/>
                  <a:pt x="1601945" y="6103069"/>
                  <a:pt x="1646205" y="5883072"/>
                </a:cubicBezTo>
                <a:close/>
                <a:moveTo>
                  <a:pt x="0" y="5845526"/>
                </a:moveTo>
                <a:lnTo>
                  <a:pt x="23370" y="5869422"/>
                </a:lnTo>
                <a:cubicBezTo>
                  <a:pt x="131924" y="5985784"/>
                  <a:pt x="231640" y="6107018"/>
                  <a:pt x="321428" y="6212316"/>
                </a:cubicBezTo>
                <a:cubicBezTo>
                  <a:pt x="452682" y="6366340"/>
                  <a:pt x="578409" y="6507973"/>
                  <a:pt x="626000" y="6710671"/>
                </a:cubicBezTo>
                <a:cubicBezTo>
                  <a:pt x="638757" y="6764837"/>
                  <a:pt x="647619" y="6810078"/>
                  <a:pt x="661825" y="6854298"/>
                </a:cubicBezTo>
                <a:lnTo>
                  <a:pt x="663298" y="6857998"/>
                </a:lnTo>
                <a:lnTo>
                  <a:pt x="431765" y="6857998"/>
                </a:lnTo>
                <a:lnTo>
                  <a:pt x="293576" y="6816656"/>
                </a:lnTo>
                <a:cubicBezTo>
                  <a:pt x="240014" y="6798833"/>
                  <a:pt x="187020" y="6779815"/>
                  <a:pt x="134480" y="6760867"/>
                </a:cubicBezTo>
                <a:lnTo>
                  <a:pt x="0" y="6714215"/>
                </a:lnTo>
                <a:lnTo>
                  <a:pt x="0" y="6683873"/>
                </a:lnTo>
                <a:lnTo>
                  <a:pt x="143737" y="6732821"/>
                </a:lnTo>
                <a:cubicBezTo>
                  <a:pt x="255889" y="6773078"/>
                  <a:pt x="371066" y="6813801"/>
                  <a:pt x="488162" y="6842006"/>
                </a:cubicBezTo>
                <a:cubicBezTo>
                  <a:pt x="358293" y="6763794"/>
                  <a:pt x="187560" y="6705586"/>
                  <a:pt x="44855" y="6674734"/>
                </a:cubicBezTo>
                <a:lnTo>
                  <a:pt x="0" y="6668575"/>
                </a:lnTo>
                <a:lnTo>
                  <a:pt x="0" y="6628217"/>
                </a:lnTo>
                <a:lnTo>
                  <a:pt x="144942" y="6657611"/>
                </a:lnTo>
                <a:cubicBezTo>
                  <a:pt x="201726" y="6672044"/>
                  <a:pt x="257694" y="6689595"/>
                  <a:pt x="312446" y="6711283"/>
                </a:cubicBezTo>
                <a:cubicBezTo>
                  <a:pt x="343371" y="6723712"/>
                  <a:pt x="523593" y="6837187"/>
                  <a:pt x="477357" y="6799347"/>
                </a:cubicBezTo>
                <a:cubicBezTo>
                  <a:pt x="362978" y="6704934"/>
                  <a:pt x="237571" y="6617800"/>
                  <a:pt x="134228" y="6503934"/>
                </a:cubicBezTo>
                <a:lnTo>
                  <a:pt x="0" y="6334256"/>
                </a:lnTo>
                <a:lnTo>
                  <a:pt x="0" y="6221686"/>
                </a:lnTo>
                <a:lnTo>
                  <a:pt x="113296" y="6402069"/>
                </a:lnTo>
                <a:cubicBezTo>
                  <a:pt x="227569" y="6561808"/>
                  <a:pt x="381603" y="6676399"/>
                  <a:pt x="523262" y="6807025"/>
                </a:cubicBezTo>
                <a:cubicBezTo>
                  <a:pt x="495103" y="6748256"/>
                  <a:pt x="449573" y="6697712"/>
                  <a:pt x="404364" y="6649139"/>
                </a:cubicBezTo>
                <a:lnTo>
                  <a:pt x="392074" y="6636358"/>
                </a:lnTo>
                <a:cubicBezTo>
                  <a:pt x="280930" y="6516822"/>
                  <a:pt x="177660" y="6386311"/>
                  <a:pt x="77450" y="6260110"/>
                </a:cubicBezTo>
                <a:lnTo>
                  <a:pt x="0" y="6163634"/>
                </a:lnTo>
                <a:lnTo>
                  <a:pt x="0" y="6117703"/>
                </a:lnTo>
                <a:lnTo>
                  <a:pt x="99669" y="6240461"/>
                </a:lnTo>
                <a:cubicBezTo>
                  <a:pt x="199276" y="6366562"/>
                  <a:pt x="302033" y="6496348"/>
                  <a:pt x="412670" y="6615176"/>
                </a:cubicBezTo>
                <a:lnTo>
                  <a:pt x="424960" y="6627949"/>
                </a:lnTo>
                <a:cubicBezTo>
                  <a:pt x="452087" y="6657095"/>
                  <a:pt x="479817" y="6686334"/>
                  <a:pt x="504043" y="6718236"/>
                </a:cubicBezTo>
                <a:cubicBezTo>
                  <a:pt x="434583" y="6569208"/>
                  <a:pt x="350187" y="6428779"/>
                  <a:pt x="251759" y="6299011"/>
                </a:cubicBezTo>
                <a:cubicBezTo>
                  <a:pt x="180915" y="6205508"/>
                  <a:pt x="102557" y="6117579"/>
                  <a:pt x="21191" y="6033111"/>
                </a:cubicBezTo>
                <a:lnTo>
                  <a:pt x="0" y="6012219"/>
                </a:lnTo>
                <a:lnTo>
                  <a:pt x="0" y="5971257"/>
                </a:lnTo>
                <a:lnTo>
                  <a:pt x="41571" y="6012292"/>
                </a:lnTo>
                <a:cubicBezTo>
                  <a:pt x="123333" y="6097220"/>
                  <a:pt x="202225" y="6185713"/>
                  <a:pt x="273883" y="6279980"/>
                </a:cubicBezTo>
                <a:cubicBezTo>
                  <a:pt x="380040" y="6419905"/>
                  <a:pt x="469472" y="6571994"/>
                  <a:pt x="541341" y="6733560"/>
                </a:cubicBezTo>
                <a:cubicBezTo>
                  <a:pt x="542355" y="6694639"/>
                  <a:pt x="542948" y="6654374"/>
                  <a:pt x="531634" y="6610993"/>
                </a:cubicBezTo>
                <a:cubicBezTo>
                  <a:pt x="490540" y="6454784"/>
                  <a:pt x="347902" y="6314397"/>
                  <a:pt x="247554" y="6197148"/>
                </a:cubicBezTo>
                <a:cubicBezTo>
                  <a:pt x="178265" y="6115731"/>
                  <a:pt x="107245" y="6035491"/>
                  <a:pt x="33651" y="5957901"/>
                </a:cubicBezTo>
                <a:lnTo>
                  <a:pt x="0" y="5925131"/>
                </a:lnTo>
                <a:close/>
                <a:moveTo>
                  <a:pt x="1656340" y="5825040"/>
                </a:moveTo>
                <a:cubicBezTo>
                  <a:pt x="1655542" y="5826205"/>
                  <a:pt x="1654747" y="5827360"/>
                  <a:pt x="1653246" y="5829053"/>
                </a:cubicBezTo>
                <a:lnTo>
                  <a:pt x="1655667" y="5829425"/>
                </a:lnTo>
                <a:close/>
                <a:moveTo>
                  <a:pt x="2630124" y="5591852"/>
                </a:moveTo>
                <a:cubicBezTo>
                  <a:pt x="2477082" y="5593954"/>
                  <a:pt x="2324114" y="5611746"/>
                  <a:pt x="2177648" y="5630119"/>
                </a:cubicBezTo>
                <a:cubicBezTo>
                  <a:pt x="2143127" y="5634568"/>
                  <a:pt x="2109856" y="5639754"/>
                  <a:pt x="2076258" y="5650510"/>
                </a:cubicBezTo>
                <a:cubicBezTo>
                  <a:pt x="2082463" y="5662642"/>
                  <a:pt x="2162157" y="5633895"/>
                  <a:pt x="2214048" y="5629828"/>
                </a:cubicBezTo>
                <a:cubicBezTo>
                  <a:pt x="2501741" y="5609845"/>
                  <a:pt x="2805089" y="5655720"/>
                  <a:pt x="3090246" y="5601337"/>
                </a:cubicBezTo>
                <a:cubicBezTo>
                  <a:pt x="3006333" y="5611321"/>
                  <a:pt x="2919037" y="5605065"/>
                  <a:pt x="2834104" y="5598847"/>
                </a:cubicBezTo>
                <a:cubicBezTo>
                  <a:pt x="2816936" y="5597562"/>
                  <a:pt x="2799771" y="5596280"/>
                  <a:pt x="2782953" y="5595539"/>
                </a:cubicBezTo>
                <a:cubicBezTo>
                  <a:pt x="2732159" y="5592194"/>
                  <a:pt x="2681137" y="5591152"/>
                  <a:pt x="2630124" y="5591852"/>
                </a:cubicBezTo>
                <a:close/>
                <a:moveTo>
                  <a:pt x="2751064" y="5525300"/>
                </a:moveTo>
                <a:cubicBezTo>
                  <a:pt x="2704155" y="5524070"/>
                  <a:pt x="2658863" y="5525064"/>
                  <a:pt x="2618554" y="5525937"/>
                </a:cubicBezTo>
                <a:cubicBezTo>
                  <a:pt x="2508038" y="5528402"/>
                  <a:pt x="2408741" y="5531370"/>
                  <a:pt x="2311014" y="5550189"/>
                </a:cubicBezTo>
                <a:cubicBezTo>
                  <a:pt x="2246417" y="5562376"/>
                  <a:pt x="2186894" y="5581286"/>
                  <a:pt x="2134103" y="5605852"/>
                </a:cubicBezTo>
                <a:cubicBezTo>
                  <a:pt x="2147385" y="5603489"/>
                  <a:pt x="2160456" y="5602024"/>
                  <a:pt x="2174084" y="5600203"/>
                </a:cubicBezTo>
                <a:cubicBezTo>
                  <a:pt x="2370475" y="5575001"/>
                  <a:pt x="2579125" y="5551921"/>
                  <a:pt x="2785199" y="5564971"/>
                </a:cubicBezTo>
                <a:lnTo>
                  <a:pt x="2836697" y="5568822"/>
                </a:lnTo>
                <a:cubicBezTo>
                  <a:pt x="2913331" y="5574228"/>
                  <a:pt x="2991761" y="5580014"/>
                  <a:pt x="3066345" y="5573703"/>
                </a:cubicBezTo>
                <a:cubicBezTo>
                  <a:pt x="3036778" y="5568851"/>
                  <a:pt x="3007621" y="5562210"/>
                  <a:pt x="2978461" y="5555562"/>
                </a:cubicBezTo>
                <a:cubicBezTo>
                  <a:pt x="2950203" y="5549116"/>
                  <a:pt x="2921945" y="5542665"/>
                  <a:pt x="2893277" y="5538004"/>
                </a:cubicBezTo>
                <a:cubicBezTo>
                  <a:pt x="2846501" y="5529982"/>
                  <a:pt x="2797974" y="5526529"/>
                  <a:pt x="2751064" y="5525300"/>
                </a:cubicBezTo>
                <a:close/>
                <a:moveTo>
                  <a:pt x="2636807" y="5458317"/>
                </a:moveTo>
                <a:cubicBezTo>
                  <a:pt x="2511188" y="5456650"/>
                  <a:pt x="2361021" y="5479881"/>
                  <a:pt x="2236775" y="5536349"/>
                </a:cubicBezTo>
                <a:cubicBezTo>
                  <a:pt x="2259387" y="5530319"/>
                  <a:pt x="2281995" y="5524291"/>
                  <a:pt x="2306204" y="5519543"/>
                </a:cubicBezTo>
                <a:cubicBezTo>
                  <a:pt x="2406280" y="5500749"/>
                  <a:pt x="2506685" y="5497081"/>
                  <a:pt x="2619005" y="5494992"/>
                </a:cubicBezTo>
                <a:cubicBezTo>
                  <a:pt x="2701072" y="5493085"/>
                  <a:pt x="2803428" y="5491236"/>
                  <a:pt x="2899676" y="5507848"/>
                </a:cubicBezTo>
                <a:cubicBezTo>
                  <a:pt x="2928691" y="5513052"/>
                  <a:pt x="2957502" y="5519151"/>
                  <a:pt x="2986662" y="5525798"/>
                </a:cubicBezTo>
                <a:cubicBezTo>
                  <a:pt x="3025723" y="5534530"/>
                  <a:pt x="3063542" y="5542536"/>
                  <a:pt x="3101623" y="5547311"/>
                </a:cubicBezTo>
                <a:cubicBezTo>
                  <a:pt x="2954636" y="5490328"/>
                  <a:pt x="2792455" y="5460700"/>
                  <a:pt x="2636807" y="5458317"/>
                </a:cubicBezTo>
                <a:close/>
                <a:moveTo>
                  <a:pt x="0" y="5142496"/>
                </a:moveTo>
                <a:lnTo>
                  <a:pt x="127996" y="5201004"/>
                </a:lnTo>
                <a:cubicBezTo>
                  <a:pt x="360812" y="5325151"/>
                  <a:pt x="547980" y="5518563"/>
                  <a:pt x="661087" y="5790959"/>
                </a:cubicBezTo>
                <a:cubicBezTo>
                  <a:pt x="808965" y="5905246"/>
                  <a:pt x="932653" y="6044012"/>
                  <a:pt x="1029402" y="6204913"/>
                </a:cubicBezTo>
                <a:cubicBezTo>
                  <a:pt x="1035975" y="6141856"/>
                  <a:pt x="1034897" y="6159666"/>
                  <a:pt x="1046692" y="6015372"/>
                </a:cubicBezTo>
                <a:cubicBezTo>
                  <a:pt x="1068452" y="5749157"/>
                  <a:pt x="1080160" y="5533819"/>
                  <a:pt x="1024238" y="5336275"/>
                </a:cubicBezTo>
                <a:cubicBezTo>
                  <a:pt x="1039478" y="5267180"/>
                  <a:pt x="1107861" y="5351481"/>
                  <a:pt x="1138131" y="5600804"/>
                </a:cubicBezTo>
                <a:cubicBezTo>
                  <a:pt x="1140750" y="5745349"/>
                  <a:pt x="1138236" y="5891029"/>
                  <a:pt x="1127280" y="6039262"/>
                </a:cubicBezTo>
                <a:cubicBezTo>
                  <a:pt x="1108357" y="6291971"/>
                  <a:pt x="1074713" y="6543716"/>
                  <a:pt x="1026642" y="6792600"/>
                </a:cubicBezTo>
                <a:cubicBezTo>
                  <a:pt x="1130130" y="6727745"/>
                  <a:pt x="1224262" y="6639036"/>
                  <a:pt x="1327075" y="6590735"/>
                </a:cubicBezTo>
                <a:cubicBezTo>
                  <a:pt x="1328762" y="6587786"/>
                  <a:pt x="1331155" y="6584312"/>
                  <a:pt x="1332848" y="6581371"/>
                </a:cubicBezTo>
                <a:cubicBezTo>
                  <a:pt x="1327684" y="6578656"/>
                  <a:pt x="1322621" y="6575317"/>
                  <a:pt x="1320586" y="6572441"/>
                </a:cubicBezTo>
                <a:cubicBezTo>
                  <a:pt x="1127046" y="6311498"/>
                  <a:pt x="1526112" y="5858248"/>
                  <a:pt x="1669632" y="5665639"/>
                </a:cubicBezTo>
                <a:cubicBezTo>
                  <a:pt x="1682895" y="5647816"/>
                  <a:pt x="1749910" y="5675384"/>
                  <a:pt x="1749165" y="5696416"/>
                </a:cubicBezTo>
                <a:cubicBezTo>
                  <a:pt x="1740476" y="5983368"/>
                  <a:pt x="1637864" y="6228377"/>
                  <a:pt x="1502249" y="6466405"/>
                </a:cubicBezTo>
                <a:cubicBezTo>
                  <a:pt x="1725190" y="6382070"/>
                  <a:pt x="2047033" y="6424367"/>
                  <a:pt x="2238637" y="6419148"/>
                </a:cubicBezTo>
                <a:cubicBezTo>
                  <a:pt x="2408385" y="6415062"/>
                  <a:pt x="2531389" y="6424957"/>
                  <a:pt x="2642775" y="6563116"/>
                </a:cubicBezTo>
                <a:cubicBezTo>
                  <a:pt x="2652137" y="6574800"/>
                  <a:pt x="2636747" y="6578204"/>
                  <a:pt x="2628681" y="6578254"/>
                </a:cubicBezTo>
                <a:cubicBezTo>
                  <a:pt x="2285142" y="6584519"/>
                  <a:pt x="1943610" y="6642343"/>
                  <a:pt x="1600072" y="6648608"/>
                </a:cubicBezTo>
                <a:cubicBezTo>
                  <a:pt x="1541036" y="6649807"/>
                  <a:pt x="1450884" y="6627657"/>
                  <a:pt x="1391841" y="6641028"/>
                </a:cubicBezTo>
                <a:cubicBezTo>
                  <a:pt x="1391239" y="6640935"/>
                  <a:pt x="1390538" y="6641468"/>
                  <a:pt x="1389928" y="6641375"/>
                </a:cubicBezTo>
                <a:cubicBezTo>
                  <a:pt x="1386712" y="6642158"/>
                  <a:pt x="1383592" y="6642319"/>
                  <a:pt x="1380979" y="6643204"/>
                </a:cubicBezTo>
                <a:cubicBezTo>
                  <a:pt x="1295418" y="6670925"/>
                  <a:pt x="1201880" y="6759768"/>
                  <a:pt x="1108685" y="6824788"/>
                </a:cubicBezTo>
                <a:lnTo>
                  <a:pt x="1051559" y="6857998"/>
                </a:lnTo>
                <a:lnTo>
                  <a:pt x="925940" y="6857998"/>
                </a:lnTo>
                <a:lnTo>
                  <a:pt x="949746" y="6745652"/>
                </a:lnTo>
                <a:cubicBezTo>
                  <a:pt x="977694" y="6600749"/>
                  <a:pt x="1000382" y="6454800"/>
                  <a:pt x="1017902" y="6308216"/>
                </a:cubicBezTo>
                <a:cubicBezTo>
                  <a:pt x="1015769" y="6305964"/>
                  <a:pt x="1013539" y="6304343"/>
                  <a:pt x="1012614" y="6302278"/>
                </a:cubicBezTo>
                <a:cubicBezTo>
                  <a:pt x="921548" y="6120471"/>
                  <a:pt x="798037" y="5964433"/>
                  <a:pt x="644615" y="5837768"/>
                </a:cubicBezTo>
                <a:cubicBezTo>
                  <a:pt x="639869" y="5836403"/>
                  <a:pt x="633910" y="5834843"/>
                  <a:pt x="627546" y="5831943"/>
                </a:cubicBezTo>
                <a:cubicBezTo>
                  <a:pt x="440473" y="5751050"/>
                  <a:pt x="281887" y="5620709"/>
                  <a:pt x="128963" y="5481226"/>
                </a:cubicBezTo>
                <a:lnTo>
                  <a:pt x="0" y="5361850"/>
                </a:lnTo>
                <a:lnTo>
                  <a:pt x="0" y="5297634"/>
                </a:lnTo>
                <a:lnTo>
                  <a:pt x="40861" y="5333413"/>
                </a:lnTo>
                <a:cubicBezTo>
                  <a:pt x="193141" y="5476012"/>
                  <a:pt x="339724" y="5631340"/>
                  <a:pt x="514278" y="5738345"/>
                </a:cubicBezTo>
                <a:cubicBezTo>
                  <a:pt x="449538" y="5691903"/>
                  <a:pt x="392547" y="5631267"/>
                  <a:pt x="337180" y="5572174"/>
                </a:cubicBezTo>
                <a:cubicBezTo>
                  <a:pt x="326006" y="5560210"/>
                  <a:pt x="314833" y="5548247"/>
                  <a:pt x="303564" y="5536908"/>
                </a:cubicBezTo>
                <a:cubicBezTo>
                  <a:pt x="236878" y="5466783"/>
                  <a:pt x="163817" y="5402889"/>
                  <a:pt x="88496" y="5343132"/>
                </a:cubicBezTo>
                <a:lnTo>
                  <a:pt x="0" y="5277736"/>
                </a:lnTo>
                <a:lnTo>
                  <a:pt x="0" y="5241225"/>
                </a:lnTo>
                <a:lnTo>
                  <a:pt x="106479" y="5319780"/>
                </a:lnTo>
                <a:cubicBezTo>
                  <a:pt x="182485" y="5380123"/>
                  <a:pt x="256358" y="5444782"/>
                  <a:pt x="324159" y="5515717"/>
                </a:cubicBezTo>
                <a:lnTo>
                  <a:pt x="357680" y="5551608"/>
                </a:lnTo>
                <a:cubicBezTo>
                  <a:pt x="407763" y="5604773"/>
                  <a:pt x="458863" y="5659374"/>
                  <a:pt x="514810" y="5702551"/>
                </a:cubicBezTo>
                <a:cubicBezTo>
                  <a:pt x="497209" y="5679989"/>
                  <a:pt x="481008" y="5656366"/>
                  <a:pt x="464808" y="5632736"/>
                </a:cubicBezTo>
                <a:cubicBezTo>
                  <a:pt x="449112" y="5609836"/>
                  <a:pt x="433420" y="5586930"/>
                  <a:pt x="416327" y="5565087"/>
                </a:cubicBezTo>
                <a:cubicBezTo>
                  <a:pt x="361064" y="5493188"/>
                  <a:pt x="289546" y="5430331"/>
                  <a:pt x="232232" y="5379904"/>
                </a:cubicBezTo>
                <a:cubicBezTo>
                  <a:pt x="153617" y="5310828"/>
                  <a:pt x="82516" y="5249322"/>
                  <a:pt x="2640" y="5200559"/>
                </a:cubicBezTo>
                <a:lnTo>
                  <a:pt x="0" y="5199146"/>
                </a:lnTo>
                <a:lnTo>
                  <a:pt x="0" y="5164774"/>
                </a:lnTo>
                <a:lnTo>
                  <a:pt x="18363" y="5174783"/>
                </a:lnTo>
                <a:cubicBezTo>
                  <a:pt x="99860" y="5225071"/>
                  <a:pt x="172172" y="5286770"/>
                  <a:pt x="251810" y="5357281"/>
                </a:cubicBezTo>
                <a:cubicBezTo>
                  <a:pt x="310235" y="5408518"/>
                  <a:pt x="382775" y="5472816"/>
                  <a:pt x="439563" y="5546863"/>
                </a:cubicBezTo>
                <a:cubicBezTo>
                  <a:pt x="456560" y="5569331"/>
                  <a:pt x="472857" y="5592330"/>
                  <a:pt x="489056" y="5615961"/>
                </a:cubicBezTo>
                <a:cubicBezTo>
                  <a:pt x="510864" y="5647485"/>
                  <a:pt x="532257" y="5677676"/>
                  <a:pt x="555845" y="5705642"/>
                </a:cubicBezTo>
                <a:cubicBezTo>
                  <a:pt x="488800" y="5569150"/>
                  <a:pt x="394131" y="5443166"/>
                  <a:pt x="287056" y="5341546"/>
                </a:cubicBezTo>
                <a:cubicBezTo>
                  <a:pt x="222125" y="5280178"/>
                  <a:pt x="138844" y="5220320"/>
                  <a:pt x="49874" y="5178238"/>
                </a:cubicBezTo>
                <a:lnTo>
                  <a:pt x="0" y="5158623"/>
                </a:lnTo>
                <a:close/>
                <a:moveTo>
                  <a:pt x="4076694" y="4944364"/>
                </a:moveTo>
                <a:cubicBezTo>
                  <a:pt x="4092586" y="5180994"/>
                  <a:pt x="4134286" y="5476223"/>
                  <a:pt x="4287610" y="5588157"/>
                </a:cubicBezTo>
                <a:cubicBezTo>
                  <a:pt x="4171130" y="5382912"/>
                  <a:pt x="4114497" y="5153179"/>
                  <a:pt x="4076694" y="4944364"/>
                </a:cubicBezTo>
                <a:close/>
                <a:moveTo>
                  <a:pt x="4103808" y="4918599"/>
                </a:moveTo>
                <a:cubicBezTo>
                  <a:pt x="4140363" y="5126676"/>
                  <a:pt x="4195478" y="5358905"/>
                  <a:pt x="4310650" y="5565760"/>
                </a:cubicBezTo>
                <a:cubicBezTo>
                  <a:pt x="4272496" y="5335710"/>
                  <a:pt x="4217566" y="5117152"/>
                  <a:pt x="4103808" y="4918599"/>
                </a:cubicBezTo>
                <a:close/>
                <a:moveTo>
                  <a:pt x="4072554" y="4867303"/>
                </a:moveTo>
                <a:cubicBezTo>
                  <a:pt x="4072702" y="4868748"/>
                  <a:pt x="4072843" y="4870186"/>
                  <a:pt x="4072780" y="4872526"/>
                </a:cubicBezTo>
                <a:lnTo>
                  <a:pt x="4074990" y="4871112"/>
                </a:lnTo>
                <a:close/>
                <a:moveTo>
                  <a:pt x="3100062" y="4866948"/>
                </a:moveTo>
                <a:cubicBezTo>
                  <a:pt x="3054598" y="4867672"/>
                  <a:pt x="3008663" y="4872522"/>
                  <a:pt x="2963625" y="4877568"/>
                </a:cubicBezTo>
                <a:cubicBezTo>
                  <a:pt x="2913679" y="4883457"/>
                  <a:pt x="2861381" y="4889314"/>
                  <a:pt x="2809956" y="4889247"/>
                </a:cubicBezTo>
                <a:cubicBezTo>
                  <a:pt x="2768849" y="4889475"/>
                  <a:pt x="2727662" y="4885932"/>
                  <a:pt x="2688275" y="4882769"/>
                </a:cubicBezTo>
                <a:cubicBezTo>
                  <a:pt x="2660443" y="4880639"/>
                  <a:pt x="2632820" y="4877611"/>
                  <a:pt x="2605133" y="4876924"/>
                </a:cubicBezTo>
                <a:cubicBezTo>
                  <a:pt x="2542005" y="4874377"/>
                  <a:pt x="2477453" y="4878112"/>
                  <a:pt x="2414900" y="4881330"/>
                </a:cubicBezTo>
                <a:cubicBezTo>
                  <a:pt x="2350347" y="4885065"/>
                  <a:pt x="2283431" y="4888772"/>
                  <a:pt x="2217605" y="4885650"/>
                </a:cubicBezTo>
                <a:lnTo>
                  <a:pt x="2199332" y="4885075"/>
                </a:lnTo>
                <a:cubicBezTo>
                  <a:pt x="2179813" y="4883768"/>
                  <a:pt x="2160089" y="4883349"/>
                  <a:pt x="2141062" y="4884027"/>
                </a:cubicBezTo>
                <a:cubicBezTo>
                  <a:pt x="2279340" y="4906717"/>
                  <a:pt x="2418587" y="4927258"/>
                  <a:pt x="2558630" y="4938088"/>
                </a:cubicBezTo>
                <a:cubicBezTo>
                  <a:pt x="2750317" y="4954217"/>
                  <a:pt x="2921561" y="4921336"/>
                  <a:pt x="3100062" y="4866948"/>
                </a:cubicBezTo>
                <a:close/>
                <a:moveTo>
                  <a:pt x="2753415" y="4783657"/>
                </a:moveTo>
                <a:cubicBezTo>
                  <a:pt x="2715812" y="4782731"/>
                  <a:pt x="2677745" y="4783278"/>
                  <a:pt x="2639521" y="4785091"/>
                </a:cubicBezTo>
                <a:cubicBezTo>
                  <a:pt x="2486624" y="4792347"/>
                  <a:pt x="2331226" y="4819883"/>
                  <a:pt x="2193068" y="4854595"/>
                </a:cubicBezTo>
                <a:cubicBezTo>
                  <a:pt x="2196324" y="4854814"/>
                  <a:pt x="2198676" y="4854838"/>
                  <a:pt x="2201931" y="4855057"/>
                </a:cubicBezTo>
                <a:lnTo>
                  <a:pt x="2219654" y="4855986"/>
                </a:lnTo>
                <a:cubicBezTo>
                  <a:pt x="2283679" y="4858722"/>
                  <a:pt x="2350037" y="4855370"/>
                  <a:pt x="2413690" y="4851445"/>
                </a:cubicBezTo>
                <a:cubicBezTo>
                  <a:pt x="2476795" y="4847874"/>
                  <a:pt x="2542257" y="4844334"/>
                  <a:pt x="2606832" y="4846715"/>
                </a:cubicBezTo>
                <a:cubicBezTo>
                  <a:pt x="2634866" y="4847944"/>
                  <a:pt x="2663590" y="4850269"/>
                  <a:pt x="2691769" y="4852935"/>
                </a:cubicBezTo>
                <a:cubicBezTo>
                  <a:pt x="2730608" y="4856456"/>
                  <a:pt x="2771445" y="4859459"/>
                  <a:pt x="2811106" y="4859393"/>
                </a:cubicBezTo>
                <a:cubicBezTo>
                  <a:pt x="2860724" y="4859079"/>
                  <a:pt x="2912124" y="4853023"/>
                  <a:pt x="2961520" y="4847493"/>
                </a:cubicBezTo>
                <a:cubicBezTo>
                  <a:pt x="2997835" y="4843425"/>
                  <a:pt x="3034156" y="4839354"/>
                  <a:pt x="3070965" y="4837270"/>
                </a:cubicBezTo>
                <a:cubicBezTo>
                  <a:pt x="2974850" y="4802463"/>
                  <a:pt x="2866224" y="4786435"/>
                  <a:pt x="2753415" y="4783657"/>
                </a:cubicBezTo>
                <a:close/>
                <a:moveTo>
                  <a:pt x="2389654" y="4275904"/>
                </a:moveTo>
                <a:cubicBezTo>
                  <a:pt x="2058380" y="4300770"/>
                  <a:pt x="1773879" y="4364703"/>
                  <a:pt x="1522266" y="4472742"/>
                </a:cubicBezTo>
                <a:lnTo>
                  <a:pt x="1464014" y="4498508"/>
                </a:lnTo>
                <a:cubicBezTo>
                  <a:pt x="1435059" y="4511659"/>
                  <a:pt x="1405759" y="4524268"/>
                  <a:pt x="1376111" y="4536334"/>
                </a:cubicBezTo>
                <a:cubicBezTo>
                  <a:pt x="1422294" y="4522124"/>
                  <a:pt x="1470274" y="4508296"/>
                  <a:pt x="1498493" y="4502509"/>
                </a:cubicBezTo>
                <a:cubicBezTo>
                  <a:pt x="1608595" y="4481142"/>
                  <a:pt x="1719912" y="4468967"/>
                  <a:pt x="1831627" y="4454994"/>
                </a:cubicBezTo>
                <a:cubicBezTo>
                  <a:pt x="2034733" y="4429326"/>
                  <a:pt x="2186680" y="4317586"/>
                  <a:pt x="2389654" y="4275904"/>
                </a:cubicBezTo>
                <a:close/>
                <a:moveTo>
                  <a:pt x="2147582" y="4220499"/>
                </a:moveTo>
                <a:cubicBezTo>
                  <a:pt x="1947585" y="4228027"/>
                  <a:pt x="1746826" y="4329700"/>
                  <a:pt x="1556088" y="4425819"/>
                </a:cubicBezTo>
                <a:cubicBezTo>
                  <a:pt x="1788857" y="4332127"/>
                  <a:pt x="2048945" y="4273854"/>
                  <a:pt x="2346927" y="4248048"/>
                </a:cubicBezTo>
                <a:cubicBezTo>
                  <a:pt x="2280831" y="4225943"/>
                  <a:pt x="2214248" y="4217991"/>
                  <a:pt x="2147582" y="4220499"/>
                </a:cubicBezTo>
                <a:close/>
                <a:moveTo>
                  <a:pt x="1790494" y="3958602"/>
                </a:moveTo>
                <a:cubicBezTo>
                  <a:pt x="1546078" y="4006086"/>
                  <a:pt x="1301131" y="4060051"/>
                  <a:pt x="1059112" y="4119804"/>
                </a:cubicBezTo>
                <a:cubicBezTo>
                  <a:pt x="1314148" y="4123003"/>
                  <a:pt x="1558894" y="4069940"/>
                  <a:pt x="1790494" y="3958602"/>
                </a:cubicBezTo>
                <a:close/>
                <a:moveTo>
                  <a:pt x="3757613" y="3936722"/>
                </a:moveTo>
                <a:cubicBezTo>
                  <a:pt x="3739428" y="4022695"/>
                  <a:pt x="3726993" y="4110355"/>
                  <a:pt x="3715314" y="4196771"/>
                </a:cubicBezTo>
                <a:cubicBezTo>
                  <a:pt x="3696476" y="4335276"/>
                  <a:pt x="3677516" y="4478465"/>
                  <a:pt x="3631611" y="4613594"/>
                </a:cubicBezTo>
                <a:cubicBezTo>
                  <a:pt x="3620645" y="4645134"/>
                  <a:pt x="3608778" y="4676477"/>
                  <a:pt x="3596909" y="4707830"/>
                </a:cubicBezTo>
                <a:lnTo>
                  <a:pt x="3581749" y="4747418"/>
                </a:lnTo>
                <a:cubicBezTo>
                  <a:pt x="3554523" y="4819250"/>
                  <a:pt x="3531238" y="4892390"/>
                  <a:pt x="3510660" y="4966094"/>
                </a:cubicBezTo>
                <a:cubicBezTo>
                  <a:pt x="3748857" y="4678857"/>
                  <a:pt x="3755323" y="4300706"/>
                  <a:pt x="3757613" y="3936722"/>
                </a:cubicBezTo>
                <a:close/>
                <a:moveTo>
                  <a:pt x="1701387" y="3919232"/>
                </a:moveTo>
                <a:cubicBezTo>
                  <a:pt x="1507766" y="3912045"/>
                  <a:pt x="1320741" y="3989836"/>
                  <a:pt x="1136310" y="4068895"/>
                </a:cubicBezTo>
                <a:cubicBezTo>
                  <a:pt x="1350954" y="4017452"/>
                  <a:pt x="1568376" y="3970366"/>
                  <a:pt x="1784782" y="3927759"/>
                </a:cubicBezTo>
                <a:cubicBezTo>
                  <a:pt x="1756841" y="3923020"/>
                  <a:pt x="1729046" y="3920259"/>
                  <a:pt x="1701387" y="3919232"/>
                </a:cubicBezTo>
                <a:close/>
                <a:moveTo>
                  <a:pt x="3733405" y="3900089"/>
                </a:moveTo>
                <a:cubicBezTo>
                  <a:pt x="3597105" y="4216426"/>
                  <a:pt x="3490805" y="4541932"/>
                  <a:pt x="3500832" y="4885010"/>
                </a:cubicBezTo>
                <a:cubicBezTo>
                  <a:pt x="3516996" y="4834817"/>
                  <a:pt x="3533505" y="4785171"/>
                  <a:pt x="3552367" y="4735553"/>
                </a:cubicBezTo>
                <a:lnTo>
                  <a:pt x="3567525" y="4695966"/>
                </a:lnTo>
                <a:cubicBezTo>
                  <a:pt x="3579742" y="4665154"/>
                  <a:pt x="3591404" y="4634706"/>
                  <a:pt x="3602372" y="4603168"/>
                </a:cubicBezTo>
                <a:cubicBezTo>
                  <a:pt x="3647108" y="4471083"/>
                  <a:pt x="3666211" y="4329343"/>
                  <a:pt x="3684639" y="4192628"/>
                </a:cubicBezTo>
                <a:cubicBezTo>
                  <a:pt x="3697672" y="4096160"/>
                  <a:pt x="3710761" y="3997344"/>
                  <a:pt x="3733405" y="3900089"/>
                </a:cubicBezTo>
                <a:close/>
                <a:moveTo>
                  <a:pt x="2800959" y="3871054"/>
                </a:moveTo>
                <a:cubicBezTo>
                  <a:pt x="2809421" y="4100939"/>
                  <a:pt x="2907977" y="4306148"/>
                  <a:pt x="3026569" y="4520780"/>
                </a:cubicBezTo>
                <a:cubicBezTo>
                  <a:pt x="2979577" y="4399850"/>
                  <a:pt x="2933143" y="4278562"/>
                  <a:pt x="2889061" y="4157302"/>
                </a:cubicBezTo>
                <a:cubicBezTo>
                  <a:pt x="2854271" y="4061517"/>
                  <a:pt x="2821632" y="3966669"/>
                  <a:pt x="2800959" y="3871054"/>
                </a:cubicBezTo>
                <a:close/>
                <a:moveTo>
                  <a:pt x="2809929" y="3701307"/>
                </a:moveTo>
                <a:cubicBezTo>
                  <a:pt x="2809867" y="3703640"/>
                  <a:pt x="2809253" y="3706334"/>
                  <a:pt x="2809197" y="3708672"/>
                </a:cubicBezTo>
                <a:cubicBezTo>
                  <a:pt x="2816609" y="3854149"/>
                  <a:pt x="2864235" y="3999199"/>
                  <a:pt x="2918306" y="4147031"/>
                </a:cubicBezTo>
                <a:cubicBezTo>
                  <a:pt x="2966436" y="4279493"/>
                  <a:pt x="3017273" y="4412529"/>
                  <a:pt x="3068858" y="4544310"/>
                </a:cubicBezTo>
                <a:cubicBezTo>
                  <a:pt x="3069715" y="4408107"/>
                  <a:pt x="3008952" y="4266858"/>
                  <a:pt x="2968879" y="4144570"/>
                </a:cubicBezTo>
                <a:cubicBezTo>
                  <a:pt x="2919376" y="3995354"/>
                  <a:pt x="2865655" y="3848072"/>
                  <a:pt x="2809929" y="3701307"/>
                </a:cubicBezTo>
                <a:close/>
                <a:moveTo>
                  <a:pt x="1867196" y="3456584"/>
                </a:moveTo>
                <a:cubicBezTo>
                  <a:pt x="1939275" y="3608228"/>
                  <a:pt x="2036188" y="3758542"/>
                  <a:pt x="2183970" y="3826505"/>
                </a:cubicBezTo>
                <a:cubicBezTo>
                  <a:pt x="2092208" y="3686686"/>
                  <a:pt x="1989300" y="3564734"/>
                  <a:pt x="1867196" y="3456584"/>
                </a:cubicBezTo>
                <a:close/>
                <a:moveTo>
                  <a:pt x="2322880" y="3078533"/>
                </a:moveTo>
                <a:cubicBezTo>
                  <a:pt x="2314902" y="3134217"/>
                  <a:pt x="2306026" y="3189710"/>
                  <a:pt x="2295695" y="3245370"/>
                </a:cubicBezTo>
                <a:cubicBezTo>
                  <a:pt x="2262659" y="3421320"/>
                  <a:pt x="2225570" y="3586065"/>
                  <a:pt x="2268858" y="3758413"/>
                </a:cubicBezTo>
                <a:cubicBezTo>
                  <a:pt x="2273785" y="3680922"/>
                  <a:pt x="2284872" y="3603320"/>
                  <a:pt x="2295899" y="3528057"/>
                </a:cubicBezTo>
                <a:cubicBezTo>
                  <a:pt x="2310584" y="3430521"/>
                  <a:pt x="2325878" y="3330298"/>
                  <a:pt x="2326306" y="3231157"/>
                </a:cubicBezTo>
                <a:cubicBezTo>
                  <a:pt x="2326349" y="3202011"/>
                  <a:pt x="2325135" y="3172131"/>
                  <a:pt x="2324274" y="3142788"/>
                </a:cubicBezTo>
                <a:cubicBezTo>
                  <a:pt x="2323575" y="3121009"/>
                  <a:pt x="2323232" y="3099770"/>
                  <a:pt x="2322880" y="3078533"/>
                </a:cubicBezTo>
                <a:close/>
                <a:moveTo>
                  <a:pt x="912797" y="2896659"/>
                </a:moveTo>
                <a:cubicBezTo>
                  <a:pt x="987675" y="3038078"/>
                  <a:pt x="1077553" y="3173735"/>
                  <a:pt x="1167201" y="3304169"/>
                </a:cubicBezTo>
                <a:cubicBezTo>
                  <a:pt x="1258595" y="3437326"/>
                  <a:pt x="1353896" y="3600936"/>
                  <a:pt x="1503848" y="3675946"/>
                </a:cubicBezTo>
                <a:cubicBezTo>
                  <a:pt x="1443175" y="3621244"/>
                  <a:pt x="1397337" y="3553231"/>
                  <a:pt x="1353091" y="3486482"/>
                </a:cubicBezTo>
                <a:cubicBezTo>
                  <a:pt x="1348731" y="3480073"/>
                  <a:pt x="1344372" y="3473665"/>
                  <a:pt x="1340012" y="3467256"/>
                </a:cubicBezTo>
                <a:cubicBezTo>
                  <a:pt x="1259674" y="3347730"/>
                  <a:pt x="1172762" y="3230102"/>
                  <a:pt x="1089196" y="3116474"/>
                </a:cubicBezTo>
                <a:cubicBezTo>
                  <a:pt x="1048102" y="3060746"/>
                  <a:pt x="1005067" y="3003195"/>
                  <a:pt x="959418" y="2948853"/>
                </a:cubicBezTo>
                <a:cubicBezTo>
                  <a:pt x="944128" y="2931040"/>
                  <a:pt x="928639" y="2914119"/>
                  <a:pt x="912797" y="2896659"/>
                </a:cubicBezTo>
                <a:close/>
                <a:moveTo>
                  <a:pt x="2363420" y="2871730"/>
                </a:moveTo>
                <a:lnTo>
                  <a:pt x="2360107" y="2915231"/>
                </a:lnTo>
                <a:cubicBezTo>
                  <a:pt x="2356940" y="2960178"/>
                  <a:pt x="2353568" y="3006017"/>
                  <a:pt x="2353099" y="3051540"/>
                </a:cubicBezTo>
                <a:cubicBezTo>
                  <a:pt x="2352858" y="3081589"/>
                  <a:pt x="2354064" y="3111470"/>
                  <a:pt x="2354925" y="3140814"/>
                </a:cubicBezTo>
                <a:cubicBezTo>
                  <a:pt x="2356138" y="3170696"/>
                  <a:pt x="2357347" y="3200579"/>
                  <a:pt x="2357104" y="3230628"/>
                </a:cubicBezTo>
                <a:cubicBezTo>
                  <a:pt x="2356269" y="3331557"/>
                  <a:pt x="2341112" y="3433224"/>
                  <a:pt x="2326221" y="3531652"/>
                </a:cubicBezTo>
                <a:cubicBezTo>
                  <a:pt x="2315466" y="3603683"/>
                  <a:pt x="2304846" y="3677150"/>
                  <a:pt x="2299836" y="3750864"/>
                </a:cubicBezTo>
                <a:cubicBezTo>
                  <a:pt x="2315186" y="3724954"/>
                  <a:pt x="2331840" y="3697443"/>
                  <a:pt x="2346877" y="3662531"/>
                </a:cubicBezTo>
                <a:cubicBezTo>
                  <a:pt x="2459154" y="3406015"/>
                  <a:pt x="2424454" y="3133900"/>
                  <a:pt x="2363420" y="2871730"/>
                </a:cubicBezTo>
                <a:close/>
                <a:moveTo>
                  <a:pt x="912921" y="2850596"/>
                </a:moveTo>
                <a:cubicBezTo>
                  <a:pt x="936881" y="2875897"/>
                  <a:pt x="961194" y="2901731"/>
                  <a:pt x="983846" y="2928627"/>
                </a:cubicBezTo>
                <a:cubicBezTo>
                  <a:pt x="1029846" y="2983517"/>
                  <a:pt x="1073228" y="3041610"/>
                  <a:pt x="1114669" y="3097880"/>
                </a:cubicBezTo>
                <a:cubicBezTo>
                  <a:pt x="1199144" y="3211700"/>
                  <a:pt x="1286398" y="3329876"/>
                  <a:pt x="1366183" y="3449753"/>
                </a:cubicBezTo>
                <a:cubicBezTo>
                  <a:pt x="1370543" y="3456162"/>
                  <a:pt x="1374903" y="3462572"/>
                  <a:pt x="1379263" y="3468981"/>
                </a:cubicBezTo>
                <a:cubicBezTo>
                  <a:pt x="1414114" y="3521040"/>
                  <a:pt x="1450010" y="3574725"/>
                  <a:pt x="1492446" y="3620389"/>
                </a:cubicBezTo>
                <a:cubicBezTo>
                  <a:pt x="1379640" y="3316219"/>
                  <a:pt x="1197433" y="3014288"/>
                  <a:pt x="912921" y="2850596"/>
                </a:cubicBezTo>
                <a:close/>
                <a:moveTo>
                  <a:pt x="2386551" y="2642862"/>
                </a:moveTo>
                <a:cubicBezTo>
                  <a:pt x="2394776" y="2644690"/>
                  <a:pt x="2401148" y="2649859"/>
                  <a:pt x="2403741" y="2659697"/>
                </a:cubicBezTo>
                <a:cubicBezTo>
                  <a:pt x="2468949" y="2907705"/>
                  <a:pt x="2536818" y="3164740"/>
                  <a:pt x="2499078" y="3423399"/>
                </a:cubicBezTo>
                <a:cubicBezTo>
                  <a:pt x="2484124" y="3524170"/>
                  <a:pt x="2447241" y="3605244"/>
                  <a:pt x="2413232" y="3700562"/>
                </a:cubicBezTo>
                <a:cubicBezTo>
                  <a:pt x="2350039" y="3880472"/>
                  <a:pt x="2357716" y="4002022"/>
                  <a:pt x="2428424" y="4178295"/>
                </a:cubicBezTo>
                <a:cubicBezTo>
                  <a:pt x="2600434" y="4289020"/>
                  <a:pt x="2768104" y="4406341"/>
                  <a:pt x="2927779" y="4531843"/>
                </a:cubicBezTo>
                <a:cubicBezTo>
                  <a:pt x="2760215" y="4223610"/>
                  <a:pt x="2637267" y="3926696"/>
                  <a:pt x="2758380" y="3561061"/>
                </a:cubicBezTo>
                <a:cubicBezTo>
                  <a:pt x="2765639" y="3539559"/>
                  <a:pt x="2835782" y="3509255"/>
                  <a:pt x="2846610" y="3538353"/>
                </a:cubicBezTo>
                <a:cubicBezTo>
                  <a:pt x="2941134" y="3779872"/>
                  <a:pt x="3029996" y="4023472"/>
                  <a:pt x="3106063" y="4271430"/>
                </a:cubicBezTo>
                <a:cubicBezTo>
                  <a:pt x="3150638" y="4415363"/>
                  <a:pt x="3185704" y="4549296"/>
                  <a:pt x="3116136" y="4688819"/>
                </a:cubicBezTo>
                <a:cubicBezTo>
                  <a:pt x="3218309" y="4776757"/>
                  <a:pt x="3317100" y="4869157"/>
                  <a:pt x="3412872" y="4966558"/>
                </a:cubicBezTo>
                <a:cubicBezTo>
                  <a:pt x="3381456" y="4499967"/>
                  <a:pt x="3566630" y="4066538"/>
                  <a:pt x="3763612" y="3645474"/>
                </a:cubicBezTo>
                <a:cubicBezTo>
                  <a:pt x="3774538" y="3622394"/>
                  <a:pt x="3852109" y="3598841"/>
                  <a:pt x="3850165" y="3638405"/>
                </a:cubicBezTo>
                <a:cubicBezTo>
                  <a:pt x="3828358" y="4125233"/>
                  <a:pt x="3904636" y="4676562"/>
                  <a:pt x="3515311" y="5051260"/>
                </a:cubicBezTo>
                <a:cubicBezTo>
                  <a:pt x="3511789" y="5054277"/>
                  <a:pt x="3506819" y="5057456"/>
                  <a:pt x="3501147" y="5059552"/>
                </a:cubicBezTo>
                <a:cubicBezTo>
                  <a:pt x="3601520" y="5167803"/>
                  <a:pt x="3698516" y="5280511"/>
                  <a:pt x="3790420" y="5401078"/>
                </a:cubicBezTo>
                <a:cubicBezTo>
                  <a:pt x="3946901" y="5606795"/>
                  <a:pt x="4090825" y="5822089"/>
                  <a:pt x="4221141" y="6045312"/>
                </a:cubicBezTo>
                <a:cubicBezTo>
                  <a:pt x="4260726" y="5923422"/>
                  <a:pt x="4276533" y="5789920"/>
                  <a:pt x="4326825" y="5681109"/>
                </a:cubicBezTo>
                <a:cubicBezTo>
                  <a:pt x="4326185" y="5677682"/>
                  <a:pt x="4325759" y="5673360"/>
                  <a:pt x="4325127" y="5669934"/>
                </a:cubicBezTo>
                <a:cubicBezTo>
                  <a:pt x="4319106" y="5671483"/>
                  <a:pt x="4312744" y="5672486"/>
                  <a:pt x="4309144" y="5671723"/>
                </a:cubicBezTo>
                <a:cubicBezTo>
                  <a:pt x="3975286" y="5608574"/>
                  <a:pt x="3989836" y="4983823"/>
                  <a:pt x="3974946" y="4736592"/>
                </a:cubicBezTo>
                <a:cubicBezTo>
                  <a:pt x="3973555" y="4713728"/>
                  <a:pt x="4046476" y="4687776"/>
                  <a:pt x="4060171" y="4704317"/>
                </a:cubicBezTo>
                <a:cubicBezTo>
                  <a:pt x="4248204" y="4928943"/>
                  <a:pt x="4331788" y="5187422"/>
                  <a:pt x="4383942" y="5463703"/>
                </a:cubicBezTo>
                <a:cubicBezTo>
                  <a:pt x="4445404" y="5353500"/>
                  <a:pt x="4548377" y="5250086"/>
                  <a:pt x="4654905" y="5156948"/>
                </a:cubicBezTo>
                <a:lnTo>
                  <a:pt x="4724400" y="5098975"/>
                </a:lnTo>
                <a:lnTo>
                  <a:pt x="4724400" y="5160063"/>
                </a:lnTo>
                <a:lnTo>
                  <a:pt x="4687505" y="5191181"/>
                </a:lnTo>
                <a:cubicBezTo>
                  <a:pt x="4588452" y="5282318"/>
                  <a:pt x="4497898" y="5385071"/>
                  <a:pt x="4451303" y="5491132"/>
                </a:cubicBezTo>
                <a:cubicBezTo>
                  <a:pt x="4493091" y="5426848"/>
                  <a:pt x="4544370" y="5370101"/>
                  <a:pt x="4599954" y="5317498"/>
                </a:cubicBezTo>
                <a:lnTo>
                  <a:pt x="4724400" y="5211392"/>
                </a:lnTo>
                <a:lnTo>
                  <a:pt x="4724400" y="5251559"/>
                </a:lnTo>
                <a:lnTo>
                  <a:pt x="4619898" y="5340764"/>
                </a:lnTo>
                <a:cubicBezTo>
                  <a:pt x="4564729" y="5393102"/>
                  <a:pt x="4514142" y="5449408"/>
                  <a:pt x="4473735" y="5512809"/>
                </a:cubicBezTo>
                <a:cubicBezTo>
                  <a:pt x="4457482" y="5538523"/>
                  <a:pt x="4443385" y="5565169"/>
                  <a:pt x="4430539" y="5592553"/>
                </a:cubicBezTo>
                <a:cubicBezTo>
                  <a:pt x="4478314" y="5558922"/>
                  <a:pt x="4525254" y="5522778"/>
                  <a:pt x="4569759" y="5482816"/>
                </a:cubicBezTo>
                <a:lnTo>
                  <a:pt x="4724400" y="5330891"/>
                </a:lnTo>
                <a:lnTo>
                  <a:pt x="4724400" y="5402912"/>
                </a:lnTo>
                <a:lnTo>
                  <a:pt x="4586888" y="5533939"/>
                </a:lnTo>
                <a:cubicBezTo>
                  <a:pt x="4539970" y="5576210"/>
                  <a:pt x="4452025" y="5622495"/>
                  <a:pt x="4413377" y="5674040"/>
                </a:cubicBezTo>
                <a:cubicBezTo>
                  <a:pt x="4412828" y="5674391"/>
                  <a:pt x="4412623" y="5675288"/>
                  <a:pt x="4412066" y="5675644"/>
                </a:cubicBezTo>
                <a:cubicBezTo>
                  <a:pt x="4409999" y="5678494"/>
                  <a:pt x="4407586" y="5680803"/>
                  <a:pt x="4406074" y="5683306"/>
                </a:cubicBezTo>
                <a:cubicBezTo>
                  <a:pt x="4338963" y="5791374"/>
                  <a:pt x="4334247" y="5992131"/>
                  <a:pt x="4271008" y="6118417"/>
                </a:cubicBezTo>
                <a:cubicBezTo>
                  <a:pt x="4270042" y="6120562"/>
                  <a:pt x="4267634" y="6122876"/>
                  <a:pt x="4265220" y="6125184"/>
                </a:cubicBezTo>
                <a:cubicBezTo>
                  <a:pt x="4388620" y="6344593"/>
                  <a:pt x="4497559" y="6571523"/>
                  <a:pt x="4590463" y="6805045"/>
                </a:cubicBezTo>
                <a:lnTo>
                  <a:pt x="4610122" y="6857999"/>
                </a:lnTo>
                <a:lnTo>
                  <a:pt x="4513231" y="6857999"/>
                </a:lnTo>
                <a:lnTo>
                  <a:pt x="4374770" y="6532596"/>
                </a:lnTo>
                <a:lnTo>
                  <a:pt x="4339518" y="6461642"/>
                </a:lnTo>
                <a:cubicBezTo>
                  <a:pt x="4208274" y="6190726"/>
                  <a:pt x="4055763" y="5930353"/>
                  <a:pt x="3884810" y="5682534"/>
                </a:cubicBezTo>
                <a:cubicBezTo>
                  <a:pt x="3881554" y="5682314"/>
                  <a:pt x="3878648" y="5682642"/>
                  <a:pt x="3876498" y="5681717"/>
                </a:cubicBezTo>
                <a:cubicBezTo>
                  <a:pt x="3679284" y="5607050"/>
                  <a:pt x="3473354" y="5574737"/>
                  <a:pt x="3263209" y="5585749"/>
                </a:cubicBezTo>
                <a:cubicBezTo>
                  <a:pt x="3258445" y="5588034"/>
                  <a:pt x="3252566" y="5591021"/>
                  <a:pt x="3245450" y="5593271"/>
                </a:cubicBezTo>
                <a:cubicBezTo>
                  <a:pt x="2832970" y="5732161"/>
                  <a:pt x="2378174" y="5640588"/>
                  <a:pt x="1952592" y="5692050"/>
                </a:cubicBezTo>
                <a:cubicBezTo>
                  <a:pt x="1937512" y="5694029"/>
                  <a:pt x="1912708" y="5686903"/>
                  <a:pt x="1936466" y="5671708"/>
                </a:cubicBezTo>
                <a:cubicBezTo>
                  <a:pt x="2343705" y="5415077"/>
                  <a:pt x="2802129" y="5333413"/>
                  <a:pt x="3244709" y="5538562"/>
                </a:cubicBezTo>
                <a:cubicBezTo>
                  <a:pt x="3441959" y="5522006"/>
                  <a:pt x="3636288" y="5541041"/>
                  <a:pt x="3823886" y="5595804"/>
                </a:cubicBezTo>
                <a:cubicBezTo>
                  <a:pt x="3786337" y="5543176"/>
                  <a:pt x="3748232" y="5490905"/>
                  <a:pt x="3709024" y="5439340"/>
                </a:cubicBezTo>
                <a:cubicBezTo>
                  <a:pt x="3551844" y="5232532"/>
                  <a:pt x="3380544" y="5046247"/>
                  <a:pt x="3198362" y="4874588"/>
                </a:cubicBezTo>
                <a:cubicBezTo>
                  <a:pt x="3191800" y="4876493"/>
                  <a:pt x="3185778" y="4878043"/>
                  <a:pt x="3179417" y="4879047"/>
                </a:cubicBezTo>
                <a:cubicBezTo>
                  <a:pt x="3002241" y="4937947"/>
                  <a:pt x="2827252" y="4989315"/>
                  <a:pt x="2639496" y="4989072"/>
                </a:cubicBezTo>
                <a:cubicBezTo>
                  <a:pt x="2416792" y="4988955"/>
                  <a:pt x="2191177" y="4947776"/>
                  <a:pt x="1972353" y="4909921"/>
                </a:cubicBezTo>
                <a:cubicBezTo>
                  <a:pt x="1940984" y="4904693"/>
                  <a:pt x="1996456" y="4874580"/>
                  <a:pt x="2002679" y="4872131"/>
                </a:cubicBezTo>
                <a:cubicBezTo>
                  <a:pt x="2309478" y="4772480"/>
                  <a:pt x="2760385" y="4680296"/>
                  <a:pt x="3097424" y="4781269"/>
                </a:cubicBezTo>
                <a:cubicBezTo>
                  <a:pt x="2895349" y="4601638"/>
                  <a:pt x="2680528" y="4438593"/>
                  <a:pt x="2454890" y="4287833"/>
                </a:cubicBezTo>
                <a:cubicBezTo>
                  <a:pt x="2454338" y="4288186"/>
                  <a:pt x="2453432" y="4287993"/>
                  <a:pt x="2452881" y="4288346"/>
                </a:cubicBezTo>
                <a:cubicBezTo>
                  <a:pt x="2451433" y="4288508"/>
                  <a:pt x="2449426" y="4289026"/>
                  <a:pt x="2448527" y="4288836"/>
                </a:cubicBezTo>
                <a:cubicBezTo>
                  <a:pt x="2435306" y="4288860"/>
                  <a:pt x="2328295" y="4364971"/>
                  <a:pt x="2323525" y="4367248"/>
                </a:cubicBezTo>
                <a:cubicBezTo>
                  <a:pt x="2239575" y="4406384"/>
                  <a:pt x="2150175" y="4432133"/>
                  <a:pt x="2060764" y="4451767"/>
                </a:cubicBezTo>
                <a:cubicBezTo>
                  <a:pt x="1760632" y="4518029"/>
                  <a:pt x="1460022" y="4526349"/>
                  <a:pt x="1162250" y="4613329"/>
                </a:cubicBezTo>
                <a:cubicBezTo>
                  <a:pt x="1141991" y="4619390"/>
                  <a:pt x="1086625" y="4618011"/>
                  <a:pt x="1132639" y="4596243"/>
                </a:cubicBezTo>
                <a:cubicBezTo>
                  <a:pt x="1461250" y="4438196"/>
                  <a:pt x="1900100" y="4136057"/>
                  <a:pt x="2293970" y="4182283"/>
                </a:cubicBezTo>
                <a:cubicBezTo>
                  <a:pt x="2166077" y="4101602"/>
                  <a:pt x="2034669" y="4023929"/>
                  <a:pt x="1900637" y="3949470"/>
                </a:cubicBezTo>
                <a:cubicBezTo>
                  <a:pt x="1896077" y="3950852"/>
                  <a:pt x="1891168" y="3951697"/>
                  <a:pt x="1887014" y="3951288"/>
                </a:cubicBezTo>
                <a:cubicBezTo>
                  <a:pt x="1578066" y="4112095"/>
                  <a:pt x="1243908" y="4184792"/>
                  <a:pt x="896751" y="4159267"/>
                </a:cubicBezTo>
                <a:cubicBezTo>
                  <a:pt x="855005" y="4156073"/>
                  <a:pt x="905428" y="4125362"/>
                  <a:pt x="918967" y="4119760"/>
                </a:cubicBezTo>
                <a:cubicBezTo>
                  <a:pt x="1194342" y="4017222"/>
                  <a:pt x="1471034" y="3857115"/>
                  <a:pt x="1764113" y="3873539"/>
                </a:cubicBezTo>
                <a:cubicBezTo>
                  <a:pt x="1695196" y="3836374"/>
                  <a:pt x="1625724" y="3799562"/>
                  <a:pt x="1555701" y="3763109"/>
                </a:cubicBezTo>
                <a:cubicBezTo>
                  <a:pt x="1550645" y="3762512"/>
                  <a:pt x="1546699" y="3761207"/>
                  <a:pt x="1542956" y="3758998"/>
                </a:cubicBezTo>
                <a:cubicBezTo>
                  <a:pt x="1350426" y="3719652"/>
                  <a:pt x="1247288" y="3571783"/>
                  <a:pt x="1136724" y="3417171"/>
                </a:cubicBezTo>
                <a:cubicBezTo>
                  <a:pt x="993337" y="3216099"/>
                  <a:pt x="846020" y="2999153"/>
                  <a:pt x="750977" y="2770227"/>
                </a:cubicBezTo>
                <a:cubicBezTo>
                  <a:pt x="747611" y="2762227"/>
                  <a:pt x="749771" y="2755481"/>
                  <a:pt x="755174" y="2749954"/>
                </a:cubicBezTo>
                <a:cubicBezTo>
                  <a:pt x="771390" y="2733370"/>
                  <a:pt x="816824" y="2727735"/>
                  <a:pt x="830023" y="2731935"/>
                </a:cubicBezTo>
                <a:cubicBezTo>
                  <a:pt x="1258787" y="2883841"/>
                  <a:pt x="1497280" y="3311498"/>
                  <a:pt x="1623018" y="3716225"/>
                </a:cubicBezTo>
                <a:cubicBezTo>
                  <a:pt x="1853470" y="3835548"/>
                  <a:pt x="2078531" y="3959850"/>
                  <a:pt x="2294841" y="4093587"/>
                </a:cubicBezTo>
                <a:cubicBezTo>
                  <a:pt x="2272291" y="4035197"/>
                  <a:pt x="2253055" y="3974696"/>
                  <a:pt x="2250226" y="3916719"/>
                </a:cubicBezTo>
                <a:cubicBezTo>
                  <a:pt x="2248779" y="3916883"/>
                  <a:pt x="2246771" y="3917401"/>
                  <a:pt x="2245523" y="3916663"/>
                </a:cubicBezTo>
                <a:cubicBezTo>
                  <a:pt x="1951808" y="3876118"/>
                  <a:pt x="1808968" y="3571232"/>
                  <a:pt x="1707994" y="3326950"/>
                </a:cubicBezTo>
                <a:cubicBezTo>
                  <a:pt x="1694877" y="3295477"/>
                  <a:pt x="1766980" y="3273123"/>
                  <a:pt x="1786341" y="3287566"/>
                </a:cubicBezTo>
                <a:cubicBezTo>
                  <a:pt x="1929395" y="3390749"/>
                  <a:pt x="2051663" y="3506453"/>
                  <a:pt x="2158071" y="3639960"/>
                </a:cubicBezTo>
                <a:cubicBezTo>
                  <a:pt x="2154892" y="3540061"/>
                  <a:pt x="2170197" y="3439839"/>
                  <a:pt x="2189281" y="3333361"/>
                </a:cubicBezTo>
                <a:cubicBezTo>
                  <a:pt x="2229372" y="3116116"/>
                  <a:pt x="2246120" y="2891570"/>
                  <a:pt x="2314466" y="2680771"/>
                </a:cubicBezTo>
                <a:cubicBezTo>
                  <a:pt x="2320529" y="2661952"/>
                  <a:pt x="2361878" y="2637374"/>
                  <a:pt x="2386551" y="2642862"/>
                </a:cubicBezTo>
                <a:close/>
                <a:moveTo>
                  <a:pt x="3646699" y="2390555"/>
                </a:moveTo>
                <a:lnTo>
                  <a:pt x="3645773" y="2392739"/>
                </a:lnTo>
                <a:lnTo>
                  <a:pt x="3649597" y="2394358"/>
                </a:lnTo>
                <a:cubicBezTo>
                  <a:pt x="3648733" y="2393349"/>
                  <a:pt x="3647874" y="2392343"/>
                  <a:pt x="3646699" y="2390555"/>
                </a:cubicBezTo>
                <a:close/>
                <a:moveTo>
                  <a:pt x="3038676" y="2118977"/>
                </a:moveTo>
                <a:cubicBezTo>
                  <a:pt x="3042950" y="2257918"/>
                  <a:pt x="3002907" y="2393544"/>
                  <a:pt x="2963942" y="2525128"/>
                </a:cubicBezTo>
                <a:cubicBezTo>
                  <a:pt x="2949902" y="2571972"/>
                  <a:pt x="2935948" y="2620144"/>
                  <a:pt x="2923775" y="2667145"/>
                </a:cubicBezTo>
                <a:cubicBezTo>
                  <a:pt x="2909690" y="2721696"/>
                  <a:pt x="2898881" y="2777642"/>
                  <a:pt x="2887447" y="2832031"/>
                </a:cubicBezTo>
                <a:lnTo>
                  <a:pt x="2868480" y="2927011"/>
                </a:lnTo>
                <a:cubicBezTo>
                  <a:pt x="2882036" y="2893472"/>
                  <a:pt x="2900043" y="2846374"/>
                  <a:pt x="2921794" y="2782834"/>
                </a:cubicBezTo>
                <a:cubicBezTo>
                  <a:pt x="2980827" y="2611467"/>
                  <a:pt x="3079367" y="2325483"/>
                  <a:pt x="3038676" y="2118977"/>
                </a:cubicBezTo>
                <a:close/>
                <a:moveTo>
                  <a:pt x="4070579" y="2090376"/>
                </a:moveTo>
                <a:cubicBezTo>
                  <a:pt x="4084637" y="2136248"/>
                  <a:pt x="4098150" y="2181883"/>
                  <a:pt x="4109879" y="2228695"/>
                </a:cubicBezTo>
                <a:lnTo>
                  <a:pt x="4119154" y="2266098"/>
                </a:lnTo>
                <a:cubicBezTo>
                  <a:pt x="4126056" y="2295423"/>
                  <a:pt x="4133187" y="2324193"/>
                  <a:pt x="4141411" y="2353427"/>
                </a:cubicBezTo>
                <a:cubicBezTo>
                  <a:pt x="4176749" y="2475257"/>
                  <a:pt x="4236423" y="2591295"/>
                  <a:pt x="4293979" y="2703223"/>
                </a:cubicBezTo>
                <a:cubicBezTo>
                  <a:pt x="4334570" y="2782214"/>
                  <a:pt x="4376344" y="2862994"/>
                  <a:pt x="4410111" y="2947465"/>
                </a:cubicBezTo>
                <a:cubicBezTo>
                  <a:pt x="4347417" y="2640863"/>
                  <a:pt x="4257356" y="2342636"/>
                  <a:pt x="4070579" y="2090376"/>
                </a:cubicBezTo>
                <a:close/>
                <a:moveTo>
                  <a:pt x="4020821" y="2034549"/>
                </a:moveTo>
                <a:cubicBezTo>
                  <a:pt x="3991634" y="2371132"/>
                  <a:pt x="4184325" y="2658088"/>
                  <a:pt x="4372756" y="2932293"/>
                </a:cubicBezTo>
                <a:cubicBezTo>
                  <a:pt x="4341528" y="2858555"/>
                  <a:pt x="4305088" y="2786473"/>
                  <a:pt x="4268731" y="2715710"/>
                </a:cubicBezTo>
                <a:cubicBezTo>
                  <a:pt x="4210547" y="2602235"/>
                  <a:pt x="4150011" y="2485181"/>
                  <a:pt x="4113960" y="2360474"/>
                </a:cubicBezTo>
                <a:cubicBezTo>
                  <a:pt x="4105734" y="2331239"/>
                  <a:pt x="4098289" y="2301693"/>
                  <a:pt x="4090842" y="2272139"/>
                </a:cubicBezTo>
                <a:lnTo>
                  <a:pt x="4081569" y="2234734"/>
                </a:lnTo>
                <a:cubicBezTo>
                  <a:pt x="4064530" y="2167007"/>
                  <a:pt x="4043843" y="2100302"/>
                  <a:pt x="4020821" y="2034549"/>
                </a:cubicBezTo>
                <a:close/>
                <a:moveTo>
                  <a:pt x="3001316" y="2032338"/>
                </a:moveTo>
                <a:cubicBezTo>
                  <a:pt x="2982933" y="2081859"/>
                  <a:pt x="2966493" y="2132840"/>
                  <a:pt x="2953880" y="2185446"/>
                </a:cubicBezTo>
                <a:cubicBezTo>
                  <a:pt x="2921068" y="2317695"/>
                  <a:pt x="2906505" y="2457032"/>
                  <a:pt x="2883664" y="2591574"/>
                </a:cubicBezTo>
                <a:cubicBezTo>
                  <a:pt x="2864755" y="2700098"/>
                  <a:pt x="2813661" y="2959166"/>
                  <a:pt x="2826885" y="2991809"/>
                </a:cubicBezTo>
                <a:lnTo>
                  <a:pt x="2860250" y="2826310"/>
                </a:lnTo>
                <a:cubicBezTo>
                  <a:pt x="2871141" y="2771690"/>
                  <a:pt x="2882731" y="2715434"/>
                  <a:pt x="2896499" y="2660098"/>
                </a:cubicBezTo>
                <a:cubicBezTo>
                  <a:pt x="2908585" y="2611783"/>
                  <a:pt x="2923082" y="2563843"/>
                  <a:pt x="2937125" y="2516991"/>
                </a:cubicBezTo>
                <a:cubicBezTo>
                  <a:pt x="2975863" y="2385961"/>
                  <a:pt x="3015900" y="2250332"/>
                  <a:pt x="3010471" y="2114122"/>
                </a:cubicBezTo>
                <a:cubicBezTo>
                  <a:pt x="3009267" y="2086568"/>
                  <a:pt x="3005955" y="2059413"/>
                  <a:pt x="3001316" y="2032338"/>
                </a:cubicBezTo>
                <a:close/>
                <a:moveTo>
                  <a:pt x="3105532" y="1991479"/>
                </a:moveTo>
                <a:cubicBezTo>
                  <a:pt x="3254427" y="2144650"/>
                  <a:pt x="3409943" y="2280670"/>
                  <a:pt x="3599280" y="2371770"/>
                </a:cubicBezTo>
                <a:cubicBezTo>
                  <a:pt x="3463064" y="2234271"/>
                  <a:pt x="3300266" y="2088089"/>
                  <a:pt x="3105532" y="1991479"/>
                </a:cubicBezTo>
                <a:close/>
                <a:moveTo>
                  <a:pt x="3111169" y="1962963"/>
                </a:moveTo>
                <a:cubicBezTo>
                  <a:pt x="3306049" y="2057701"/>
                  <a:pt x="3468685" y="2201237"/>
                  <a:pt x="3606223" y="2338658"/>
                </a:cubicBezTo>
                <a:cubicBezTo>
                  <a:pt x="3470641" y="2169232"/>
                  <a:pt x="3285027" y="1968969"/>
                  <a:pt x="3111169" y="1962963"/>
                </a:cubicBezTo>
                <a:close/>
                <a:moveTo>
                  <a:pt x="2050698" y="1338235"/>
                </a:moveTo>
                <a:cubicBezTo>
                  <a:pt x="2064377" y="1651120"/>
                  <a:pt x="2209927" y="1999242"/>
                  <a:pt x="2370409" y="2272553"/>
                </a:cubicBezTo>
                <a:cubicBezTo>
                  <a:pt x="2357712" y="2235634"/>
                  <a:pt x="2347580" y="2197225"/>
                  <a:pt x="2338306" y="2159819"/>
                </a:cubicBezTo>
                <a:lnTo>
                  <a:pt x="2334023" y="2142555"/>
                </a:lnTo>
                <a:cubicBezTo>
                  <a:pt x="2289026" y="1964482"/>
                  <a:pt x="2230790" y="1787247"/>
                  <a:pt x="2161071" y="1617375"/>
                </a:cubicBezTo>
                <a:cubicBezTo>
                  <a:pt x="2150764" y="1593060"/>
                  <a:pt x="2141003" y="1568967"/>
                  <a:pt x="2130699" y="1544643"/>
                </a:cubicBezTo>
                <a:cubicBezTo>
                  <a:pt x="2102533" y="1477354"/>
                  <a:pt x="2073739" y="1408510"/>
                  <a:pt x="2050698" y="1338235"/>
                </a:cubicBezTo>
                <a:close/>
                <a:moveTo>
                  <a:pt x="2060478" y="1278636"/>
                </a:moveTo>
                <a:cubicBezTo>
                  <a:pt x="2085382" y="1365794"/>
                  <a:pt x="2121337" y="1451189"/>
                  <a:pt x="2156346" y="1534260"/>
                </a:cubicBezTo>
                <a:lnTo>
                  <a:pt x="2187258" y="1607218"/>
                </a:lnTo>
                <a:cubicBezTo>
                  <a:pt x="2256583" y="1774989"/>
                  <a:pt x="2314102" y="1949347"/>
                  <a:pt x="2358704" y="2125320"/>
                </a:cubicBezTo>
                <a:cubicBezTo>
                  <a:pt x="2326696" y="1963695"/>
                  <a:pt x="2286060" y="1804203"/>
                  <a:pt x="2233598" y="1646797"/>
                </a:cubicBezTo>
                <a:cubicBezTo>
                  <a:pt x="2188082" y="1511000"/>
                  <a:pt x="2118450" y="1397178"/>
                  <a:pt x="2060478" y="1278636"/>
                </a:cubicBezTo>
                <a:close/>
                <a:moveTo>
                  <a:pt x="1974152" y="1245311"/>
                </a:moveTo>
                <a:cubicBezTo>
                  <a:pt x="1899849" y="1271794"/>
                  <a:pt x="1845607" y="1329954"/>
                  <a:pt x="1811379" y="1406236"/>
                </a:cubicBezTo>
                <a:cubicBezTo>
                  <a:pt x="1793417" y="1445630"/>
                  <a:pt x="1774985" y="1502850"/>
                  <a:pt x="1767940" y="1546869"/>
                </a:cubicBezTo>
                <a:cubicBezTo>
                  <a:pt x="1756267" y="1618535"/>
                  <a:pt x="1762401" y="1614698"/>
                  <a:pt x="1796474" y="1557016"/>
                </a:cubicBezTo>
                <a:cubicBezTo>
                  <a:pt x="1857987" y="1454296"/>
                  <a:pt x="1917005" y="1349880"/>
                  <a:pt x="1974152" y="1245311"/>
                </a:cubicBezTo>
                <a:close/>
                <a:moveTo>
                  <a:pt x="4681531" y="959050"/>
                </a:moveTo>
                <a:cubicBezTo>
                  <a:pt x="4667665" y="975072"/>
                  <a:pt x="4653801" y="991089"/>
                  <a:pt x="4638064" y="1006960"/>
                </a:cubicBezTo>
                <a:cubicBezTo>
                  <a:pt x="4572574" y="1071943"/>
                  <a:pt x="4498932" y="1125748"/>
                  <a:pt x="4415502" y="1184424"/>
                </a:cubicBezTo>
                <a:cubicBezTo>
                  <a:pt x="4354739" y="1227583"/>
                  <a:pt x="4278681" y="1281016"/>
                  <a:pt x="4197574" y="1317493"/>
                </a:cubicBezTo>
                <a:cubicBezTo>
                  <a:pt x="4173020" y="1328342"/>
                  <a:pt x="4148153" y="1338416"/>
                  <a:pt x="4122737" y="1348256"/>
                </a:cubicBezTo>
                <a:cubicBezTo>
                  <a:pt x="4088783" y="1361567"/>
                  <a:pt x="4056139" y="1374791"/>
                  <a:pt x="4024988" y="1390573"/>
                </a:cubicBezTo>
                <a:cubicBezTo>
                  <a:pt x="4165369" y="1358579"/>
                  <a:pt x="4302892" y="1298342"/>
                  <a:pt x="4421265" y="1220988"/>
                </a:cubicBezTo>
                <a:cubicBezTo>
                  <a:pt x="4516666" y="1158366"/>
                  <a:pt x="4617535" y="1064584"/>
                  <a:pt x="4681531" y="959050"/>
                </a:cubicBezTo>
                <a:close/>
                <a:moveTo>
                  <a:pt x="4722484" y="854709"/>
                </a:moveTo>
                <a:cubicBezTo>
                  <a:pt x="4713724" y="863235"/>
                  <a:pt x="4704652" y="870980"/>
                  <a:pt x="4695347" y="879275"/>
                </a:cubicBezTo>
                <a:cubicBezTo>
                  <a:pt x="4560726" y="998039"/>
                  <a:pt x="4415771" y="1121443"/>
                  <a:pt x="4253878" y="1216434"/>
                </a:cubicBezTo>
                <a:lnTo>
                  <a:pt x="4213112" y="1239730"/>
                </a:lnTo>
                <a:cubicBezTo>
                  <a:pt x="4152620" y="1274640"/>
                  <a:pt x="4090577" y="1310180"/>
                  <a:pt x="4037747" y="1352837"/>
                </a:cubicBezTo>
                <a:cubicBezTo>
                  <a:pt x="4062533" y="1341442"/>
                  <a:pt x="4087944" y="1331600"/>
                  <a:pt x="4113362" y="1321759"/>
                </a:cubicBezTo>
                <a:cubicBezTo>
                  <a:pt x="4137990" y="1312227"/>
                  <a:pt x="4162627" y="1302697"/>
                  <a:pt x="4186634" y="1291618"/>
                </a:cubicBezTo>
                <a:cubicBezTo>
                  <a:pt x="4265418" y="1256083"/>
                  <a:pt x="4339921" y="1203284"/>
                  <a:pt x="4399674" y="1160983"/>
                </a:cubicBezTo>
                <a:cubicBezTo>
                  <a:pt x="4481551" y="1102940"/>
                  <a:pt x="4554724" y="1050225"/>
                  <a:pt x="4618435" y="986418"/>
                </a:cubicBezTo>
                <a:cubicBezTo>
                  <a:pt x="4660678" y="944429"/>
                  <a:pt x="4695591" y="899980"/>
                  <a:pt x="4722484" y="854709"/>
                </a:cubicBezTo>
                <a:close/>
                <a:moveTo>
                  <a:pt x="1456504" y="777000"/>
                </a:moveTo>
                <a:cubicBezTo>
                  <a:pt x="1456064" y="782606"/>
                  <a:pt x="1455073" y="787979"/>
                  <a:pt x="1454399" y="794136"/>
                </a:cubicBezTo>
                <a:cubicBezTo>
                  <a:pt x="1451982" y="810498"/>
                  <a:pt x="1450340" y="826538"/>
                  <a:pt x="1448466" y="843129"/>
                </a:cubicBezTo>
                <a:cubicBezTo>
                  <a:pt x="1443098" y="896870"/>
                  <a:pt x="1442326" y="951907"/>
                  <a:pt x="1442252" y="1005313"/>
                </a:cubicBezTo>
                <a:cubicBezTo>
                  <a:pt x="1440336" y="1206014"/>
                  <a:pt x="1438833" y="1413328"/>
                  <a:pt x="1469382" y="1614896"/>
                </a:cubicBezTo>
                <a:lnTo>
                  <a:pt x="1472106" y="1632791"/>
                </a:lnTo>
                <a:lnTo>
                  <a:pt x="1479091" y="1680170"/>
                </a:lnTo>
                <a:cubicBezTo>
                  <a:pt x="1479741" y="1669501"/>
                  <a:pt x="1479617" y="1659149"/>
                  <a:pt x="1480043" y="1649028"/>
                </a:cubicBezTo>
                <a:cubicBezTo>
                  <a:pt x="1483046" y="1394060"/>
                  <a:pt x="1486555" y="1130296"/>
                  <a:pt x="1464087" y="871628"/>
                </a:cubicBezTo>
                <a:lnTo>
                  <a:pt x="1462204" y="850229"/>
                </a:lnTo>
                <a:cubicBezTo>
                  <a:pt x="1460150" y="826182"/>
                  <a:pt x="1458096" y="802134"/>
                  <a:pt x="1456504" y="777000"/>
                </a:cubicBezTo>
                <a:close/>
                <a:moveTo>
                  <a:pt x="1483619" y="764662"/>
                </a:moveTo>
                <a:cubicBezTo>
                  <a:pt x="1484834" y="792211"/>
                  <a:pt x="1487677" y="820458"/>
                  <a:pt x="1489670" y="847698"/>
                </a:cubicBezTo>
                <a:lnTo>
                  <a:pt x="1491553" y="869097"/>
                </a:lnTo>
                <a:cubicBezTo>
                  <a:pt x="1513754" y="1119277"/>
                  <a:pt x="1511208" y="1373147"/>
                  <a:pt x="1508481" y="1619865"/>
                </a:cubicBezTo>
                <a:cubicBezTo>
                  <a:pt x="1576046" y="1335574"/>
                  <a:pt x="1567527" y="1045475"/>
                  <a:pt x="1483619" y="764662"/>
                </a:cubicBezTo>
                <a:close/>
                <a:moveTo>
                  <a:pt x="1430481" y="630137"/>
                </a:moveTo>
                <a:cubicBezTo>
                  <a:pt x="1267590" y="940376"/>
                  <a:pt x="1333252" y="1302315"/>
                  <a:pt x="1442495" y="1626691"/>
                </a:cubicBezTo>
                <a:lnTo>
                  <a:pt x="1441222" y="1619067"/>
                </a:lnTo>
                <a:cubicBezTo>
                  <a:pt x="1410273" y="1415398"/>
                  <a:pt x="1411692" y="1206762"/>
                  <a:pt x="1414069" y="1004967"/>
                </a:cubicBezTo>
                <a:cubicBezTo>
                  <a:pt x="1414375" y="951016"/>
                  <a:pt x="1414834" y="895204"/>
                  <a:pt x="1420665" y="840369"/>
                </a:cubicBezTo>
                <a:cubicBezTo>
                  <a:pt x="1422537" y="823783"/>
                  <a:pt x="1424411" y="807192"/>
                  <a:pt x="1426829" y="790831"/>
                </a:cubicBezTo>
                <a:cubicBezTo>
                  <a:pt x="1433522" y="737010"/>
                  <a:pt x="1440125" y="681866"/>
                  <a:pt x="1430481" y="630137"/>
                </a:cubicBezTo>
                <a:close/>
                <a:moveTo>
                  <a:pt x="4023796" y="623931"/>
                </a:moveTo>
                <a:cubicBezTo>
                  <a:pt x="3998086" y="637515"/>
                  <a:pt x="3972609" y="650546"/>
                  <a:pt x="3945729" y="662344"/>
                </a:cubicBezTo>
                <a:cubicBezTo>
                  <a:pt x="3801060" y="727282"/>
                  <a:pt x="3645502" y="758642"/>
                  <a:pt x="3498947" y="818916"/>
                </a:cubicBezTo>
                <a:cubicBezTo>
                  <a:pt x="3325974" y="889896"/>
                  <a:pt x="3184420" y="1008307"/>
                  <a:pt x="3031283" y="1111507"/>
                </a:cubicBezTo>
                <a:cubicBezTo>
                  <a:pt x="3091555" y="1098395"/>
                  <a:pt x="3148558" y="1067158"/>
                  <a:pt x="3203692" y="1035777"/>
                </a:cubicBezTo>
                <a:lnTo>
                  <a:pt x="3218294" y="1027151"/>
                </a:lnTo>
                <a:cubicBezTo>
                  <a:pt x="3353948" y="950027"/>
                  <a:pt x="3497672" y="882756"/>
                  <a:pt x="3636737" y="817377"/>
                </a:cubicBezTo>
                <a:cubicBezTo>
                  <a:pt x="3765775" y="757414"/>
                  <a:pt x="3897289" y="694633"/>
                  <a:pt x="4023796" y="623931"/>
                </a:cubicBezTo>
                <a:close/>
                <a:moveTo>
                  <a:pt x="3311704" y="584486"/>
                </a:moveTo>
                <a:cubicBezTo>
                  <a:pt x="3272983" y="648568"/>
                  <a:pt x="3231536" y="711502"/>
                  <a:pt x="3190778" y="772788"/>
                </a:cubicBezTo>
                <a:cubicBezTo>
                  <a:pt x="3126979" y="868744"/>
                  <a:pt x="3062020" y="967431"/>
                  <a:pt x="3007981" y="1070739"/>
                </a:cubicBezTo>
                <a:cubicBezTo>
                  <a:pt x="3110594" y="966751"/>
                  <a:pt x="3204922" y="819977"/>
                  <a:pt x="3267578" y="693281"/>
                </a:cubicBezTo>
                <a:close/>
                <a:moveTo>
                  <a:pt x="2664888" y="518596"/>
                </a:moveTo>
                <a:cubicBezTo>
                  <a:pt x="2580256" y="532980"/>
                  <a:pt x="2495702" y="548687"/>
                  <a:pt x="2411865" y="567273"/>
                </a:cubicBezTo>
                <a:cubicBezTo>
                  <a:pt x="2215416" y="611580"/>
                  <a:pt x="2055895" y="697916"/>
                  <a:pt x="1896643" y="809468"/>
                </a:cubicBezTo>
                <a:cubicBezTo>
                  <a:pt x="1897193" y="809701"/>
                  <a:pt x="1897736" y="809931"/>
                  <a:pt x="1899055" y="809848"/>
                </a:cubicBezTo>
                <a:cubicBezTo>
                  <a:pt x="2091065" y="728900"/>
                  <a:pt x="2275399" y="656935"/>
                  <a:pt x="2446633" y="596159"/>
                </a:cubicBezTo>
                <a:close/>
                <a:moveTo>
                  <a:pt x="2796924" y="501747"/>
                </a:moveTo>
                <a:lnTo>
                  <a:pt x="2455237" y="622979"/>
                </a:lnTo>
                <a:cubicBezTo>
                  <a:pt x="2296206" y="679263"/>
                  <a:pt x="2126634" y="745243"/>
                  <a:pt x="1949308" y="818889"/>
                </a:cubicBezTo>
                <a:cubicBezTo>
                  <a:pt x="1950089" y="818579"/>
                  <a:pt x="1950089" y="818579"/>
                  <a:pt x="1950634" y="818810"/>
                </a:cubicBezTo>
                <a:cubicBezTo>
                  <a:pt x="2249794" y="764555"/>
                  <a:pt x="2535304" y="633058"/>
                  <a:pt x="2796924" y="501747"/>
                </a:cubicBezTo>
                <a:close/>
                <a:moveTo>
                  <a:pt x="3335099" y="488163"/>
                </a:moveTo>
                <a:lnTo>
                  <a:pt x="3151139" y="734118"/>
                </a:lnTo>
                <a:lnTo>
                  <a:pt x="3136980" y="753877"/>
                </a:lnTo>
                <a:cubicBezTo>
                  <a:pt x="3108114" y="793161"/>
                  <a:pt x="3082736" y="828772"/>
                  <a:pt x="3062043" y="867004"/>
                </a:cubicBezTo>
                <a:cubicBezTo>
                  <a:pt x="3033701" y="918746"/>
                  <a:pt x="3011684" y="973805"/>
                  <a:pt x="2994594" y="1035452"/>
                </a:cubicBezTo>
                <a:cubicBezTo>
                  <a:pt x="3046947" y="939156"/>
                  <a:pt x="3107576" y="847655"/>
                  <a:pt x="3167517" y="757788"/>
                </a:cubicBezTo>
                <a:cubicBezTo>
                  <a:pt x="3225200" y="670189"/>
                  <a:pt x="3284135" y="581180"/>
                  <a:pt x="3335099" y="488163"/>
                </a:cubicBezTo>
                <a:close/>
                <a:moveTo>
                  <a:pt x="2891507" y="485136"/>
                </a:moveTo>
                <a:cubicBezTo>
                  <a:pt x="2633092" y="616512"/>
                  <a:pt x="2348081" y="755947"/>
                  <a:pt x="2047508" y="825701"/>
                </a:cubicBezTo>
                <a:cubicBezTo>
                  <a:pt x="2357909" y="831572"/>
                  <a:pt x="2636584" y="667562"/>
                  <a:pt x="2891507" y="485136"/>
                </a:cubicBezTo>
                <a:close/>
                <a:moveTo>
                  <a:pt x="4418489" y="483936"/>
                </a:moveTo>
                <a:cubicBezTo>
                  <a:pt x="4332433" y="547295"/>
                  <a:pt x="4242855" y="605296"/>
                  <a:pt x="4155290" y="661575"/>
                </a:cubicBezTo>
                <a:cubicBezTo>
                  <a:pt x="3969451" y="781189"/>
                  <a:pt x="3777243" y="905190"/>
                  <a:pt x="3571040" y="996875"/>
                </a:cubicBezTo>
                <a:cubicBezTo>
                  <a:pt x="3418056" y="1064725"/>
                  <a:pt x="3258062" y="1114166"/>
                  <a:pt x="3093710" y="1145020"/>
                </a:cubicBezTo>
                <a:cubicBezTo>
                  <a:pt x="3128860" y="1154752"/>
                  <a:pt x="3165333" y="1164394"/>
                  <a:pt x="3207527" y="1163586"/>
                </a:cubicBezTo>
                <a:cubicBezTo>
                  <a:pt x="3359545" y="1160350"/>
                  <a:pt x="3521798" y="1058435"/>
                  <a:pt x="3652751" y="990907"/>
                </a:cubicBezTo>
                <a:cubicBezTo>
                  <a:pt x="3834432" y="897860"/>
                  <a:pt x="4013510" y="797268"/>
                  <a:pt x="4180906" y="680145"/>
                </a:cubicBezTo>
                <a:cubicBezTo>
                  <a:pt x="4224133" y="649515"/>
                  <a:pt x="4353624" y="550475"/>
                  <a:pt x="4418489" y="483936"/>
                </a:cubicBezTo>
                <a:close/>
                <a:moveTo>
                  <a:pt x="3316944" y="465669"/>
                </a:moveTo>
                <a:cubicBezTo>
                  <a:pt x="3194809" y="521478"/>
                  <a:pt x="2954579" y="894258"/>
                  <a:pt x="2958819" y="1062158"/>
                </a:cubicBezTo>
                <a:cubicBezTo>
                  <a:pt x="2971057" y="1011968"/>
                  <a:pt x="2985641" y="965354"/>
                  <a:pt x="3004132" y="921679"/>
                </a:cubicBezTo>
                <a:cubicBezTo>
                  <a:pt x="3014072" y="898200"/>
                  <a:pt x="3025105" y="875187"/>
                  <a:pt x="3037224" y="852631"/>
                </a:cubicBezTo>
                <a:cubicBezTo>
                  <a:pt x="3058615" y="812759"/>
                  <a:pt x="3085004" y="776291"/>
                  <a:pt x="3114637" y="736692"/>
                </a:cubicBezTo>
                <a:lnTo>
                  <a:pt x="3128801" y="716935"/>
                </a:lnTo>
                <a:cubicBezTo>
                  <a:pt x="3193882" y="628604"/>
                  <a:pt x="3252848" y="548625"/>
                  <a:pt x="3316944" y="465669"/>
                </a:cubicBezTo>
                <a:close/>
                <a:moveTo>
                  <a:pt x="4448894" y="422768"/>
                </a:moveTo>
                <a:cubicBezTo>
                  <a:pt x="4372745" y="436884"/>
                  <a:pt x="4303112" y="482734"/>
                  <a:pt x="4235585" y="528178"/>
                </a:cubicBezTo>
                <a:lnTo>
                  <a:pt x="4213155" y="543149"/>
                </a:lnTo>
                <a:cubicBezTo>
                  <a:pt x="4035485" y="661715"/>
                  <a:pt x="3839402" y="753816"/>
                  <a:pt x="3649218" y="842623"/>
                </a:cubicBezTo>
                <a:cubicBezTo>
                  <a:pt x="3510392" y="907459"/>
                  <a:pt x="3367451" y="974411"/>
                  <a:pt x="3232564" y="1051220"/>
                </a:cubicBezTo>
                <a:lnTo>
                  <a:pt x="3217970" y="1059849"/>
                </a:lnTo>
                <a:cubicBezTo>
                  <a:pt x="3184886" y="1078679"/>
                  <a:pt x="3151576" y="1098052"/>
                  <a:pt x="3116688" y="1113543"/>
                </a:cubicBezTo>
                <a:cubicBezTo>
                  <a:pt x="3269055" y="1082118"/>
                  <a:pt x="3417223" y="1034762"/>
                  <a:pt x="3559098" y="971858"/>
                </a:cubicBezTo>
                <a:cubicBezTo>
                  <a:pt x="3763514" y="881353"/>
                  <a:pt x="3954942" y="757667"/>
                  <a:pt x="4140004" y="638368"/>
                </a:cubicBezTo>
                <a:cubicBezTo>
                  <a:pt x="4244649" y="570645"/>
                  <a:pt x="4351849" y="501435"/>
                  <a:pt x="4451852" y="423380"/>
                </a:cubicBezTo>
                <a:cubicBezTo>
                  <a:pt x="4450763" y="422918"/>
                  <a:pt x="4450211" y="422686"/>
                  <a:pt x="4448894" y="422768"/>
                </a:cubicBezTo>
                <a:close/>
                <a:moveTo>
                  <a:pt x="680568" y="416949"/>
                </a:moveTo>
                <a:cubicBezTo>
                  <a:pt x="573847" y="489578"/>
                  <a:pt x="483985" y="589312"/>
                  <a:pt x="394452" y="694330"/>
                </a:cubicBezTo>
                <a:lnTo>
                  <a:pt x="340402" y="759654"/>
                </a:lnTo>
                <a:close/>
                <a:moveTo>
                  <a:pt x="827699" y="416143"/>
                </a:moveTo>
                <a:cubicBezTo>
                  <a:pt x="835728" y="454953"/>
                  <a:pt x="841663" y="494162"/>
                  <a:pt x="841524" y="534021"/>
                </a:cubicBezTo>
                <a:cubicBezTo>
                  <a:pt x="841577" y="581042"/>
                  <a:pt x="833611" y="627240"/>
                  <a:pt x="825554" y="672115"/>
                </a:cubicBezTo>
                <a:cubicBezTo>
                  <a:pt x="819855" y="703824"/>
                  <a:pt x="814239" y="736857"/>
                  <a:pt x="811499" y="769176"/>
                </a:cubicBezTo>
                <a:cubicBezTo>
                  <a:pt x="803608" y="866910"/>
                  <a:pt x="822564" y="965070"/>
                  <a:pt x="841586" y="1060039"/>
                </a:cubicBezTo>
                <a:cubicBezTo>
                  <a:pt x="870658" y="1208834"/>
                  <a:pt x="901383" y="1362838"/>
                  <a:pt x="942912" y="1511108"/>
                </a:cubicBezTo>
                <a:cubicBezTo>
                  <a:pt x="977911" y="1186645"/>
                  <a:pt x="995896" y="815698"/>
                  <a:pt x="884057" y="521768"/>
                </a:cubicBezTo>
                <a:cubicBezTo>
                  <a:pt x="868776" y="481820"/>
                  <a:pt x="846755" y="448679"/>
                  <a:pt x="827699" y="416143"/>
                </a:cubicBezTo>
                <a:close/>
                <a:moveTo>
                  <a:pt x="798883" y="414244"/>
                </a:moveTo>
                <a:cubicBezTo>
                  <a:pt x="695211" y="736679"/>
                  <a:pt x="755992" y="1050836"/>
                  <a:pt x="875825" y="1357811"/>
                </a:cubicBezTo>
                <a:cubicBezTo>
                  <a:pt x="852896" y="1259904"/>
                  <a:pt x="833394" y="1161513"/>
                  <a:pt x="814514" y="1064671"/>
                </a:cubicBezTo>
                <a:cubicBezTo>
                  <a:pt x="795638" y="967838"/>
                  <a:pt x="775736" y="867346"/>
                  <a:pt x="783698" y="766414"/>
                </a:cubicBezTo>
                <a:cubicBezTo>
                  <a:pt x="786354" y="732777"/>
                  <a:pt x="792197" y="699198"/>
                  <a:pt x="798129" y="666939"/>
                </a:cubicBezTo>
                <a:cubicBezTo>
                  <a:pt x="805719" y="623158"/>
                  <a:pt x="813776" y="578281"/>
                  <a:pt x="813894" y="533909"/>
                </a:cubicBezTo>
                <a:cubicBezTo>
                  <a:pt x="813480" y="493822"/>
                  <a:pt x="807234" y="453832"/>
                  <a:pt x="798883" y="414244"/>
                </a:cubicBezTo>
                <a:close/>
                <a:moveTo>
                  <a:pt x="673202" y="388720"/>
                </a:moveTo>
                <a:cubicBezTo>
                  <a:pt x="560862" y="422924"/>
                  <a:pt x="473506" y="490876"/>
                  <a:pt x="392779" y="596411"/>
                </a:cubicBezTo>
                <a:cubicBezTo>
                  <a:pt x="345173" y="658663"/>
                  <a:pt x="304966" y="720182"/>
                  <a:pt x="270088" y="790400"/>
                </a:cubicBezTo>
                <a:cubicBezTo>
                  <a:pt x="265839" y="798902"/>
                  <a:pt x="262292" y="805767"/>
                  <a:pt x="259285" y="812869"/>
                </a:cubicBezTo>
                <a:cubicBezTo>
                  <a:pt x="297306" y="767160"/>
                  <a:pt x="334780" y="721219"/>
                  <a:pt x="372890" y="676832"/>
                </a:cubicBezTo>
                <a:cubicBezTo>
                  <a:pt x="466138" y="567590"/>
                  <a:pt x="560501" y="463327"/>
                  <a:pt x="673202" y="388720"/>
                </a:cubicBezTo>
                <a:close/>
                <a:moveTo>
                  <a:pt x="1628210" y="0"/>
                </a:moveTo>
                <a:lnTo>
                  <a:pt x="1748399" y="0"/>
                </a:lnTo>
                <a:lnTo>
                  <a:pt x="1783391" y="17650"/>
                </a:lnTo>
                <a:cubicBezTo>
                  <a:pt x="1878225" y="54329"/>
                  <a:pt x="1980824" y="64330"/>
                  <a:pt x="2084193" y="69947"/>
                </a:cubicBezTo>
                <a:cubicBezTo>
                  <a:pt x="2305723" y="81971"/>
                  <a:pt x="2525917" y="56091"/>
                  <a:pt x="2744101" y="15192"/>
                </a:cubicBezTo>
                <a:cubicBezTo>
                  <a:pt x="2562964" y="37013"/>
                  <a:pt x="2380220" y="45912"/>
                  <a:pt x="2197414" y="41266"/>
                </a:cubicBezTo>
                <a:cubicBezTo>
                  <a:pt x="2092695" y="38460"/>
                  <a:pt x="1999575" y="31066"/>
                  <a:pt x="1914967" y="18583"/>
                </a:cubicBezTo>
                <a:lnTo>
                  <a:pt x="1815559" y="0"/>
                </a:lnTo>
                <a:lnTo>
                  <a:pt x="2001666" y="0"/>
                </a:lnTo>
                <a:lnTo>
                  <a:pt x="2036517" y="4274"/>
                </a:lnTo>
                <a:cubicBezTo>
                  <a:pt x="2087672" y="8689"/>
                  <a:pt x="2141872" y="11637"/>
                  <a:pt x="2199623" y="13232"/>
                </a:cubicBezTo>
                <a:cubicBezTo>
                  <a:pt x="2273140" y="15225"/>
                  <a:pt x="2346666" y="15008"/>
                  <a:pt x="2420103" y="12601"/>
                </a:cubicBezTo>
                <a:lnTo>
                  <a:pt x="2621330" y="0"/>
                </a:lnTo>
                <a:lnTo>
                  <a:pt x="3076571" y="0"/>
                </a:lnTo>
                <a:lnTo>
                  <a:pt x="2924796" y="36772"/>
                </a:lnTo>
                <a:cubicBezTo>
                  <a:pt x="2603232" y="110795"/>
                  <a:pt x="2272273" y="167441"/>
                  <a:pt x="1946203" y="131277"/>
                </a:cubicBezTo>
                <a:cubicBezTo>
                  <a:pt x="1847872" y="120226"/>
                  <a:pt x="1775939" y="84460"/>
                  <a:pt x="1707026" y="44983"/>
                </a:cubicBezTo>
                <a:close/>
                <a:moveTo>
                  <a:pt x="1007398" y="0"/>
                </a:moveTo>
                <a:lnTo>
                  <a:pt x="1105902" y="0"/>
                </a:lnTo>
                <a:lnTo>
                  <a:pt x="1191939" y="117664"/>
                </a:lnTo>
                <a:cubicBezTo>
                  <a:pt x="1366125" y="341427"/>
                  <a:pt x="1562103" y="551148"/>
                  <a:pt x="1780907" y="743734"/>
                </a:cubicBezTo>
                <a:cubicBezTo>
                  <a:pt x="1801144" y="761313"/>
                  <a:pt x="1821617" y="778348"/>
                  <a:pt x="1841857" y="795932"/>
                </a:cubicBezTo>
                <a:cubicBezTo>
                  <a:pt x="1990610" y="686371"/>
                  <a:pt x="2139633" y="585288"/>
                  <a:pt x="2317896" y="530713"/>
                </a:cubicBezTo>
                <a:cubicBezTo>
                  <a:pt x="2542030" y="462073"/>
                  <a:pt x="2783392" y="434854"/>
                  <a:pt x="3015228" y="399738"/>
                </a:cubicBezTo>
                <a:cubicBezTo>
                  <a:pt x="3052333" y="394202"/>
                  <a:pt x="3010950" y="453937"/>
                  <a:pt x="3000782" y="461219"/>
                </a:cubicBezTo>
                <a:cubicBezTo>
                  <a:pt x="2693972" y="688641"/>
                  <a:pt x="2350770" y="924476"/>
                  <a:pt x="1963190" y="895589"/>
                </a:cubicBezTo>
                <a:cubicBezTo>
                  <a:pt x="2149512" y="1044003"/>
                  <a:pt x="2346363" y="1178199"/>
                  <a:pt x="2552180" y="1298815"/>
                </a:cubicBezTo>
                <a:cubicBezTo>
                  <a:pt x="2674551" y="1263712"/>
                  <a:pt x="2789192" y="1186061"/>
                  <a:pt x="2904618" y="1146081"/>
                </a:cubicBezTo>
                <a:cubicBezTo>
                  <a:pt x="2811839" y="901425"/>
                  <a:pt x="3283913" y="443317"/>
                  <a:pt x="3428829" y="310883"/>
                </a:cubicBezTo>
                <a:cubicBezTo>
                  <a:pt x="3440380" y="300321"/>
                  <a:pt x="3459741" y="295643"/>
                  <a:pt x="3452135" y="318176"/>
                </a:cubicBezTo>
                <a:cubicBezTo>
                  <a:pt x="3377952" y="531416"/>
                  <a:pt x="3301457" y="750112"/>
                  <a:pt x="3169464" y="935661"/>
                </a:cubicBezTo>
                <a:cubicBezTo>
                  <a:pt x="3150662" y="961821"/>
                  <a:pt x="3003773" y="1105010"/>
                  <a:pt x="3049395" y="1070245"/>
                </a:cubicBezTo>
                <a:cubicBezTo>
                  <a:pt x="3162985" y="984423"/>
                  <a:pt x="3272630" y="886628"/>
                  <a:pt x="3401235" y="815534"/>
                </a:cubicBezTo>
                <a:cubicBezTo>
                  <a:pt x="3665893" y="669415"/>
                  <a:pt x="3968082" y="612577"/>
                  <a:pt x="4236947" y="465665"/>
                </a:cubicBezTo>
                <a:cubicBezTo>
                  <a:pt x="4280594" y="441649"/>
                  <a:pt x="4494768" y="287033"/>
                  <a:pt x="4565962" y="350012"/>
                </a:cubicBezTo>
                <a:cubicBezTo>
                  <a:pt x="4574408" y="357446"/>
                  <a:pt x="4561570" y="377121"/>
                  <a:pt x="4557937" y="382666"/>
                </a:cubicBezTo>
                <a:cubicBezTo>
                  <a:pt x="4368036" y="694348"/>
                  <a:pt x="3934455" y="895784"/>
                  <a:pt x="3621049" y="1056676"/>
                </a:cubicBezTo>
                <a:cubicBezTo>
                  <a:pt x="3449155" y="1144851"/>
                  <a:pt x="3289873" y="1230645"/>
                  <a:pt x="3094000" y="1229477"/>
                </a:cubicBezTo>
                <a:cubicBezTo>
                  <a:pt x="2989297" y="1228927"/>
                  <a:pt x="2920834" y="1221837"/>
                  <a:pt x="2813197" y="1263181"/>
                </a:cubicBezTo>
                <a:cubicBezTo>
                  <a:pt x="2746514" y="1288380"/>
                  <a:pt x="2682165" y="1312641"/>
                  <a:pt x="2615776" y="1334114"/>
                </a:cubicBezTo>
                <a:cubicBezTo>
                  <a:pt x="2856074" y="1470609"/>
                  <a:pt x="3106867" y="1588379"/>
                  <a:pt x="3364982" y="1687356"/>
                </a:cubicBezTo>
                <a:cubicBezTo>
                  <a:pt x="3367545" y="1685866"/>
                  <a:pt x="3369560" y="1684144"/>
                  <a:pt x="3371663" y="1683743"/>
                </a:cubicBezTo>
                <a:cubicBezTo>
                  <a:pt x="3559080" y="1639479"/>
                  <a:pt x="3730923" y="1559010"/>
                  <a:pt x="3883310" y="1443899"/>
                </a:cubicBezTo>
                <a:cubicBezTo>
                  <a:pt x="3885702" y="1439761"/>
                  <a:pt x="3888566" y="1434532"/>
                  <a:pt x="3892746" y="1429225"/>
                </a:cubicBezTo>
                <a:cubicBezTo>
                  <a:pt x="4100854" y="1154547"/>
                  <a:pt x="4425526" y="995756"/>
                  <a:pt x="4699980" y="789523"/>
                </a:cubicBezTo>
                <a:lnTo>
                  <a:pt x="4724400" y="769876"/>
                </a:lnTo>
                <a:lnTo>
                  <a:pt x="4724400" y="802845"/>
                </a:lnTo>
                <a:lnTo>
                  <a:pt x="4705958" y="821317"/>
                </a:lnTo>
                <a:cubicBezTo>
                  <a:pt x="4688728" y="839775"/>
                  <a:pt x="4668259" y="862655"/>
                  <a:pt x="4649798" y="877374"/>
                </a:cubicBezTo>
                <a:cubicBezTo>
                  <a:pt x="4443742" y="1038644"/>
                  <a:pt x="4191500" y="1158472"/>
                  <a:pt x="4005326" y="1344259"/>
                </a:cubicBezTo>
                <a:cubicBezTo>
                  <a:pt x="4063256" y="1294104"/>
                  <a:pt x="4132215" y="1254410"/>
                  <a:pt x="4199378" y="1215889"/>
                </a:cubicBezTo>
                <a:cubicBezTo>
                  <a:pt x="4212968" y="1208123"/>
                  <a:pt x="4226555" y="1200357"/>
                  <a:pt x="4239600" y="1192361"/>
                </a:cubicBezTo>
                <a:cubicBezTo>
                  <a:pt x="4399481" y="1099094"/>
                  <a:pt x="4542878" y="976320"/>
                  <a:pt x="4677037" y="858646"/>
                </a:cubicBezTo>
                <a:lnTo>
                  <a:pt x="4724400" y="810414"/>
                </a:lnTo>
                <a:lnTo>
                  <a:pt x="4724400" y="916439"/>
                </a:lnTo>
                <a:lnTo>
                  <a:pt x="4683030" y="982925"/>
                </a:lnTo>
                <a:cubicBezTo>
                  <a:pt x="4504646" y="1237618"/>
                  <a:pt x="4252054" y="1416530"/>
                  <a:pt x="3921884" y="1469889"/>
                </a:cubicBezTo>
                <a:cubicBezTo>
                  <a:pt x="3782100" y="1582602"/>
                  <a:pt x="3625917" y="1667134"/>
                  <a:pt x="3456136" y="1721439"/>
                </a:cubicBezTo>
                <a:cubicBezTo>
                  <a:pt x="3511887" y="1741826"/>
                  <a:pt x="3567869" y="1761662"/>
                  <a:pt x="3624313" y="1780406"/>
                </a:cubicBezTo>
                <a:cubicBezTo>
                  <a:pt x="3850637" y="1855623"/>
                  <a:pt x="4076864" y="1908264"/>
                  <a:pt x="4303638" y="1944400"/>
                </a:cubicBezTo>
                <a:cubicBezTo>
                  <a:pt x="4307581" y="1939634"/>
                  <a:pt x="4311304" y="1935410"/>
                  <a:pt x="4315566" y="1931422"/>
                </a:cubicBezTo>
                <a:cubicBezTo>
                  <a:pt x="4418123" y="1797152"/>
                  <a:pt x="4522970" y="1669642"/>
                  <a:pt x="4664388" y="1574357"/>
                </a:cubicBezTo>
                <a:lnTo>
                  <a:pt x="4724400" y="1537429"/>
                </a:lnTo>
                <a:lnTo>
                  <a:pt x="4724400" y="1589108"/>
                </a:lnTo>
                <a:lnTo>
                  <a:pt x="4644505" y="1640352"/>
                </a:lnTo>
                <a:cubicBezTo>
                  <a:pt x="4543719" y="1713959"/>
                  <a:pt x="4461038" y="1801479"/>
                  <a:pt x="4381603" y="1900149"/>
                </a:cubicBezTo>
                <a:cubicBezTo>
                  <a:pt x="4415438" y="1876488"/>
                  <a:pt x="4447471" y="1849494"/>
                  <a:pt x="4478726" y="1822808"/>
                </a:cubicBezTo>
                <a:cubicBezTo>
                  <a:pt x="4513234" y="1792997"/>
                  <a:pt x="4549530" y="1762011"/>
                  <a:pt x="4588263" y="1735914"/>
                </a:cubicBezTo>
                <a:cubicBezTo>
                  <a:pt x="4619078" y="1714840"/>
                  <a:pt x="4651924" y="1696556"/>
                  <a:pt x="4683216" y="1678902"/>
                </a:cubicBezTo>
                <a:lnTo>
                  <a:pt x="4724400" y="1655121"/>
                </a:lnTo>
                <a:lnTo>
                  <a:pt x="4724400" y="1686869"/>
                </a:lnTo>
                <a:lnTo>
                  <a:pt x="4696172" y="1703058"/>
                </a:lnTo>
                <a:cubicBezTo>
                  <a:pt x="4665104" y="1720165"/>
                  <a:pt x="4632805" y="1738677"/>
                  <a:pt x="4602997" y="1758893"/>
                </a:cubicBezTo>
                <a:cubicBezTo>
                  <a:pt x="4565822" y="1784357"/>
                  <a:pt x="4530304" y="1815035"/>
                  <a:pt x="4496021" y="1844299"/>
                </a:cubicBezTo>
                <a:cubicBezTo>
                  <a:pt x="4470821" y="1865816"/>
                  <a:pt x="4445614" y="1887338"/>
                  <a:pt x="4419004" y="1907617"/>
                </a:cubicBezTo>
                <a:cubicBezTo>
                  <a:pt x="4509516" y="1884856"/>
                  <a:pt x="4599633" y="1841647"/>
                  <a:pt x="4685975" y="1786372"/>
                </a:cubicBezTo>
                <a:lnTo>
                  <a:pt x="4724400" y="1759693"/>
                </a:lnTo>
                <a:lnTo>
                  <a:pt x="4724400" y="1809459"/>
                </a:lnTo>
                <a:lnTo>
                  <a:pt x="4653762" y="1857561"/>
                </a:lnTo>
                <a:cubicBezTo>
                  <a:pt x="4580587" y="1902591"/>
                  <a:pt x="4504944" y="1939172"/>
                  <a:pt x="4428349" y="1963079"/>
                </a:cubicBezTo>
                <a:lnTo>
                  <a:pt x="4724400" y="1990579"/>
                </a:lnTo>
                <a:lnTo>
                  <a:pt x="4724400" y="2065582"/>
                </a:lnTo>
                <a:lnTo>
                  <a:pt x="4686318" y="2063926"/>
                </a:lnTo>
                <a:lnTo>
                  <a:pt x="4724400" y="2085104"/>
                </a:lnTo>
                <a:lnTo>
                  <a:pt x="4724400" y="2178471"/>
                </a:lnTo>
                <a:lnTo>
                  <a:pt x="4617755" y="2122457"/>
                </a:lnTo>
                <a:lnTo>
                  <a:pt x="4724400" y="2196158"/>
                </a:lnTo>
                <a:lnTo>
                  <a:pt x="4724400" y="2230374"/>
                </a:lnTo>
                <a:lnTo>
                  <a:pt x="4573637" y="2126309"/>
                </a:lnTo>
                <a:cubicBezTo>
                  <a:pt x="4608893" y="2177612"/>
                  <a:pt x="4656401" y="2222030"/>
                  <a:pt x="4706850" y="2262541"/>
                </a:cubicBezTo>
                <a:lnTo>
                  <a:pt x="4724400" y="2275857"/>
                </a:lnTo>
                <a:lnTo>
                  <a:pt x="4724400" y="2377131"/>
                </a:lnTo>
                <a:lnTo>
                  <a:pt x="4688201" y="2349925"/>
                </a:lnTo>
                <a:cubicBezTo>
                  <a:pt x="4579462" y="2264619"/>
                  <a:pt x="4483104" y="2181979"/>
                  <a:pt x="4462564" y="2041945"/>
                </a:cubicBezTo>
                <a:cubicBezTo>
                  <a:pt x="4339738" y="2027929"/>
                  <a:pt x="4217123" y="2008847"/>
                  <a:pt x="4094167" y="1984479"/>
                </a:cubicBezTo>
                <a:cubicBezTo>
                  <a:pt x="4361568" y="2318516"/>
                  <a:pt x="4448657" y="2737804"/>
                  <a:pt x="4520397" y="3153822"/>
                </a:cubicBezTo>
                <a:cubicBezTo>
                  <a:pt x="4524234" y="3176690"/>
                  <a:pt x="4478166" y="3233800"/>
                  <a:pt x="4458958" y="3203134"/>
                </a:cubicBezTo>
                <a:cubicBezTo>
                  <a:pt x="4221037" y="2826855"/>
                  <a:pt x="3875607" y="2452063"/>
                  <a:pt x="3972830" y="1973028"/>
                </a:cubicBezTo>
                <a:cubicBezTo>
                  <a:pt x="3973903" y="1968973"/>
                  <a:pt x="3975983" y="1964061"/>
                  <a:pt x="3979154" y="1959605"/>
                </a:cubicBezTo>
                <a:cubicBezTo>
                  <a:pt x="3847070" y="1929437"/>
                  <a:pt x="3715197" y="1894208"/>
                  <a:pt x="3583051" y="1850495"/>
                </a:cubicBezTo>
                <a:cubicBezTo>
                  <a:pt x="3357823" y="1775743"/>
                  <a:pt x="3137042" y="1687421"/>
                  <a:pt x="2922360" y="1586232"/>
                </a:cubicBezTo>
                <a:cubicBezTo>
                  <a:pt x="2956249" y="1697796"/>
                  <a:pt x="3014099" y="1805979"/>
                  <a:pt x="3033099" y="1913175"/>
                </a:cubicBezTo>
                <a:cubicBezTo>
                  <a:pt x="3035371" y="1915419"/>
                  <a:pt x="3037950" y="1918445"/>
                  <a:pt x="3040214" y="1920694"/>
                </a:cubicBezTo>
                <a:cubicBezTo>
                  <a:pt x="3043936" y="1916469"/>
                  <a:pt x="3048200" y="1912482"/>
                  <a:pt x="3051308" y="1911226"/>
                </a:cubicBezTo>
                <a:cubicBezTo>
                  <a:pt x="3335533" y="1788841"/>
                  <a:pt x="3650972" y="2264893"/>
                  <a:pt x="3791335" y="2442781"/>
                </a:cubicBezTo>
                <a:cubicBezTo>
                  <a:pt x="3804329" y="2459223"/>
                  <a:pt x="3763010" y="2515770"/>
                  <a:pt x="3744063" y="2510325"/>
                </a:cubicBezTo>
                <a:cubicBezTo>
                  <a:pt x="3485213" y="2437432"/>
                  <a:pt x="3287280" y="2286035"/>
                  <a:pt x="3103695" y="2105302"/>
                </a:cubicBezTo>
                <a:cubicBezTo>
                  <a:pt x="3126339" y="2333141"/>
                  <a:pt x="3009845" y="2625036"/>
                  <a:pt x="2968137" y="2805672"/>
                </a:cubicBezTo>
                <a:cubicBezTo>
                  <a:pt x="2930699" y="2965580"/>
                  <a:pt x="2891878" y="3078554"/>
                  <a:pt x="2739231" y="3151701"/>
                </a:cubicBezTo>
                <a:cubicBezTo>
                  <a:pt x="2726335" y="3157832"/>
                  <a:pt x="2726972" y="3142650"/>
                  <a:pt x="2728882" y="3135084"/>
                </a:cubicBezTo>
                <a:cubicBezTo>
                  <a:pt x="2806473" y="2811909"/>
                  <a:pt x="2836690" y="2478979"/>
                  <a:pt x="2914282" y="2155807"/>
                </a:cubicBezTo>
                <a:cubicBezTo>
                  <a:pt x="2927505" y="2100241"/>
                  <a:pt x="2969504" y="2020803"/>
                  <a:pt x="2971660" y="1962486"/>
                </a:cubicBezTo>
                <a:cubicBezTo>
                  <a:pt x="2971891" y="1961942"/>
                  <a:pt x="2971575" y="1961166"/>
                  <a:pt x="2971809" y="1960615"/>
                </a:cubicBezTo>
                <a:cubicBezTo>
                  <a:pt x="2971875" y="1957427"/>
                  <a:pt x="2972485" y="1954468"/>
                  <a:pt x="2972315" y="1951821"/>
                </a:cubicBezTo>
                <a:cubicBezTo>
                  <a:pt x="2966359" y="1836632"/>
                  <a:pt x="2865027" y="1683636"/>
                  <a:pt x="2846641" y="1556749"/>
                </a:cubicBezTo>
                <a:cubicBezTo>
                  <a:pt x="2846247" y="1554649"/>
                  <a:pt x="2846851" y="1551688"/>
                  <a:pt x="2847461" y="1548729"/>
                </a:cubicBezTo>
                <a:cubicBezTo>
                  <a:pt x="2570813" y="1412938"/>
                  <a:pt x="2306528" y="1254043"/>
                  <a:pt x="2058558" y="1071804"/>
                </a:cubicBezTo>
                <a:cubicBezTo>
                  <a:pt x="2118947" y="1245450"/>
                  <a:pt x="2231454" y="1407035"/>
                  <a:pt x="2291089" y="1585512"/>
                </a:cubicBezTo>
                <a:cubicBezTo>
                  <a:pt x="2383696" y="1860991"/>
                  <a:pt x="2441466" y="2144264"/>
                  <a:pt x="2473792" y="2432858"/>
                </a:cubicBezTo>
                <a:cubicBezTo>
                  <a:pt x="2475176" y="2446319"/>
                  <a:pt x="2431252" y="2512059"/>
                  <a:pt x="2420124" y="2495762"/>
                </a:cubicBezTo>
                <a:cubicBezTo>
                  <a:pt x="2291230" y="2305989"/>
                  <a:pt x="2208353" y="2083557"/>
                  <a:pt x="2119846" y="1872898"/>
                </a:cubicBezTo>
                <a:cubicBezTo>
                  <a:pt x="2037236" y="1675682"/>
                  <a:pt x="1982639" y="1492905"/>
                  <a:pt x="1995210" y="1288346"/>
                </a:cubicBezTo>
                <a:cubicBezTo>
                  <a:pt x="1948480" y="1372857"/>
                  <a:pt x="1900430" y="1457457"/>
                  <a:pt x="1850975" y="1540820"/>
                </a:cubicBezTo>
                <a:cubicBezTo>
                  <a:pt x="1816437" y="1599587"/>
                  <a:pt x="1789540" y="1661598"/>
                  <a:pt x="1723490" y="1688355"/>
                </a:cubicBezTo>
                <a:cubicBezTo>
                  <a:pt x="1718826" y="1690241"/>
                  <a:pt x="1711811" y="1688563"/>
                  <a:pt x="1710157" y="1683354"/>
                </a:cubicBezTo>
                <a:cubicBezTo>
                  <a:pt x="1675928" y="1583238"/>
                  <a:pt x="1752515" y="1420588"/>
                  <a:pt x="1807265" y="1336896"/>
                </a:cubicBezTo>
                <a:cubicBezTo>
                  <a:pt x="1856904" y="1260695"/>
                  <a:pt x="1925612" y="1200294"/>
                  <a:pt x="2011049" y="1173376"/>
                </a:cubicBezTo>
                <a:cubicBezTo>
                  <a:pt x="2011743" y="1171736"/>
                  <a:pt x="2013211" y="1169782"/>
                  <a:pt x="2014681" y="1167830"/>
                </a:cubicBezTo>
                <a:cubicBezTo>
                  <a:pt x="1995942" y="1119335"/>
                  <a:pt x="1980541" y="1069035"/>
                  <a:pt x="1971037" y="1015438"/>
                </a:cubicBezTo>
                <a:cubicBezTo>
                  <a:pt x="1970873" y="1012795"/>
                  <a:pt x="1971247" y="1010377"/>
                  <a:pt x="1971858" y="1007420"/>
                </a:cubicBezTo>
                <a:cubicBezTo>
                  <a:pt x="1889219" y="944106"/>
                  <a:pt x="1807963" y="877509"/>
                  <a:pt x="1729505" y="808882"/>
                </a:cubicBezTo>
                <a:cubicBezTo>
                  <a:pt x="1652132" y="740719"/>
                  <a:pt x="1577790" y="669969"/>
                  <a:pt x="1506007" y="597733"/>
                </a:cubicBezTo>
                <a:cubicBezTo>
                  <a:pt x="1650265" y="988437"/>
                  <a:pt x="1648039" y="1402749"/>
                  <a:pt x="1499912" y="1795211"/>
                </a:cubicBezTo>
                <a:cubicBezTo>
                  <a:pt x="1496995" y="1803635"/>
                  <a:pt x="1454455" y="1866099"/>
                  <a:pt x="1444926" y="1841464"/>
                </a:cubicBezTo>
                <a:cubicBezTo>
                  <a:pt x="1288444" y="1433999"/>
                  <a:pt x="1179507" y="967467"/>
                  <a:pt x="1425791" y="572788"/>
                </a:cubicBezTo>
                <a:cubicBezTo>
                  <a:pt x="1428418" y="568101"/>
                  <a:pt x="1431907" y="564428"/>
                  <a:pt x="1435390" y="560750"/>
                </a:cubicBezTo>
                <a:cubicBezTo>
                  <a:pt x="1440033" y="554349"/>
                  <a:pt x="1445996" y="547863"/>
                  <a:pt x="1451502" y="542471"/>
                </a:cubicBezTo>
                <a:cubicBezTo>
                  <a:pt x="1361214" y="448553"/>
                  <a:pt x="1275425" y="351231"/>
                  <a:pt x="1194128" y="250903"/>
                </a:cubicBezTo>
                <a:close/>
                <a:moveTo>
                  <a:pt x="890158" y="0"/>
                </a:moveTo>
                <a:lnTo>
                  <a:pt x="937892" y="0"/>
                </a:lnTo>
                <a:lnTo>
                  <a:pt x="924483" y="30495"/>
                </a:lnTo>
                <a:cubicBezTo>
                  <a:pt x="886566" y="121698"/>
                  <a:pt x="856718" y="217584"/>
                  <a:pt x="872288" y="306259"/>
                </a:cubicBezTo>
                <a:cubicBezTo>
                  <a:pt x="896800" y="446040"/>
                  <a:pt x="987449" y="577127"/>
                  <a:pt x="1006247" y="727373"/>
                </a:cubicBezTo>
                <a:cubicBezTo>
                  <a:pt x="1042700" y="1013846"/>
                  <a:pt x="1021035" y="1326579"/>
                  <a:pt x="986481" y="1611960"/>
                </a:cubicBezTo>
                <a:cubicBezTo>
                  <a:pt x="984668" y="1625361"/>
                  <a:pt x="941918" y="1692886"/>
                  <a:pt x="928400" y="1663986"/>
                </a:cubicBezTo>
                <a:cubicBezTo>
                  <a:pt x="723163" y="1233305"/>
                  <a:pt x="596239" y="818387"/>
                  <a:pt x="771281" y="368438"/>
                </a:cubicBezTo>
                <a:lnTo>
                  <a:pt x="200540" y="942511"/>
                </a:lnTo>
                <a:cubicBezTo>
                  <a:pt x="190537" y="952438"/>
                  <a:pt x="161507" y="972341"/>
                  <a:pt x="170253" y="942567"/>
                </a:cubicBezTo>
                <a:cubicBezTo>
                  <a:pt x="222670" y="771614"/>
                  <a:pt x="326261" y="624255"/>
                  <a:pt x="442049" y="489150"/>
                </a:cubicBezTo>
                <a:cubicBezTo>
                  <a:pt x="542966" y="370919"/>
                  <a:pt x="644574" y="322520"/>
                  <a:pt x="788582" y="301724"/>
                </a:cubicBezTo>
                <a:cubicBezTo>
                  <a:pt x="788307" y="293239"/>
                  <a:pt x="787808" y="285302"/>
                  <a:pt x="788312" y="276498"/>
                </a:cubicBezTo>
                <a:cubicBezTo>
                  <a:pt x="793051" y="221208"/>
                  <a:pt x="817827" y="155085"/>
                  <a:pt x="847625" y="89075"/>
                </a:cubicBezTo>
                <a:close/>
                <a:moveTo>
                  <a:pt x="29788" y="0"/>
                </a:moveTo>
                <a:lnTo>
                  <a:pt x="93321" y="0"/>
                </a:lnTo>
                <a:lnTo>
                  <a:pt x="79142" y="68966"/>
                </a:lnTo>
                <a:cubicBezTo>
                  <a:pt x="45734" y="225436"/>
                  <a:pt x="26794" y="379659"/>
                  <a:pt x="21253" y="535687"/>
                </a:cubicBezTo>
                <a:lnTo>
                  <a:pt x="61909" y="380358"/>
                </a:lnTo>
                <a:cubicBezTo>
                  <a:pt x="78826" y="316055"/>
                  <a:pt x="96125" y="249346"/>
                  <a:pt x="118339" y="184712"/>
                </a:cubicBezTo>
                <a:cubicBezTo>
                  <a:pt x="129562" y="152119"/>
                  <a:pt x="141878" y="119997"/>
                  <a:pt x="154192" y="87864"/>
                </a:cubicBezTo>
                <a:lnTo>
                  <a:pt x="186604" y="0"/>
                </a:lnTo>
                <a:lnTo>
                  <a:pt x="216386" y="0"/>
                </a:lnTo>
                <a:lnTo>
                  <a:pt x="180314" y="97640"/>
                </a:lnTo>
                <a:cubicBezTo>
                  <a:pt x="168233" y="129221"/>
                  <a:pt x="155916" y="161350"/>
                  <a:pt x="144924" y="193392"/>
                </a:cubicBezTo>
                <a:cubicBezTo>
                  <a:pt x="123175" y="256933"/>
                  <a:pt x="106102" y="323103"/>
                  <a:pt x="89413" y="386853"/>
                </a:cubicBezTo>
                <a:lnTo>
                  <a:pt x="49686" y="539999"/>
                </a:lnTo>
                <a:cubicBezTo>
                  <a:pt x="112204" y="409054"/>
                  <a:pt x="181190" y="283748"/>
                  <a:pt x="236604" y="152292"/>
                </a:cubicBezTo>
                <a:lnTo>
                  <a:pt x="289375" y="0"/>
                </a:lnTo>
                <a:lnTo>
                  <a:pt x="369729" y="0"/>
                </a:lnTo>
                <a:lnTo>
                  <a:pt x="354160" y="65656"/>
                </a:lnTo>
                <a:cubicBezTo>
                  <a:pt x="272180" y="311007"/>
                  <a:pt x="108679" y="519263"/>
                  <a:pt x="21325" y="763628"/>
                </a:cubicBezTo>
                <a:cubicBezTo>
                  <a:pt x="18671" y="771035"/>
                  <a:pt x="13191" y="778653"/>
                  <a:pt x="6426" y="785104"/>
                </a:cubicBezTo>
                <a:lnTo>
                  <a:pt x="0" y="789215"/>
                </a:lnTo>
                <a:lnTo>
                  <a:pt x="0" y="163142"/>
                </a:lnTo>
                <a:lnTo>
                  <a:pt x="20220" y="37416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E40A974E-04F6-ABFD-A999-14203D11D3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7201"/>
            <a:ext cx="11734800" cy="5943598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>
            <a:outerShdw blurRad="317500" algn="ctr" rotWithShape="0">
              <a:schemeClr val="tx1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FEA26EB-FD56-6E1B-7D77-088BB71F0B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ED0F5-AF5C-4D67-8A91-AA049F8B765D}" type="slidenum">
              <a:rPr lang="pt-BR" smtClean="0"/>
              <a:t>3</a:t>
            </a:fld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C8D15C-E47B-03F6-057D-99B6DCF0B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E55AB-F777-44A5-B0B7-5D41E77B797F}" type="datetime1">
              <a:rPr lang="pt-BR" smtClean="0"/>
              <a:t>29/10/2025</a:t>
            </a:fld>
            <a:endParaRPr lang="pt-BR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100718B-AA26-1B33-CD38-459C1648F6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5880" y="722169"/>
            <a:ext cx="1333715" cy="132548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AD0E9C3-91D5-8B59-245B-05FAD8848E2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200"/>
          <a:stretch>
            <a:fillRect/>
          </a:stretch>
        </p:blipFill>
        <p:spPr>
          <a:xfrm>
            <a:off x="4754881" y="915010"/>
            <a:ext cx="1532225" cy="9398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9C7CDA8-2001-6D3C-05C2-033A8465C4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2392" y="1067459"/>
            <a:ext cx="2051217" cy="63490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1867D8D-768E-5DA9-6068-44FD7ED026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5216" y="3250546"/>
            <a:ext cx="1819529" cy="65731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9BB8CE6-8F5D-67B0-78C9-19C80A9E0C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96942" y="2861263"/>
            <a:ext cx="1258008" cy="129089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4EF998F1-99B5-622D-2238-A309299101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12391" y="3250546"/>
            <a:ext cx="2051217" cy="854114"/>
          </a:xfrm>
          <a:prstGeom prst="rect">
            <a:avLst/>
          </a:prstGeom>
        </p:spPr>
      </p:pic>
      <p:pic>
        <p:nvPicPr>
          <p:cNvPr id="1026" name="Picture 2" descr="Cases CELTA: Incubadora - CERTI Insights">
            <a:extLst>
              <a:ext uri="{FF2B5EF4-FFF2-40B4-BE49-F238E27FC236}">
                <a16:creationId xmlns:a16="http://schemas.microsoft.com/office/drawing/2014/main" id="{EF11E4F9-EFC3-E79C-E4FE-DB130E09C6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5700" y="4724832"/>
            <a:ext cx="3718560" cy="1631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11629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22C9B80-974C-9F33-561B-1F67E9A268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3" name="Rectangle 82">
            <a:extLst>
              <a:ext uri="{FF2B5EF4-FFF2-40B4-BE49-F238E27FC236}">
                <a16:creationId xmlns:a16="http://schemas.microsoft.com/office/drawing/2014/main" id="{B4580243-A254-151C-180B-3A4B976AA5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4774BA-4B01-2F6C-1982-8AEE46B4CF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pt-BR" sz="5400" b="1" dirty="0"/>
              <a:t>Introdução - Conceitos básicos</a:t>
            </a:r>
            <a:br>
              <a:rPr lang="pt-BR" sz="5400" b="1" dirty="0"/>
            </a:br>
            <a:r>
              <a:rPr lang="pt-BR" sz="3100" dirty="0"/>
              <a:t>Foco em EP</a:t>
            </a:r>
          </a:p>
        </p:txBody>
      </p:sp>
      <p:sp>
        <p:nvSpPr>
          <p:cNvPr id="85" name="sketch line">
            <a:extLst>
              <a:ext uri="{FF2B5EF4-FFF2-40B4-BE49-F238E27FC236}">
                <a16:creationId xmlns:a16="http://schemas.microsoft.com/office/drawing/2014/main" id="{FBAC0A98-3437-7394-41BB-3B3A172E0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C63BDA-8DF6-8676-4972-CAE2FBDDB25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E720B14-0B64-4130-96EF-4F71D75D0BC1}" type="datetime1">
              <a:rPr lang="pt-BR" smtClean="0"/>
              <a:t>29/10/2025</a:t>
            </a:fld>
            <a:endParaRPr lang="pt-B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01169F-6147-2592-C63E-706F7DFDB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4FED0F5-AF5C-4D67-8A91-AA049F8B765D}" type="slidenum">
              <a:rPr lang="pt-BR" smtClean="0"/>
              <a:pPr>
                <a:spcAft>
                  <a:spcPts val="600"/>
                </a:spcAft>
              </a:pPr>
              <a:t>30</a:t>
            </a:fld>
            <a:endParaRPr lang="pt-BR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30DE99-703A-5698-4731-5AC2385CF3DC}"/>
              </a:ext>
            </a:extLst>
          </p:cNvPr>
          <p:cNvSpPr txBox="1"/>
          <p:nvPr/>
        </p:nvSpPr>
        <p:spPr>
          <a:xfrm>
            <a:off x="4202206" y="2111530"/>
            <a:ext cx="4267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Tabela 2. Definições de adicionais sobre EP.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283A20B-F88F-85CE-58FD-6F50418217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1454768"/>
              </p:ext>
            </p:extLst>
          </p:nvPr>
        </p:nvGraphicFramePr>
        <p:xfrm>
          <a:off x="838200" y="2485835"/>
          <a:ext cx="10515600" cy="2957894"/>
        </p:xfrm>
        <a:graphic>
          <a:graphicData uri="http://schemas.openxmlformats.org/drawingml/2006/table">
            <a:tbl>
              <a:tblPr firstRow="1" firstCol="1" bandRow="1"/>
              <a:tblGrid>
                <a:gridCol w="3424518">
                  <a:extLst>
                    <a:ext uri="{9D8B030D-6E8A-4147-A177-3AD203B41FA5}">
                      <a16:colId xmlns:a16="http://schemas.microsoft.com/office/drawing/2014/main" val="4043944105"/>
                    </a:ext>
                  </a:extLst>
                </a:gridCol>
                <a:gridCol w="7091082">
                  <a:extLst>
                    <a:ext uri="{9D8B030D-6E8A-4147-A177-3AD203B41FA5}">
                      <a16:colId xmlns:a16="http://schemas.microsoft.com/office/drawing/2014/main" val="2195233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2200" b="1" kern="100" cap="all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Autor(es)</a:t>
                      </a:r>
                      <a:endParaRPr lang="pt-BR" sz="2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2200" b="1" kern="100" cap="all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Definição (tradução fiel e acessível)</a:t>
                      </a:r>
                      <a:endParaRPr lang="pt-BR" sz="2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33518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1800" b="1" kern="100" cap="all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CHEN et al. (2024)</a:t>
                      </a:r>
                      <a:endParaRPr lang="pt-BR" sz="18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1800" kern="100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Engenharia de prompt é o processo de estruturar entradas para o modelo, o que se tornou uma técnica crucial para </a:t>
                      </a:r>
                      <a:r>
                        <a:rPr lang="pt-BR" sz="1800" b="1" kern="100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maximizar a utilidade e a precisão</a:t>
                      </a:r>
                      <a:r>
                        <a:rPr lang="pt-BR" sz="1800" kern="100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 desses modelos.</a:t>
                      </a:r>
                      <a:endParaRPr lang="pt-BR" sz="18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109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1800" b="1" kern="100" cap="all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Desmond et al. (2024)</a:t>
                      </a:r>
                      <a:endParaRPr lang="pt-BR" sz="18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1800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Engenharia e design de prompts é o processo de </a:t>
                      </a:r>
                      <a:r>
                        <a:rPr lang="pt-BR" sz="1800" b="1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formular o texto em linguagem natural</a:t>
                      </a:r>
                      <a:r>
                        <a:rPr lang="pt-BR" sz="1800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 que será inserido em um modelo de linguagem de grande porte.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119308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1800" b="1" kern="100" cap="all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Sahoo et al. (2025)</a:t>
                      </a:r>
                      <a:endParaRPr lang="pt-BR" sz="18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1800" kern="100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Essa abordagem utiliza </a:t>
                      </a:r>
                      <a:r>
                        <a:rPr lang="pt-BR" sz="1800" b="1" kern="100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instruções específicas para tarefas, chamadas prompts</a:t>
                      </a:r>
                      <a:r>
                        <a:rPr lang="pt-BR" sz="1800" kern="100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, para melhorar a eficácia do modelo </a:t>
                      </a:r>
                      <a:r>
                        <a:rPr lang="pt-BR" sz="1800" b="1" kern="100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sem modificar seus parâmetros centrais</a:t>
                      </a:r>
                      <a:r>
                        <a:rPr lang="pt-BR" sz="1800" kern="100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.</a:t>
                      </a:r>
                      <a:endParaRPr lang="pt-BR" sz="18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8640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365713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23BC1D1-2A1E-9EAD-D64D-3DBDF0C5FF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3" name="Rectangle 82">
            <a:extLst>
              <a:ext uri="{FF2B5EF4-FFF2-40B4-BE49-F238E27FC236}">
                <a16:creationId xmlns:a16="http://schemas.microsoft.com/office/drawing/2014/main" id="{5056DCFE-F32B-6820-F1E1-A337035D7C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F79EB9-D708-F8C0-83F3-0239C99EA9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39718" cy="1325563"/>
          </a:xfrm>
        </p:spPr>
        <p:txBody>
          <a:bodyPr>
            <a:normAutofit fontScale="90000"/>
          </a:bodyPr>
          <a:lstStyle/>
          <a:p>
            <a:r>
              <a:rPr lang="pt-BR" sz="5400" b="1" dirty="0"/>
              <a:t>Oportunidades da IA na Pesquisa Científica</a:t>
            </a:r>
            <a:endParaRPr lang="pt-BR" sz="5400" dirty="0"/>
          </a:p>
        </p:txBody>
      </p:sp>
      <p:sp>
        <p:nvSpPr>
          <p:cNvPr id="85" name="sketch line">
            <a:extLst>
              <a:ext uri="{FF2B5EF4-FFF2-40B4-BE49-F238E27FC236}">
                <a16:creationId xmlns:a16="http://schemas.microsoft.com/office/drawing/2014/main" id="{F16B91DC-3C4D-6EF3-00E7-6130CE7DBC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6B57A0-3430-C4C4-C63E-AB2A860F5E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/>
          <a:p>
            <a:r>
              <a:rPr lang="pt-BR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Economia de tempo</a:t>
            </a:r>
          </a:p>
          <a:p>
            <a:r>
              <a:rPr lang="pt-BR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Apoio à Escrita</a:t>
            </a:r>
          </a:p>
          <a:p>
            <a:r>
              <a:rPr lang="pt-BR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Brainstorms</a:t>
            </a:r>
          </a:p>
          <a:p>
            <a:r>
              <a:rPr lang="pt-BR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Facilitar Análise de Dados</a:t>
            </a:r>
          </a:p>
          <a:p>
            <a:r>
              <a:rPr lang="pt-BR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Apoiar a Comunicação Científica</a:t>
            </a:r>
          </a:p>
          <a:p>
            <a:r>
              <a:rPr lang="pt-BR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Entendimento de Textos em Diferentes Linguagens 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84E2EB-72DE-F336-8167-BBDC3B1C0AC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0FEF2073-4013-4B41-AE72-7B4D788D5308}" type="datetime1">
              <a:rPr lang="pt-BR" smtClean="0"/>
              <a:t>29/10/2025</a:t>
            </a:fld>
            <a:endParaRPr lang="pt-B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F78047-F7BC-9024-6548-EF00F0101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4FED0F5-AF5C-4D67-8A91-AA049F8B765D}" type="slidenum">
              <a:rPr lang="pt-BR" smtClean="0"/>
              <a:pPr>
                <a:spcAft>
                  <a:spcPts val="600"/>
                </a:spcAft>
              </a:pPr>
              <a:t>31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313736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17DFECE-ED47-8686-1570-A8D379983F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3" name="Rectangle 82">
            <a:extLst>
              <a:ext uri="{FF2B5EF4-FFF2-40B4-BE49-F238E27FC236}">
                <a16:creationId xmlns:a16="http://schemas.microsoft.com/office/drawing/2014/main" id="{9FB049D8-7589-64EF-5B54-91DE295DD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0E78F9-7B34-01C0-067F-7E8D35AF6C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39718" cy="1325563"/>
          </a:xfrm>
        </p:spPr>
        <p:txBody>
          <a:bodyPr>
            <a:normAutofit fontScale="90000"/>
          </a:bodyPr>
          <a:lstStyle/>
          <a:p>
            <a:r>
              <a:rPr lang="pt-BR" sz="5400" b="1" dirty="0"/>
              <a:t>Oportunidades da IA na Pesquisa Científica</a:t>
            </a:r>
            <a:endParaRPr lang="pt-BR" sz="5400" dirty="0"/>
          </a:p>
        </p:txBody>
      </p:sp>
      <p:sp>
        <p:nvSpPr>
          <p:cNvPr id="85" name="sketch line">
            <a:extLst>
              <a:ext uri="{FF2B5EF4-FFF2-40B4-BE49-F238E27FC236}">
                <a16:creationId xmlns:a16="http://schemas.microsoft.com/office/drawing/2014/main" id="{7430DD98-22B8-1A52-A064-1EA338B459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FCD1D2-C061-3EC2-C1A2-F9C2D3DB875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3A6F935-AF7B-4E8E-973F-DA67CDD0EA3F}" type="datetime1">
              <a:rPr lang="pt-BR" smtClean="0"/>
              <a:t>29/10/2025</a:t>
            </a:fld>
            <a:endParaRPr lang="pt-B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B260C5-289D-732C-7499-43B8966BEE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4FED0F5-AF5C-4D67-8A91-AA049F8B765D}" type="slidenum">
              <a:rPr lang="pt-BR" smtClean="0"/>
              <a:pPr>
                <a:spcAft>
                  <a:spcPts val="600"/>
                </a:spcAft>
              </a:pPr>
              <a:t>32</a:t>
            </a:fld>
            <a:endParaRPr lang="pt-BR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A609B8AA-546E-7214-E119-9AF6A17712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2692019"/>
              </p:ext>
            </p:extLst>
          </p:nvPr>
        </p:nvGraphicFramePr>
        <p:xfrm>
          <a:off x="477729" y="2609844"/>
          <a:ext cx="11460659" cy="3255010"/>
        </p:xfrm>
        <a:graphic>
          <a:graphicData uri="http://schemas.openxmlformats.org/drawingml/2006/table">
            <a:tbl>
              <a:tblPr firstRow="1" firstCol="1" bandRow="1"/>
              <a:tblGrid>
                <a:gridCol w="2464576">
                  <a:extLst>
                    <a:ext uri="{9D8B030D-6E8A-4147-A177-3AD203B41FA5}">
                      <a16:colId xmlns:a16="http://schemas.microsoft.com/office/drawing/2014/main" val="1873604739"/>
                    </a:ext>
                  </a:extLst>
                </a:gridCol>
                <a:gridCol w="3550024">
                  <a:extLst>
                    <a:ext uri="{9D8B030D-6E8A-4147-A177-3AD203B41FA5}">
                      <a16:colId xmlns:a16="http://schemas.microsoft.com/office/drawing/2014/main" val="3426959123"/>
                    </a:ext>
                  </a:extLst>
                </a:gridCol>
                <a:gridCol w="5446059">
                  <a:extLst>
                    <a:ext uri="{9D8B030D-6E8A-4147-A177-3AD203B41FA5}">
                      <a16:colId xmlns:a16="http://schemas.microsoft.com/office/drawing/2014/main" val="43820795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2000" b="1" kern="100" cap="all" dirty="0">
                          <a:solidFill>
                            <a:schemeClr val="tx1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Ferramenta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2000" b="1" kern="100" cap="all" dirty="0">
                          <a:solidFill>
                            <a:schemeClr val="tx1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Descrição breve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2000" b="1" kern="100" cap="all" dirty="0">
                          <a:solidFill>
                            <a:schemeClr val="tx1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Principais usos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40814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1800" b="1" kern="100" cap="all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GPT-5 e variantes (OpenAI ChatGPT)</a:t>
                      </a:r>
                      <a:r>
                        <a:rPr lang="pt-BR" sz="1800" u="sng" kern="100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  <a:hlinkClick r:id="rId2"/>
                        </a:rPr>
                        <a:t> openai.com</a:t>
                      </a:r>
                      <a:endParaRPr lang="pt-BR" sz="1800" b="1" kern="100" cap="all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1600" kern="100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Modelo multimodal de ponta (texto + imagem + áudio) com raciocínio em tempo real. </a:t>
                      </a:r>
                      <a:endParaRPr lang="pt-BR" sz="16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1600" kern="100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• Brainstorm de hipóteses</a:t>
                      </a:r>
                      <a:br>
                        <a:rPr lang="pt-BR" sz="1600" kern="100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</a:br>
                      <a:r>
                        <a:rPr lang="pt-BR" sz="1600" kern="100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• Redação de resumos, e-mails e artigos</a:t>
                      </a:r>
                      <a:br>
                        <a:rPr lang="pt-BR" sz="1600" kern="100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</a:br>
                      <a:r>
                        <a:rPr lang="pt-BR" sz="1600" kern="100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• Geração/explicação de código para experimentos</a:t>
                      </a:r>
                      <a:br>
                        <a:rPr lang="pt-BR" sz="1600" kern="100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</a:br>
                      <a:r>
                        <a:rPr lang="pt-BR" sz="1600" kern="100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• Análise de dados em linguagem natural</a:t>
                      </a:r>
                      <a:endParaRPr lang="pt-BR" sz="16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363641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1800" b="1" kern="100" cap="all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Gemini Deep Research (Google)</a:t>
                      </a:r>
                      <a:r>
                        <a:rPr lang="pt-BR" sz="1800" u="sng" kern="100" dirty="0">
                          <a:solidFill>
                            <a:srgbClr val="467886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  <a:hlinkClick r:id="rId3"/>
                        </a:rPr>
                        <a:t> gemini.google</a:t>
                      </a:r>
                      <a:endParaRPr lang="pt-BR" sz="1800" b="1" kern="100" cap="all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1600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Similar ao GPT. 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1600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• Revisão bibliográfica automatizada</a:t>
                      </a:r>
                      <a:br>
                        <a:rPr lang="pt-BR" sz="1600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</a:br>
                      <a:r>
                        <a:rPr lang="pt-BR" sz="1600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• Síntese de resultados de múltiplas fontes</a:t>
                      </a:r>
                      <a:br>
                        <a:rPr lang="pt-BR" sz="1600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</a:br>
                      <a:r>
                        <a:rPr lang="pt-BR" sz="1600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• Criação de quizzes/infográficos a partir de artigos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50205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pt-BR" sz="1800" b="1" kern="100" cap="all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GitHub Copilot</a:t>
                      </a:r>
                    </a:p>
                    <a:p>
                      <a:pPr marL="0" marR="0" algn="ctr" defTabSz="9144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1800" u="sng" kern="100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  <a:hlinkClick r:id="rId4"/>
                        </a:rPr>
                        <a:t>github.com</a:t>
                      </a:r>
                      <a:endParaRPr lang="pt-BR" sz="1800" b="1" kern="100" cap="all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1600" kern="100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“Par programador” que sugere linhas ou funções inteiras dentro do editor, acelerando escrita e refatoração de código. </a:t>
                      </a:r>
                      <a:endParaRPr lang="pt-BR" sz="16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1600" kern="100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• Prototipagem rápida de scripts de análise</a:t>
                      </a:r>
                      <a:br>
                        <a:rPr lang="pt-BR" sz="1600" kern="100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</a:br>
                      <a:r>
                        <a:rPr lang="pt-BR" sz="1600" kern="100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• Testes e notebooks repetitivos</a:t>
                      </a:r>
                      <a:br>
                        <a:rPr lang="pt-BR" sz="1600" kern="100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</a:br>
                      <a:r>
                        <a:rPr lang="pt-BR" sz="1600" kern="100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• Refatoração de código de pipelines</a:t>
                      </a:r>
                      <a:endParaRPr lang="pt-BR" sz="16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0469956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8C7CC5C4-C622-BEBC-C8D6-7F9255574DDF}"/>
              </a:ext>
            </a:extLst>
          </p:cNvPr>
          <p:cNvSpPr txBox="1"/>
          <p:nvPr/>
        </p:nvSpPr>
        <p:spPr>
          <a:xfrm>
            <a:off x="2991971" y="2245485"/>
            <a:ext cx="73420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Tabela 2. Principais ferramentas de IA Generativa para uso em Pesquisas.</a:t>
            </a:r>
          </a:p>
        </p:txBody>
      </p:sp>
    </p:spTree>
    <p:extLst>
      <p:ext uri="{BB962C8B-B14F-4D97-AF65-F5344CB8AC3E}">
        <p14:creationId xmlns:p14="http://schemas.microsoft.com/office/powerpoint/2010/main" val="24528599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33F99DE-39CF-E7E7-5B3C-6A8336E23F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3" name="Rectangle 82">
            <a:extLst>
              <a:ext uri="{FF2B5EF4-FFF2-40B4-BE49-F238E27FC236}">
                <a16:creationId xmlns:a16="http://schemas.microsoft.com/office/drawing/2014/main" id="{B4620FED-E711-128F-DFEA-EC83FC144A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FBBBE4-6432-1D8A-FA40-9DDADDC11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39718" cy="1325563"/>
          </a:xfrm>
        </p:spPr>
        <p:txBody>
          <a:bodyPr>
            <a:normAutofit fontScale="90000"/>
          </a:bodyPr>
          <a:lstStyle/>
          <a:p>
            <a:r>
              <a:rPr lang="pt-BR" sz="5400" b="1" dirty="0"/>
              <a:t>Oportunidades da IA na Pesquisa Científica</a:t>
            </a:r>
            <a:endParaRPr lang="pt-BR" sz="5400" dirty="0"/>
          </a:p>
        </p:txBody>
      </p:sp>
      <p:sp>
        <p:nvSpPr>
          <p:cNvPr id="85" name="sketch line">
            <a:extLst>
              <a:ext uri="{FF2B5EF4-FFF2-40B4-BE49-F238E27FC236}">
                <a16:creationId xmlns:a16="http://schemas.microsoft.com/office/drawing/2014/main" id="{5C445444-8246-4C36-8052-0A80DD3EEB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E064C5-04F9-749A-BE74-0F07ADC258E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3853F25-BBB0-4F95-8556-E8B2124979E0}" type="datetime1">
              <a:rPr lang="pt-BR" smtClean="0"/>
              <a:t>29/10/2025</a:t>
            </a:fld>
            <a:endParaRPr lang="pt-B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24E669-10BE-8F23-FBDA-937404A596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4FED0F5-AF5C-4D67-8A91-AA049F8B765D}" type="slidenum">
              <a:rPr lang="pt-BR" smtClean="0"/>
              <a:pPr>
                <a:spcAft>
                  <a:spcPts val="600"/>
                </a:spcAft>
              </a:pPr>
              <a:t>33</a:t>
            </a:fld>
            <a:endParaRPr lang="pt-BR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7C13D9FF-BDB3-8C91-A19F-6BC691A9DA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7262176"/>
              </p:ext>
            </p:extLst>
          </p:nvPr>
        </p:nvGraphicFramePr>
        <p:xfrm>
          <a:off x="477729" y="2562780"/>
          <a:ext cx="11460659" cy="2829751"/>
        </p:xfrm>
        <a:graphic>
          <a:graphicData uri="http://schemas.openxmlformats.org/drawingml/2006/table">
            <a:tbl>
              <a:tblPr firstRow="1" firstCol="1" bandRow="1"/>
              <a:tblGrid>
                <a:gridCol w="2420112">
                  <a:extLst>
                    <a:ext uri="{9D8B030D-6E8A-4147-A177-3AD203B41FA5}">
                      <a16:colId xmlns:a16="http://schemas.microsoft.com/office/drawing/2014/main" val="1873604739"/>
                    </a:ext>
                  </a:extLst>
                </a:gridCol>
                <a:gridCol w="3594488">
                  <a:extLst>
                    <a:ext uri="{9D8B030D-6E8A-4147-A177-3AD203B41FA5}">
                      <a16:colId xmlns:a16="http://schemas.microsoft.com/office/drawing/2014/main" val="3426959123"/>
                    </a:ext>
                  </a:extLst>
                </a:gridCol>
                <a:gridCol w="5446059">
                  <a:extLst>
                    <a:ext uri="{9D8B030D-6E8A-4147-A177-3AD203B41FA5}">
                      <a16:colId xmlns:a16="http://schemas.microsoft.com/office/drawing/2014/main" val="43820795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2000" b="1" kern="100" cap="all" dirty="0">
                          <a:solidFill>
                            <a:schemeClr val="tx1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Ferramenta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2000" b="1" kern="100" cap="all" dirty="0">
                          <a:solidFill>
                            <a:schemeClr val="tx1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Descrição breve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2000" b="1" kern="100" cap="all" dirty="0">
                          <a:solidFill>
                            <a:schemeClr val="tx1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Principais usos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40814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1800" b="1" kern="100" cap="all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Claude 3 (Anthropic)</a:t>
                      </a:r>
                      <a:r>
                        <a:rPr lang="pt-BR" sz="1800" b="1" u="sng" kern="100" cap="all" dirty="0">
                          <a:solidFill>
                            <a:srgbClr val="467886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  <a:hlinkClick r:id="rId2"/>
                        </a:rPr>
                        <a:t> </a:t>
                      </a:r>
                      <a:r>
                        <a:rPr lang="pt-BR" sz="1800" b="0" u="sng" kern="100" cap="all" dirty="0">
                          <a:solidFill>
                            <a:srgbClr val="467886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  <a:hlinkClick r:id="rId2"/>
                        </a:rPr>
                        <a:t>anthropic.com</a:t>
                      </a:r>
                      <a:endParaRPr lang="pt-BR" sz="1800" b="0" kern="100" cap="all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1600" kern="100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Assistente conversacional focado em contexto longo e explicações passo a passo, integrando documentos e Web. </a:t>
                      </a:r>
                      <a:endParaRPr lang="pt-BR" sz="11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1600" kern="10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• Resumos detalhados de documentos extensos</a:t>
                      </a:r>
                      <a:br>
                        <a:rPr lang="pt-BR" sz="1600" kern="10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</a:br>
                      <a:r>
                        <a:rPr lang="pt-BR" sz="1600" kern="10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• Discussão de métodos e cálculo de amostras</a:t>
                      </a:r>
                      <a:br>
                        <a:rPr lang="pt-BR" sz="1600" kern="10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</a:br>
                      <a:r>
                        <a:rPr lang="pt-BR" sz="1600" kern="10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• Elaboração de planos de pesquisa éticos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363641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pt-BR" sz="1800" b="1" kern="100" cap="all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Perplexity AI – Deep Research</a:t>
                      </a:r>
                    </a:p>
                    <a:p>
                      <a:pPr marL="0" marR="0" algn="ctr" defTabSz="9144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1800" u="sng" kern="100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  <a:hlinkClick r:id="rId3"/>
                        </a:rPr>
                        <a:t>perplexity.ai</a:t>
                      </a:r>
                      <a:endParaRPr lang="pt-BR" sz="1800" b="1" kern="100" cap="all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1600" kern="100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Executa dezenas de buscas, lê centenas de fontes e devolve um relatório completo com citações</a:t>
                      </a:r>
                      <a:r>
                        <a:rPr lang="pt-BR" sz="1100" kern="100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. </a:t>
                      </a:r>
                      <a:endParaRPr lang="pt-BR" sz="11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1600" kern="100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• Perguntas rápidas fundamentadas em fontes</a:t>
                      </a:r>
                      <a:br>
                        <a:rPr lang="pt-BR" sz="1600" kern="100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</a:br>
                      <a:r>
                        <a:rPr lang="pt-BR" sz="1600" kern="100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• Mapas de citações e links originais</a:t>
                      </a:r>
                      <a:br>
                        <a:rPr lang="pt-BR" sz="1600" kern="100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</a:br>
                      <a:r>
                        <a:rPr lang="pt-BR" sz="1600" kern="100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• Identificação de lacunas no estado-da-arte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50205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pt-BR" sz="1800" b="1" kern="100" cap="all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Elicit</a:t>
                      </a:r>
                    </a:p>
                    <a:p>
                      <a:pPr marL="0" marR="0" algn="ctr" defTabSz="9144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1800" u="sng" kern="100" dirty="0">
                          <a:solidFill>
                            <a:srgbClr val="467886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  <a:hlinkClick r:id="rId4"/>
                        </a:rPr>
                        <a:t>elicit.com</a:t>
                      </a:r>
                      <a:endParaRPr lang="pt-BR" sz="1800" b="1" kern="100" cap="all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1600" kern="100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Extrai automaticamente tabelas e variáveis de centenas de papers, acelerando revisões sistemáticas. </a:t>
                      </a:r>
                      <a:endParaRPr lang="pt-BR" sz="11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1600" kern="100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• Filtragem de papers por critérios (ano, método)</a:t>
                      </a:r>
                      <a:br>
                        <a:rPr lang="pt-BR" sz="1600" kern="100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</a:br>
                      <a:r>
                        <a:rPr lang="pt-BR" sz="1600" kern="100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• Tabelas de evidências e variáveis</a:t>
                      </a:r>
                      <a:br>
                        <a:rPr lang="pt-BR" sz="1600" kern="100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</a:br>
                      <a:r>
                        <a:rPr lang="pt-BR" sz="1600" kern="100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• Apoio a revisões sistemáticas/Meta-análises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046995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799E995C-DDF2-5707-DA83-96F0B9636946}"/>
              </a:ext>
            </a:extLst>
          </p:cNvPr>
          <p:cNvSpPr txBox="1"/>
          <p:nvPr/>
        </p:nvSpPr>
        <p:spPr>
          <a:xfrm>
            <a:off x="3045760" y="1921422"/>
            <a:ext cx="73420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Tabela 2. Principais ferramentas de IA Generativa para uso em Pesquisas.</a:t>
            </a:r>
          </a:p>
          <a:p>
            <a:pPr algn="ctr"/>
            <a:r>
              <a:rPr lang="pt-BR" dirty="0"/>
              <a:t>(continuação)</a:t>
            </a:r>
          </a:p>
        </p:txBody>
      </p:sp>
    </p:spTree>
    <p:extLst>
      <p:ext uri="{BB962C8B-B14F-4D97-AF65-F5344CB8AC3E}">
        <p14:creationId xmlns:p14="http://schemas.microsoft.com/office/powerpoint/2010/main" val="24291954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90400AD-1D78-C077-5AAE-81CF4CDD32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3" name="Rectangle 82">
            <a:extLst>
              <a:ext uri="{FF2B5EF4-FFF2-40B4-BE49-F238E27FC236}">
                <a16:creationId xmlns:a16="http://schemas.microsoft.com/office/drawing/2014/main" id="{D04AB2A9-724C-625E-FDCC-79A14EBD1C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FADDEC-29B4-6284-1AED-AF60A0257C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39718" cy="1325563"/>
          </a:xfrm>
        </p:spPr>
        <p:txBody>
          <a:bodyPr>
            <a:normAutofit fontScale="90000"/>
          </a:bodyPr>
          <a:lstStyle/>
          <a:p>
            <a:r>
              <a:rPr lang="pt-BR" sz="5400" b="1" dirty="0"/>
              <a:t>Oportunidades da IA na Pesquisa Científica</a:t>
            </a:r>
            <a:endParaRPr lang="pt-BR" sz="5400" dirty="0"/>
          </a:p>
        </p:txBody>
      </p:sp>
      <p:sp>
        <p:nvSpPr>
          <p:cNvPr id="85" name="sketch line">
            <a:extLst>
              <a:ext uri="{FF2B5EF4-FFF2-40B4-BE49-F238E27FC236}">
                <a16:creationId xmlns:a16="http://schemas.microsoft.com/office/drawing/2014/main" id="{49A7505F-6CE3-C82D-ECF1-E6A6CA6481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9DCB73-8933-2F9D-1C0C-30D9D2A1AF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955A19C-DD11-4E4A-8607-CA2D23E7AC46}" type="datetime1">
              <a:rPr lang="pt-BR" smtClean="0"/>
              <a:t>29/10/2025</a:t>
            </a:fld>
            <a:endParaRPr lang="pt-B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7AC696-7C76-204F-611E-D86A2EAC0A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4FED0F5-AF5C-4D67-8A91-AA049F8B765D}" type="slidenum">
              <a:rPr lang="pt-BR" smtClean="0"/>
              <a:pPr>
                <a:spcAft>
                  <a:spcPts val="600"/>
                </a:spcAft>
              </a:pPr>
              <a:t>34</a:t>
            </a:fld>
            <a:endParaRPr lang="pt-BR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2B335B4F-B3F2-F8AA-39EF-75BB764CE2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2050697"/>
              </p:ext>
            </p:extLst>
          </p:nvPr>
        </p:nvGraphicFramePr>
        <p:xfrm>
          <a:off x="364146" y="2676863"/>
          <a:ext cx="11460659" cy="3158428"/>
        </p:xfrm>
        <a:graphic>
          <a:graphicData uri="http://schemas.openxmlformats.org/drawingml/2006/table">
            <a:tbl>
              <a:tblPr firstRow="1" firstCol="1" bandRow="1"/>
              <a:tblGrid>
                <a:gridCol w="1962912">
                  <a:extLst>
                    <a:ext uri="{9D8B030D-6E8A-4147-A177-3AD203B41FA5}">
                      <a16:colId xmlns:a16="http://schemas.microsoft.com/office/drawing/2014/main" val="1873604739"/>
                    </a:ext>
                  </a:extLst>
                </a:gridCol>
                <a:gridCol w="4051688">
                  <a:extLst>
                    <a:ext uri="{9D8B030D-6E8A-4147-A177-3AD203B41FA5}">
                      <a16:colId xmlns:a16="http://schemas.microsoft.com/office/drawing/2014/main" val="3426959123"/>
                    </a:ext>
                  </a:extLst>
                </a:gridCol>
                <a:gridCol w="5446059">
                  <a:extLst>
                    <a:ext uri="{9D8B030D-6E8A-4147-A177-3AD203B41FA5}">
                      <a16:colId xmlns:a16="http://schemas.microsoft.com/office/drawing/2014/main" val="43820795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2000" b="1" kern="100" cap="all" dirty="0">
                          <a:solidFill>
                            <a:schemeClr val="tx1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Ferramenta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2000" b="1" kern="100" cap="all" dirty="0">
                          <a:solidFill>
                            <a:schemeClr val="tx1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Descrição breve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2000" b="1" kern="100" cap="all" dirty="0">
                          <a:solidFill>
                            <a:schemeClr val="tx1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Principais usos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4081481"/>
                  </a:ext>
                </a:extLst>
              </a:tr>
              <a:tr h="162901"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pt-BR" sz="1800" b="1" kern="100" cap="all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  <a:ea typeface="+mn-ea"/>
                          <a:cs typeface="Times New Roman" panose="02020603050405020304" pitchFamily="18" charset="0"/>
                        </a:rPr>
                        <a:t>Scite Assistant</a:t>
                      </a:r>
                    </a:p>
                    <a:p>
                      <a:pPr marL="0" marR="0" algn="ctr" defTabSz="9144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1800" b="0" u="sng" kern="100" cap="all" dirty="0">
                          <a:solidFill>
                            <a:srgbClr val="467886"/>
                          </a:solidFill>
                          <a:effectLst/>
                          <a:latin typeface="Aptos" panose="020B0004020202020204" pitchFamily="34" charset="0"/>
                          <a:ea typeface="+mn-ea"/>
                          <a:cs typeface="Times New Roman" panose="02020603050405020304" pitchFamily="18" charset="0"/>
                          <a:hlinkClick r:id="rId2"/>
                        </a:rPr>
                        <a:t>scite.ai</a:t>
                      </a:r>
                      <a:endParaRPr lang="pt-BR" sz="1800" b="0" kern="100" cap="all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1600" kern="100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Interface de pergunta-resposta que revela o raciocínio e traz citações verificáveis do banco de dados scite</a:t>
                      </a:r>
                      <a:r>
                        <a:rPr lang="pt-BR" sz="1100" b="1" kern="100" cap="all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. </a:t>
                      </a:r>
                      <a:endParaRPr lang="pt-BR" sz="11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1600" kern="100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• Verificação de afirmações com citações</a:t>
                      </a:r>
                      <a:br>
                        <a:rPr lang="pt-BR" sz="1600" kern="100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</a:br>
                      <a:r>
                        <a:rPr lang="pt-BR" sz="1600" kern="100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• Análise de citações de apoio/contraste</a:t>
                      </a:r>
                      <a:br>
                        <a:rPr lang="pt-BR" sz="1600" kern="100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</a:br>
                      <a:r>
                        <a:rPr lang="pt-BR" sz="1600" kern="100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• Exploração de redes de influência acadêmica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363641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pt-BR" sz="1800" b="1" kern="100" cap="all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  <a:cs typeface="Times New Roman" panose="02020603050405020304" pitchFamily="18" charset="0"/>
                        </a:rPr>
                        <a:t>Manus AI</a:t>
                      </a:r>
                    </a:p>
                    <a:p>
                      <a:pPr marL="0" marR="0" algn="ctr" defTabSz="9144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dirty="0">
                          <a:hlinkClick r:id="rId3"/>
                        </a:rPr>
                        <a:t>manusai.io</a:t>
                      </a:r>
                      <a:endParaRPr lang="pt-BR" sz="1800" b="1" kern="100" cap="all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1600" kern="100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Converte instruções de alto nível (“faça uma revisão sobre X”) em entregáveis sem exigir prompts: ela planeja, escolhe a melhor ferramenta (navegador, shell, editor de código) e executa cada etapa. </a:t>
                      </a:r>
                      <a:endParaRPr lang="pt-BR" sz="11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1600" kern="100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• Revisão de literatura autônoma</a:t>
                      </a:r>
                      <a:br>
                        <a:rPr lang="pt-BR" sz="1600" kern="100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</a:br>
                      <a:r>
                        <a:rPr lang="pt-BR" sz="1600" kern="100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• Pipeline de dados e análise (baixa datasets, roda scripts, produz dashboards...)</a:t>
                      </a:r>
                      <a:br>
                        <a:rPr lang="pt-BR" sz="1600" kern="100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</a:br>
                      <a:r>
                        <a:rPr lang="pt-BR" sz="1600" kern="100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• Redação e formatação de relatórios (markdown, latex e texto)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50205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1800" b="1" kern="100" cap="all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DeepL Write</a:t>
                      </a:r>
                      <a:r>
                        <a:rPr lang="pt-BR" sz="1800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pt-BR" sz="1800" u="sng" kern="100" dirty="0">
                          <a:solidFill>
                            <a:srgbClr val="467886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  <a:hlinkClick r:id="rId4"/>
                        </a:rPr>
                        <a:t>deepl.com</a:t>
                      </a:r>
                      <a:endParaRPr lang="pt-BR" sz="1800" b="1" kern="100" cap="all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1600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Ferramenta de escrita com correção gramatical avançada e reformulação de estilo; integra tradução DeepL.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1600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• Revisão de inglês acadêmico</a:t>
                      </a:r>
                      <a:br>
                        <a:rPr lang="pt-BR" sz="1600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</a:br>
                      <a:r>
                        <a:rPr lang="pt-BR" sz="1600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• Tradução precisa de trechos técnicos</a:t>
                      </a:r>
                      <a:br>
                        <a:rPr lang="pt-BR" sz="1600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</a:br>
                      <a:r>
                        <a:rPr lang="pt-BR" sz="1600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• Ajuste de tom para submissão de papers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995575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E0E8FDFC-A144-A92D-B481-CC2E6D8F259C}"/>
              </a:ext>
            </a:extLst>
          </p:cNvPr>
          <p:cNvSpPr txBox="1"/>
          <p:nvPr/>
        </p:nvSpPr>
        <p:spPr>
          <a:xfrm>
            <a:off x="3045760" y="1921422"/>
            <a:ext cx="73420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Tabela 2. Principais ferramentas de IA Generativa para uso em Pesquisas.</a:t>
            </a:r>
          </a:p>
          <a:p>
            <a:pPr algn="ctr"/>
            <a:r>
              <a:rPr lang="pt-BR" dirty="0"/>
              <a:t>(continuação)</a:t>
            </a:r>
          </a:p>
        </p:txBody>
      </p:sp>
    </p:spTree>
    <p:extLst>
      <p:ext uri="{BB962C8B-B14F-4D97-AF65-F5344CB8AC3E}">
        <p14:creationId xmlns:p14="http://schemas.microsoft.com/office/powerpoint/2010/main" val="20875837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A89BEDF-0F11-FB43-0156-0DFD70A3F8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3" name="Rectangle 82">
            <a:extLst>
              <a:ext uri="{FF2B5EF4-FFF2-40B4-BE49-F238E27FC236}">
                <a16:creationId xmlns:a16="http://schemas.microsoft.com/office/drawing/2014/main" id="{B3A180EC-5E0F-4027-AB75-88E76809A6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404E66-A23F-7F17-459D-A782AE20B2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39718" cy="1325563"/>
          </a:xfrm>
        </p:spPr>
        <p:txBody>
          <a:bodyPr>
            <a:normAutofit/>
          </a:bodyPr>
          <a:lstStyle/>
          <a:p>
            <a:r>
              <a:rPr lang="pt-BR" sz="5400" b="1" dirty="0"/>
              <a:t>Limites e Riscos</a:t>
            </a:r>
            <a:endParaRPr lang="pt-BR" sz="5400" dirty="0"/>
          </a:p>
        </p:txBody>
      </p:sp>
      <p:sp>
        <p:nvSpPr>
          <p:cNvPr id="85" name="sketch line">
            <a:extLst>
              <a:ext uri="{FF2B5EF4-FFF2-40B4-BE49-F238E27FC236}">
                <a16:creationId xmlns:a16="http://schemas.microsoft.com/office/drawing/2014/main" id="{49A495FA-4184-AFDE-A65D-843CDF0C2E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9A9FE9-7165-76A8-9553-A6DAA2443FE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707EAD8-F600-4AD0-98D8-CE80276E75DB}" type="datetime1">
              <a:rPr lang="pt-BR" smtClean="0"/>
              <a:t>29/10/2025</a:t>
            </a:fld>
            <a:endParaRPr lang="pt-B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938E8C-14F5-780E-364F-CAB7DE4C2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4FED0F5-AF5C-4D67-8A91-AA049F8B765D}" type="slidenum">
              <a:rPr lang="pt-BR" smtClean="0"/>
              <a:pPr>
                <a:spcAft>
                  <a:spcPts val="600"/>
                </a:spcAft>
              </a:pPr>
              <a:t>35</a:t>
            </a:fld>
            <a:endParaRPr lang="pt-BR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DED812-DCCB-6918-5AD4-CB95AAA1D3F3}"/>
              </a:ext>
            </a:extLst>
          </p:cNvPr>
          <p:cNvSpPr txBox="1"/>
          <p:nvPr/>
        </p:nvSpPr>
        <p:spPr>
          <a:xfrm>
            <a:off x="1612900" y="1774783"/>
            <a:ext cx="9429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Tabela 3. Resumo de Principais Limites e Desafios (Riscos) da IA Generativa na Pesquisa Científica.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B202A462-70B8-7F7E-83E6-2565BF9812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1604220"/>
              </p:ext>
            </p:extLst>
          </p:nvPr>
        </p:nvGraphicFramePr>
        <p:xfrm>
          <a:off x="669036" y="2092325"/>
          <a:ext cx="10905684" cy="4349368"/>
        </p:xfrm>
        <a:graphic>
          <a:graphicData uri="http://schemas.openxmlformats.org/drawingml/2006/table">
            <a:tbl>
              <a:tblPr firstRow="1" firstCol="1" bandRow="1"/>
              <a:tblGrid>
                <a:gridCol w="2377634">
                  <a:extLst>
                    <a:ext uri="{9D8B030D-6E8A-4147-A177-3AD203B41FA5}">
                      <a16:colId xmlns:a16="http://schemas.microsoft.com/office/drawing/2014/main" val="160680049"/>
                    </a:ext>
                  </a:extLst>
                </a:gridCol>
                <a:gridCol w="4140200">
                  <a:extLst>
                    <a:ext uri="{9D8B030D-6E8A-4147-A177-3AD203B41FA5}">
                      <a16:colId xmlns:a16="http://schemas.microsoft.com/office/drawing/2014/main" val="672331884"/>
                    </a:ext>
                  </a:extLst>
                </a:gridCol>
                <a:gridCol w="4387850">
                  <a:extLst>
                    <a:ext uri="{9D8B030D-6E8A-4147-A177-3AD203B41FA5}">
                      <a16:colId xmlns:a16="http://schemas.microsoft.com/office/drawing/2014/main" val="1493387675"/>
                    </a:ext>
                  </a:extLst>
                </a:gridCol>
              </a:tblGrid>
              <a:tr h="318539"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2000" b="1" kern="100" cap="all" dirty="0">
                          <a:solidFill>
                            <a:schemeClr val="tx1"/>
                          </a:solidFill>
                          <a:effectLst/>
                          <a:latin typeface="Aptos" panose="020B00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Risco / Desafio</a:t>
                      </a:r>
                      <a:endParaRPr lang="pt-BR" sz="2000" b="1" kern="100" cap="all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004" marR="57004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2000" b="1" kern="100" cap="all" dirty="0">
                          <a:solidFill>
                            <a:schemeClr val="tx1"/>
                          </a:solidFill>
                          <a:effectLst/>
                          <a:latin typeface="Aptos" panose="020B00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O que acontece ? (descrição sintética)</a:t>
                      </a:r>
                      <a:endParaRPr lang="pt-BR" sz="2000" b="1" kern="100" cap="all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004" marR="57004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2000" b="1" kern="100" cap="all" dirty="0">
                          <a:solidFill>
                            <a:schemeClr val="tx1"/>
                          </a:solidFill>
                          <a:effectLst/>
                          <a:latin typeface="Aptos" panose="020B00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Impacto direto na pesquisa</a:t>
                      </a:r>
                      <a:endParaRPr lang="pt-BR" sz="2000" b="1" kern="100" cap="all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004" marR="57004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9112694"/>
                  </a:ext>
                </a:extLst>
              </a:tr>
              <a:tr h="426512"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1400" b="1" kern="100" cap="all" dirty="0">
                          <a:solidFill>
                            <a:schemeClr val="tx1"/>
                          </a:solidFill>
                          <a:effectLst/>
                          <a:latin typeface="Aptos" panose="020B00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Confiabilidade, “alucinações”</a:t>
                      </a:r>
                      <a:endParaRPr lang="pt-BR" sz="1400" b="1" kern="100" cap="all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004" marR="57004" marT="0" marB="0">
                    <a:lnL>
                      <a:noFill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 defTabSz="9144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1400" kern="100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Modelos inventam fatos, números ou geram referências inexistentes.</a:t>
                      </a:r>
                      <a:endParaRPr lang="pt-BR" sz="1400" kern="100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004" marR="57004" marT="0" marB="0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1400" kern="100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 Citações incorretas em artigos.</a:t>
                      </a:r>
                      <a:br>
                        <a:rPr lang="pt-BR" sz="1400" kern="100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pt-BR" sz="1400" kern="100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 Risco de decisões baseadas em dados fabricados.</a:t>
                      </a:r>
                      <a:endParaRPr lang="pt-BR" sz="1400" kern="100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004" marR="57004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7206344"/>
                  </a:ext>
                </a:extLst>
              </a:tr>
              <a:tr h="806560"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1400" b="1" kern="100" cap="all" dirty="0">
                          <a:solidFill>
                            <a:schemeClr val="tx1"/>
                          </a:solidFill>
                          <a:effectLst/>
                          <a:latin typeface="Aptos" panose="020B00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Falta de compreensão E raciocínio genuíno</a:t>
                      </a:r>
                      <a:endParaRPr lang="pt-BR" sz="1400" b="1" kern="100" cap="all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004" marR="57004" marT="0" marB="0">
                    <a:lnL>
                      <a:noFill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just" defTabSz="9144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1400" kern="100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LLMs apenas predizem próximas palavras; não entendem lógica nem contexto profundo.</a:t>
                      </a:r>
                      <a:endParaRPr lang="pt-BR" sz="1400" kern="100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004" marR="57004" marT="0" marB="0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1400" kern="100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 Respostas plausíveis porém erradas.</a:t>
                      </a:r>
                      <a:br>
                        <a:rPr lang="pt-BR" sz="1400" kern="100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pt-BR" sz="1400" kern="100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 Textos superficiais que mascaram lacunas conceituais.</a:t>
                      </a:r>
                      <a:endParaRPr lang="pt-BR" sz="1400" kern="100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004" marR="57004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44873855"/>
                  </a:ext>
                </a:extLst>
              </a:tr>
              <a:tr h="969233"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1400" b="1" kern="100" cap="all" dirty="0">
                          <a:solidFill>
                            <a:schemeClr val="tx1"/>
                          </a:solidFill>
                          <a:effectLst/>
                          <a:latin typeface="Aptos" panose="020B00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Viés e qualidade dos dados</a:t>
                      </a:r>
                      <a:endParaRPr lang="pt-BR" sz="1400" b="1" kern="100" cap="all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004" marR="57004" marT="0" marB="0">
                    <a:lnL>
                      <a:noFill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 defTabSz="9144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1400" kern="100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Output reflete problemas linguísticos, culturais e intrínsecos dos dados presentes no corpus de treino.</a:t>
                      </a:r>
                      <a:endParaRPr lang="pt-BR" sz="1400" kern="100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004" marR="57004" marT="0" marB="0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1400" kern="100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 Invisibilidade de pesquisas locais/minoritárias.</a:t>
                      </a:r>
                      <a:br>
                        <a:rPr lang="pt-BR" sz="1400" kern="100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pt-BR" sz="1400" kern="100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 Reforço de desigualdades na literatura.</a:t>
                      </a:r>
                      <a:endParaRPr lang="pt-BR" sz="1400" kern="100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004" marR="57004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8113423"/>
                  </a:ext>
                </a:extLst>
              </a:tr>
              <a:tr h="806560"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1400" b="1" kern="100" cap="all" dirty="0">
                          <a:solidFill>
                            <a:schemeClr val="tx1"/>
                          </a:solidFill>
                          <a:effectLst/>
                          <a:latin typeface="Aptos" panose="020B00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Integridade e plágio</a:t>
                      </a:r>
                      <a:endParaRPr lang="pt-BR" sz="1400" b="1" kern="100" cap="all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004" marR="57004" marT="0" marB="0">
                    <a:lnL>
                      <a:noFill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just" defTabSz="9144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1400" kern="100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Facilidade de gerar texto fomenta submissão de conteúdo não original ou fraudulento.</a:t>
                      </a:r>
                      <a:endParaRPr lang="pt-BR" sz="1400" kern="100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004" marR="57004" marT="0" marB="0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1400" kern="100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 Perda de confiança em publicações.</a:t>
                      </a:r>
                      <a:br>
                        <a:rPr lang="pt-BR" sz="1400" kern="100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pt-BR" sz="1400" kern="100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 Aumento de retratações e carga sobre revisores.</a:t>
                      </a:r>
                      <a:endParaRPr lang="pt-BR" sz="1400" kern="100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004" marR="57004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571556"/>
                  </a:ext>
                </a:extLst>
              </a:tr>
              <a:tr h="643886"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1400" b="1" kern="100" cap="all" dirty="0">
                          <a:solidFill>
                            <a:schemeClr val="tx1"/>
                          </a:solidFill>
                          <a:effectLst/>
                          <a:latin typeface="Aptos" panose="020B00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Privacidade, confidencialidade e direitos autorais</a:t>
                      </a:r>
                      <a:endParaRPr lang="pt-BR" sz="1400" b="1" kern="100" cap="all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004" marR="57004" marT="0" marB="0">
                    <a:lnL>
                      <a:noFill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 defTabSz="9144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1400" kern="100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Inserir dados sensíveis em chatbots públicos expõe propriedade intelectual e informações pessoais.</a:t>
                      </a:r>
                      <a:endParaRPr lang="pt-BR" sz="1400" kern="100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004" marR="57004" marT="0" marB="0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1400" kern="100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 Violação de NDAs e embargos.</a:t>
                      </a:r>
                      <a:br>
                        <a:rPr lang="pt-BR" sz="1400" kern="100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pt-BR" sz="1400" kern="100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 Perda de patentes ou vantagem competitiva.</a:t>
                      </a:r>
                      <a:endParaRPr lang="pt-BR" sz="1400" kern="100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004" marR="57004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02285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247552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330A43A-FC33-781F-D405-61D94206A7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3" name="Rectangle 82">
            <a:extLst>
              <a:ext uri="{FF2B5EF4-FFF2-40B4-BE49-F238E27FC236}">
                <a16:creationId xmlns:a16="http://schemas.microsoft.com/office/drawing/2014/main" id="{462841C8-C36D-B5B1-4240-A2CFDE468A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FE0A06-A8A3-4D5B-BAEE-F2ED1A52DF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39718" cy="1325563"/>
          </a:xfrm>
        </p:spPr>
        <p:txBody>
          <a:bodyPr>
            <a:normAutofit/>
          </a:bodyPr>
          <a:lstStyle/>
          <a:p>
            <a:r>
              <a:rPr lang="pt-BR" sz="5400" b="1" dirty="0"/>
              <a:t>Boas Práticas</a:t>
            </a:r>
            <a:endParaRPr lang="pt-BR" sz="5400" dirty="0"/>
          </a:p>
        </p:txBody>
      </p:sp>
      <p:sp>
        <p:nvSpPr>
          <p:cNvPr id="85" name="sketch line">
            <a:extLst>
              <a:ext uri="{FF2B5EF4-FFF2-40B4-BE49-F238E27FC236}">
                <a16:creationId xmlns:a16="http://schemas.microsoft.com/office/drawing/2014/main" id="{C5AE64E7-76A8-F6AE-8638-22BA4A0B32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8E32E7-DE04-476F-FF11-9BAA81A35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CDAAD152-D9D0-4593-B01D-E2AC9B952D82}" type="datetime1">
              <a:rPr lang="pt-BR" smtClean="0"/>
              <a:t>29/10/2025</a:t>
            </a:fld>
            <a:endParaRPr lang="pt-B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94B4C1-F42D-1433-BF34-C00832D55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4FED0F5-AF5C-4D67-8A91-AA049F8B765D}" type="slidenum">
              <a:rPr lang="pt-BR" smtClean="0"/>
              <a:pPr>
                <a:spcAft>
                  <a:spcPts val="600"/>
                </a:spcAft>
              </a:pPr>
              <a:t>36</a:t>
            </a:fld>
            <a:endParaRPr lang="pt-BR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1CAC32D-323A-8C4F-1AE8-9950DCD0D7C0}"/>
              </a:ext>
            </a:extLst>
          </p:cNvPr>
          <p:cNvSpPr txBox="1"/>
          <p:nvPr/>
        </p:nvSpPr>
        <p:spPr>
          <a:xfrm>
            <a:off x="2336800" y="1975603"/>
            <a:ext cx="9429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Tabela 4. Resumo de Boas Práticas no Uso da IA Generativa na Pesquisa Científica.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8DCF607-4E54-DD26-D385-5106B2B9A5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1863033"/>
              </p:ext>
            </p:extLst>
          </p:nvPr>
        </p:nvGraphicFramePr>
        <p:xfrm>
          <a:off x="838200" y="2489700"/>
          <a:ext cx="10515600" cy="3212403"/>
        </p:xfrm>
        <a:graphic>
          <a:graphicData uri="http://schemas.openxmlformats.org/drawingml/2006/table">
            <a:tbl>
              <a:tblPr firstRow="1" firstCol="1" bandRow="1"/>
              <a:tblGrid>
                <a:gridCol w="3829050">
                  <a:extLst>
                    <a:ext uri="{9D8B030D-6E8A-4147-A177-3AD203B41FA5}">
                      <a16:colId xmlns:a16="http://schemas.microsoft.com/office/drawing/2014/main" val="1118055925"/>
                    </a:ext>
                  </a:extLst>
                </a:gridCol>
                <a:gridCol w="6686550">
                  <a:extLst>
                    <a:ext uri="{9D8B030D-6E8A-4147-A177-3AD203B41FA5}">
                      <a16:colId xmlns:a16="http://schemas.microsoft.com/office/drawing/2014/main" val="385453559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1800" b="1" kern="100" cap="all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Risco / Desafio</a:t>
                      </a:r>
                      <a:endParaRPr lang="pt-BR" sz="18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1800" b="1" kern="100" cap="all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Boas práticas para mitigar</a:t>
                      </a:r>
                      <a:endParaRPr lang="pt-BR" sz="18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81818158"/>
                  </a:ext>
                </a:extLst>
              </a:tr>
              <a:tr h="8616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1400" b="1" kern="100" cap="all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Confiabilidade &amp; “alucinações”</a:t>
                      </a:r>
                      <a:endParaRPr lang="pt-BR" sz="1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1400" kern="100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- Verificar cada afirmação em fontes primárias.</a:t>
                      </a:r>
                      <a:br>
                        <a:rPr lang="pt-BR" sz="1400" kern="100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</a:br>
                      <a:r>
                        <a:rPr lang="pt-BR" sz="1400" kern="100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- Usar IA só para rascunho inicial e sempre revisar manualmente.</a:t>
                      </a:r>
                      <a:br>
                        <a:rPr lang="pt-BR" sz="1400" kern="100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</a:br>
                      <a:r>
                        <a:rPr lang="pt-BR" sz="1400" kern="100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- Preferir modelos com busca e citação verificável.</a:t>
                      </a:r>
                      <a:endParaRPr lang="pt-BR" sz="1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872754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1400" b="1" kern="100" cap="all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Falta de compreensão &amp; raciocínio genuíno</a:t>
                      </a:r>
                      <a:endParaRPr lang="pt-BR" sz="1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1400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- Complementar IA com expertise humana.</a:t>
                      </a:r>
                      <a:br>
                        <a:rPr lang="pt-BR" sz="1400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</a:br>
                      <a:r>
                        <a:rPr lang="pt-BR" sz="1400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- Solicitar explicitação de cadeias de raciocínio e checar coerência.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86367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1400" b="1" kern="100" cap="all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Viés &amp; qualidade dos dados</a:t>
                      </a:r>
                      <a:endParaRPr lang="pt-BR" sz="1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1400" kern="100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- Avaliar criticamente sugestões de literatura.</a:t>
                      </a:r>
                      <a:br>
                        <a:rPr lang="pt-BR" sz="1400" kern="100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</a:br>
                      <a:r>
                        <a:rPr lang="pt-BR" sz="1400" kern="100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- Incluir artigos de diferentes contextos na revisão.</a:t>
                      </a:r>
                      <a:endParaRPr lang="pt-BR" sz="1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24630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1400" b="1" kern="100" cap="all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Integridade acadêmica &amp; plágio</a:t>
                      </a:r>
                      <a:endParaRPr lang="pt-BR" sz="1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1400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- Transparência: declarar uso de IA.</a:t>
                      </a:r>
                      <a:br>
                        <a:rPr lang="pt-BR" sz="1400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</a:br>
                      <a:r>
                        <a:rPr lang="pt-BR" sz="1400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- Ferramentas anti-plágio.</a:t>
                      </a:r>
                      <a:br>
                        <a:rPr lang="pt-BR" sz="1400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</a:br>
                      <a:r>
                        <a:rPr lang="pt-BR" sz="1400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- Educar estudantes sobre ética de autoria.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35166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1400" b="1" kern="100" cap="all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Privacidade, confidencialidade &amp; direitos autorais</a:t>
                      </a:r>
                      <a:endParaRPr lang="pt-BR" sz="1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1400" kern="100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- Desabilitar uso de dados sensíveis para treinamento de modelos.</a:t>
                      </a:r>
                      <a:br>
                        <a:rPr lang="pt-BR" sz="1400" kern="100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</a:br>
                      <a:r>
                        <a:rPr lang="pt-BR" sz="1400" kern="100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- Ler políticas de uso antes de enviar conteúdo.</a:t>
                      </a:r>
                      <a:br>
                        <a:rPr lang="pt-BR" sz="1400" kern="100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</a:br>
                      <a:r>
                        <a:rPr lang="pt-BR" sz="1400" kern="100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- Em último caso, não submeter dados sensíveis para serviços em nuvem.</a:t>
                      </a:r>
                      <a:endParaRPr lang="pt-BR" sz="1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53759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341487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949FF77-074C-1B88-D8C4-4B101CA994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3" name="Rectangle 82">
            <a:extLst>
              <a:ext uri="{FF2B5EF4-FFF2-40B4-BE49-F238E27FC236}">
                <a16:creationId xmlns:a16="http://schemas.microsoft.com/office/drawing/2014/main" id="{19765EDD-C6D9-9DE5-80A4-EC4FA16EA1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CA14F5-56B8-1862-EAAF-1023A7CB1C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39718" cy="1325563"/>
          </a:xfrm>
        </p:spPr>
        <p:txBody>
          <a:bodyPr>
            <a:normAutofit/>
          </a:bodyPr>
          <a:lstStyle/>
          <a:p>
            <a:r>
              <a:rPr lang="pt-BR" sz="5400" b="1" dirty="0"/>
              <a:t>Uso ético e responsável</a:t>
            </a:r>
            <a:endParaRPr lang="pt-BR" sz="5400" dirty="0"/>
          </a:p>
        </p:txBody>
      </p:sp>
      <p:sp>
        <p:nvSpPr>
          <p:cNvPr id="85" name="sketch line">
            <a:extLst>
              <a:ext uri="{FF2B5EF4-FFF2-40B4-BE49-F238E27FC236}">
                <a16:creationId xmlns:a16="http://schemas.microsoft.com/office/drawing/2014/main" id="{856BB056-77B3-39B4-C56F-250EF97D1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89EFF2-CA8E-9522-FB9C-1F3D168462A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50265052-5706-4719-A4D3-AA1129DA2280}" type="datetime1">
              <a:rPr lang="pt-BR" smtClean="0"/>
              <a:t>29/10/2025</a:t>
            </a:fld>
            <a:endParaRPr lang="pt-B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CDE180-C558-DDA4-7EC4-34C6D728AF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4FED0F5-AF5C-4D67-8A91-AA049F8B765D}" type="slidenum">
              <a:rPr lang="pt-BR" smtClean="0"/>
              <a:pPr>
                <a:spcAft>
                  <a:spcPts val="600"/>
                </a:spcAft>
              </a:pPr>
              <a:t>37</a:t>
            </a:fld>
            <a:endParaRPr lang="pt-BR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09BB72-310A-154D-A234-23CC7A2BF14D}"/>
              </a:ext>
            </a:extLst>
          </p:cNvPr>
          <p:cNvSpPr txBox="1"/>
          <p:nvPr/>
        </p:nvSpPr>
        <p:spPr>
          <a:xfrm>
            <a:off x="4326001" y="1794948"/>
            <a:ext cx="9429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Tabela 5. Dicas para Uso Ético e Responsável.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9654918-7A6C-066E-E014-CCA04F561B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0099641"/>
              </p:ext>
            </p:extLst>
          </p:nvPr>
        </p:nvGraphicFramePr>
        <p:xfrm>
          <a:off x="781050" y="2169253"/>
          <a:ext cx="10515600" cy="4108705"/>
        </p:xfrm>
        <a:graphic>
          <a:graphicData uri="http://schemas.openxmlformats.org/drawingml/2006/table">
            <a:tbl>
              <a:tblPr firstRow="1" firstCol="1" bandRow="1"/>
              <a:tblGrid>
                <a:gridCol w="3505200">
                  <a:extLst>
                    <a:ext uri="{9D8B030D-6E8A-4147-A177-3AD203B41FA5}">
                      <a16:colId xmlns:a16="http://schemas.microsoft.com/office/drawing/2014/main" val="3826095521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2188342884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288335841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1600" b="1" kern="100" cap="all" dirty="0">
                          <a:solidFill>
                            <a:schemeClr val="tx1"/>
                          </a:solidFill>
                          <a:effectLst/>
                          <a:latin typeface="Aptos" panose="020B00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Princípio / Boa prática</a:t>
                      </a:r>
                      <a:endParaRPr lang="pt-BR" sz="1600" b="1" kern="100" cap="all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1600" b="1" kern="100" cap="all" dirty="0">
                          <a:solidFill>
                            <a:schemeClr val="tx1"/>
                          </a:solidFill>
                          <a:effectLst/>
                          <a:latin typeface="Aptos" panose="020B00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Ações para estudantes</a:t>
                      </a:r>
                      <a:endParaRPr lang="pt-BR" sz="1600" b="1" kern="100" cap="all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1600" b="1" kern="100" cap="all" dirty="0">
                          <a:solidFill>
                            <a:schemeClr val="tx1"/>
                          </a:solidFill>
                          <a:effectLst/>
                          <a:latin typeface="Aptos" panose="020B00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Ações para pesquisadores / docentes</a:t>
                      </a:r>
                      <a:endParaRPr lang="pt-BR" sz="1600" b="1" kern="100" cap="all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481682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1400" b="1" kern="100" cap="all" dirty="0">
                          <a:solidFill>
                            <a:schemeClr val="tx1"/>
                          </a:solidFill>
                          <a:effectLst/>
                          <a:latin typeface="Aptos" panose="020B00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Verificação humana (fact-check)</a:t>
                      </a:r>
                      <a:endParaRPr lang="pt-BR" sz="1400" b="1" kern="100" cap="all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14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• Conferir referências no Google Scholar / Scopus.</a:t>
                      </a:r>
                      <a:br>
                        <a:rPr lang="pt-BR" sz="14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pt-BR" sz="14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• Rodar o código e checar saídas.</a:t>
                      </a:r>
                      <a:endParaRPr lang="pt-BR" sz="1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14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• Exigir que alunos anexem fontes de verificação.</a:t>
                      </a:r>
                      <a:br>
                        <a:rPr lang="pt-BR" sz="14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pt-BR" sz="14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• Revisar qualquer resultado antes de publicar.</a:t>
                      </a:r>
                      <a:endParaRPr lang="pt-BR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85463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1400" b="1" kern="100" cap="all" dirty="0">
                          <a:solidFill>
                            <a:schemeClr val="tx1"/>
                          </a:solidFill>
                          <a:effectLst/>
                          <a:latin typeface="Aptos" panose="020B00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Uso adequado da ferramenta</a:t>
                      </a:r>
                      <a:endParaRPr lang="pt-BR" sz="1400" b="1" kern="100" cap="all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1400" kern="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• Utilizar para resumos iniciais, melhoria de redação, tradução.</a:t>
                      </a:r>
                      <a:endParaRPr lang="pt-BR" sz="1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1400" kern="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• Evitar que a IA interprete dados brutos ou escreva discussão de resultados; deixar isso ao juízo humano.</a:t>
                      </a:r>
                      <a:endParaRPr lang="pt-BR" sz="1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98742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1400" b="1" kern="100" cap="all" dirty="0">
                          <a:solidFill>
                            <a:schemeClr val="tx1"/>
                          </a:solidFill>
                          <a:effectLst/>
                          <a:latin typeface="Aptos" panose="020B00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Prevenção de plágio</a:t>
                      </a:r>
                      <a:endParaRPr lang="pt-BR" sz="1400" b="1" kern="100" cap="all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14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• Passar o trabalho em detector de similaridade (Turnitin, Copyleaks).</a:t>
                      </a:r>
                      <a:endParaRPr lang="pt-BR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14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• Orientar sobre boas práticas de paráfrase e citação; revisar manuscritos antes do envio.</a:t>
                      </a:r>
                      <a:endParaRPr lang="pt-BR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2045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1400" b="1" kern="100" cap="all" dirty="0">
                          <a:solidFill>
                            <a:schemeClr val="tx1"/>
                          </a:solidFill>
                          <a:effectLst/>
                          <a:latin typeface="Aptos" panose="020B00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Proteção de dados e confidencialidade</a:t>
                      </a:r>
                      <a:endParaRPr lang="pt-BR" sz="1400" b="1" kern="100" cap="all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1400" ker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• Anonimizar informações antes de copiar para o chat.</a:t>
                      </a:r>
                      <a:endParaRPr lang="pt-BR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1400" kern="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• Utilizar versões locais/offline ou contratos de confidencialidade; restringir uso em peer review.</a:t>
                      </a:r>
                      <a:endParaRPr lang="pt-BR" sz="1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44320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1400" b="1" kern="100" cap="all" dirty="0">
                          <a:solidFill>
                            <a:schemeClr val="tx1"/>
                          </a:solidFill>
                          <a:effectLst/>
                          <a:latin typeface="Aptos" panose="020B00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Alfabetização em IA (AI literacy)</a:t>
                      </a:r>
                      <a:endParaRPr lang="pt-BR" sz="1400" b="1" kern="100" cap="all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14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• Participar de workshops e tutoriais sobre IA responsável.</a:t>
                      </a:r>
                      <a:endParaRPr lang="pt-BR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14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• Incluir módulos de IA ética em disciplinas; promover leituras críticas (ex.: UNESCO Guidelines on GenAI).</a:t>
                      </a:r>
                      <a:endParaRPr lang="pt-BR" sz="1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09337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1400" b="1" kern="100" cap="all" dirty="0">
                          <a:solidFill>
                            <a:schemeClr val="tx1"/>
                          </a:solidFill>
                          <a:effectLst/>
                          <a:latin typeface="Aptos" panose="020B00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Atualização contínua de políticas</a:t>
                      </a:r>
                      <a:endParaRPr lang="pt-BR" sz="1400" b="1" kern="100" cap="all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1400" ker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• Verificar regras da instituição antes de submeter trabalhos.</a:t>
                      </a:r>
                      <a:endParaRPr lang="pt-BR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1400" kern="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• Atualizar documentos de curso e laboratório conforme novas normas surgem.</a:t>
                      </a:r>
                      <a:endParaRPr lang="pt-BR" sz="1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64603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389262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01B05BD-FC5B-33D5-6416-D6A6A90B69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3" name="Rectangle 82">
            <a:extLst>
              <a:ext uri="{FF2B5EF4-FFF2-40B4-BE49-F238E27FC236}">
                <a16:creationId xmlns:a16="http://schemas.microsoft.com/office/drawing/2014/main" id="{483654C7-C9C2-3770-668E-302713A18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9AD1DB-C886-5B39-4D4F-A1C35E79A8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39718" cy="1325563"/>
          </a:xfrm>
        </p:spPr>
        <p:txBody>
          <a:bodyPr>
            <a:normAutofit/>
          </a:bodyPr>
          <a:lstStyle/>
          <a:p>
            <a:r>
              <a:rPr lang="pt-BR" sz="5400" b="1" dirty="0"/>
              <a:t>Ferramentas</a:t>
            </a:r>
            <a:endParaRPr lang="pt-BR" sz="5400" dirty="0"/>
          </a:p>
        </p:txBody>
      </p:sp>
      <p:sp>
        <p:nvSpPr>
          <p:cNvPr id="85" name="sketch line">
            <a:extLst>
              <a:ext uri="{FF2B5EF4-FFF2-40B4-BE49-F238E27FC236}">
                <a16:creationId xmlns:a16="http://schemas.microsoft.com/office/drawing/2014/main" id="{4F58378A-90EF-5D47-703D-C930005EB3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650F5B-C22B-1F3F-B5C0-C116A3A9A7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50265052-5706-4719-A4D3-AA1129DA2280}" type="datetime1">
              <a:rPr lang="pt-BR" smtClean="0"/>
              <a:t>30/10/2025</a:t>
            </a:fld>
            <a:endParaRPr lang="pt-B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6E60B1-7BF1-1434-CED8-43DE0C48F0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4FED0F5-AF5C-4D67-8A91-AA049F8B765D}" type="slidenum">
              <a:rPr lang="pt-BR" smtClean="0"/>
              <a:pPr>
                <a:spcAft>
                  <a:spcPts val="600"/>
                </a:spcAft>
              </a:pPr>
              <a:t>38</a:t>
            </a:fld>
            <a:endParaRPr lang="pt-BR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820E5AA-C764-63AB-744A-C0B776B9F561}"/>
              </a:ext>
            </a:extLst>
          </p:cNvPr>
          <p:cNvSpPr txBox="1"/>
          <p:nvPr/>
        </p:nvSpPr>
        <p:spPr>
          <a:xfrm>
            <a:off x="4326001" y="1794948"/>
            <a:ext cx="9429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Tabela 6. Principais ferramentas sugeridas. 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69A8C35E-9358-5596-E449-D1BB8E7D1A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9088203"/>
              </p:ext>
            </p:extLst>
          </p:nvPr>
        </p:nvGraphicFramePr>
        <p:xfrm>
          <a:off x="781050" y="2169253"/>
          <a:ext cx="10515600" cy="4661662"/>
        </p:xfrm>
        <a:graphic>
          <a:graphicData uri="http://schemas.openxmlformats.org/drawingml/2006/table">
            <a:tbl>
              <a:tblPr firstRow="1" firstCol="1" bandRow="1"/>
              <a:tblGrid>
                <a:gridCol w="3505200">
                  <a:extLst>
                    <a:ext uri="{9D8B030D-6E8A-4147-A177-3AD203B41FA5}">
                      <a16:colId xmlns:a16="http://schemas.microsoft.com/office/drawing/2014/main" val="3826095521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2188342884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288335841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2000" b="1" kern="100" cap="all" dirty="0">
                          <a:solidFill>
                            <a:schemeClr val="tx1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Ferramenta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2000" b="1" kern="100" cap="all" dirty="0">
                          <a:solidFill>
                            <a:schemeClr val="tx1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Descrição breve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2000" b="1" kern="100" cap="all" dirty="0">
                          <a:solidFill>
                            <a:schemeClr val="tx1"/>
                          </a:solidFill>
                          <a:effectLst/>
                          <a:latin typeface="Aptos" panose="020B00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APLICAÇÃO NA OFICINA</a:t>
                      </a:r>
                      <a:endParaRPr lang="pt-BR" sz="2000" b="1" kern="100" cap="all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481682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1800" b="1" kern="100" cap="all" dirty="0" err="1">
                          <a:solidFill>
                            <a:schemeClr val="tx1"/>
                          </a:solidFill>
                          <a:effectLst/>
                          <a:latin typeface="Aptos" panose="020B00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VsCODE</a:t>
                      </a:r>
                      <a:endParaRPr lang="pt-BR" sz="1800" b="1" kern="100" cap="all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1600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Editor de código-fonte gratuito e multiplataforma, com suporte a linguagens de marcação e programação, extensões e visualização de arquivos </a:t>
                      </a:r>
                      <a:r>
                        <a:rPr lang="pt-BR" sz="1600" kern="100" dirty="0" err="1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Markdown</a:t>
                      </a:r>
                      <a:r>
                        <a:rPr lang="pt-BR" sz="1600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.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16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• Utilizado para abrir, editar e estruturar os arquivos da oficina (textos, prompts e códigos).</a:t>
                      </a:r>
                    </a:p>
                    <a:p>
                      <a:pPr marL="0" marR="0" algn="just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16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• Permite visualizar e ajustar os resultados gerados pela IA em tempo real.</a:t>
                      </a:r>
                    </a:p>
                    <a:p>
                      <a:pPr marL="0" marR="0" algn="just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16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• Facilita a organização dos documentos e o versionamento do conteúdo produzido.</a:t>
                      </a:r>
                      <a:endParaRPr lang="pt-BR" sz="16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85463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1800" b="1" kern="100" cap="all" dirty="0">
                          <a:solidFill>
                            <a:schemeClr val="tx1"/>
                          </a:solidFill>
                          <a:effectLst/>
                          <a:latin typeface="Aptos" panose="020B00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GITHUB COPILOT</a:t>
                      </a:r>
                      <a:endParaRPr lang="pt-BR" sz="1800" b="1" kern="100" cap="all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1600" dirty="0"/>
                        <a:t>Assistente de programação baseado em IA que sugere códigos, comentários e textos técnicos conforme o contexto digitado no VS </a:t>
                      </a:r>
                      <a:r>
                        <a:rPr lang="pt-BR" sz="1600" dirty="0" err="1"/>
                        <a:t>Code</a:t>
                      </a:r>
                      <a:r>
                        <a:rPr lang="pt-BR" sz="1600" dirty="0"/>
                        <a:t>.</a:t>
                      </a:r>
                      <a:endParaRPr lang="pt-BR" sz="16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1600" kern="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• Evitar que a IA interprete dados brutos ou escreva discussão de resultados; deixar isso ao juízo humano.</a:t>
                      </a:r>
                      <a:endParaRPr lang="pt-BR" sz="16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98742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1800" b="1" kern="100" cap="all" dirty="0" err="1">
                          <a:solidFill>
                            <a:schemeClr val="tx1"/>
                          </a:solidFill>
                          <a:effectLst/>
                          <a:latin typeface="Aptos" panose="020B00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Iagen</a:t>
                      </a:r>
                      <a:r>
                        <a:rPr lang="pt-BR" sz="1800" b="1" kern="100" cap="all" dirty="0">
                          <a:solidFill>
                            <a:schemeClr val="tx1"/>
                          </a:solidFill>
                          <a:effectLst/>
                          <a:latin typeface="Aptos" panose="020B00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(gpt5 ou </a:t>
                      </a:r>
                      <a:r>
                        <a:rPr lang="pt-BR" sz="1800" b="1" kern="100" cap="all" dirty="0" err="1">
                          <a:solidFill>
                            <a:schemeClr val="tx1"/>
                          </a:solidFill>
                          <a:effectLst/>
                          <a:latin typeface="Aptos" panose="020B00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claude</a:t>
                      </a:r>
                      <a:r>
                        <a:rPr lang="pt-BR" sz="1800" b="1" kern="100" cap="all" dirty="0">
                          <a:solidFill>
                            <a:schemeClr val="tx1"/>
                          </a:solidFill>
                          <a:effectLst/>
                          <a:latin typeface="Aptos" panose="020B00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4.5)</a:t>
                      </a:r>
                      <a:endParaRPr lang="pt-BR" sz="1800" b="1" kern="100" cap="all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endParaRPr lang="pt-BR" sz="16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16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• Orientar sobre boas práticas de paráfrase e citação; revisar manuscritos antes do envio.</a:t>
                      </a:r>
                      <a:endParaRPr lang="pt-BR" sz="16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2045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0796987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7ACE3C9-72C1-90E2-FE70-9E1E669BAD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3" name="Rectangle 82">
            <a:extLst>
              <a:ext uri="{FF2B5EF4-FFF2-40B4-BE49-F238E27FC236}">
                <a16:creationId xmlns:a16="http://schemas.microsoft.com/office/drawing/2014/main" id="{316A2E1B-3E64-0F73-BD6A-A2840B94F6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953725-CADE-2360-7C36-2E6F4E392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39718" cy="1325563"/>
          </a:xfrm>
        </p:spPr>
        <p:txBody>
          <a:bodyPr>
            <a:normAutofit/>
          </a:bodyPr>
          <a:lstStyle/>
          <a:p>
            <a:r>
              <a:rPr lang="pt-BR" sz="5400" b="1" dirty="0"/>
              <a:t>Ferramentas</a:t>
            </a:r>
            <a:endParaRPr lang="pt-BR" sz="5400" dirty="0"/>
          </a:p>
        </p:txBody>
      </p:sp>
      <p:sp>
        <p:nvSpPr>
          <p:cNvPr id="85" name="sketch line">
            <a:extLst>
              <a:ext uri="{FF2B5EF4-FFF2-40B4-BE49-F238E27FC236}">
                <a16:creationId xmlns:a16="http://schemas.microsoft.com/office/drawing/2014/main" id="{344065F7-9CA9-DF42-569E-2ADEFF84A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055D53-DAD7-A7EE-7A26-5F74A50E9E3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50265052-5706-4719-A4D3-AA1129DA2280}" type="datetime1">
              <a:rPr lang="pt-BR" smtClean="0"/>
              <a:t>30/10/2025</a:t>
            </a:fld>
            <a:endParaRPr lang="pt-B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7554C1-1285-A534-335B-FB8498D3B9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4FED0F5-AF5C-4D67-8A91-AA049F8B765D}" type="slidenum">
              <a:rPr lang="pt-BR" smtClean="0"/>
              <a:pPr>
                <a:spcAft>
                  <a:spcPts val="600"/>
                </a:spcAft>
              </a:pPr>
              <a:t>39</a:t>
            </a:fld>
            <a:endParaRPr lang="pt-BR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EE3AFB-CAC4-100B-F76A-FCBE6AA0E36E}"/>
              </a:ext>
            </a:extLst>
          </p:cNvPr>
          <p:cNvSpPr txBox="1"/>
          <p:nvPr/>
        </p:nvSpPr>
        <p:spPr>
          <a:xfrm>
            <a:off x="4326001" y="1794948"/>
            <a:ext cx="9429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Tabela 6. Principais ferramentas sugeridas. 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43E5017-14FD-A288-6EC4-EEDBB42BDD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5593055"/>
              </p:ext>
            </p:extLst>
          </p:nvPr>
        </p:nvGraphicFramePr>
        <p:xfrm>
          <a:off x="781050" y="2169253"/>
          <a:ext cx="10515600" cy="4150678"/>
        </p:xfrm>
        <a:graphic>
          <a:graphicData uri="http://schemas.openxmlformats.org/drawingml/2006/table">
            <a:tbl>
              <a:tblPr firstRow="1" firstCol="1" bandRow="1"/>
              <a:tblGrid>
                <a:gridCol w="3505200">
                  <a:extLst>
                    <a:ext uri="{9D8B030D-6E8A-4147-A177-3AD203B41FA5}">
                      <a16:colId xmlns:a16="http://schemas.microsoft.com/office/drawing/2014/main" val="3826095521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2188342884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288335841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2000" b="1" kern="100" cap="all" dirty="0">
                          <a:solidFill>
                            <a:schemeClr val="tx1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Ferramenta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2000" b="1" kern="100" cap="all" dirty="0">
                          <a:solidFill>
                            <a:schemeClr val="tx1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Descrição breve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2000" b="1" kern="100" cap="all" dirty="0">
                          <a:solidFill>
                            <a:schemeClr val="tx1"/>
                          </a:solidFill>
                          <a:effectLst/>
                          <a:latin typeface="Aptos" panose="020B00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APLICAÇÃO NA OFICINA</a:t>
                      </a:r>
                      <a:endParaRPr lang="pt-BR" sz="2000" b="1" kern="100" cap="all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481682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1800" b="1" kern="100" cap="all" dirty="0" err="1">
                          <a:solidFill>
                            <a:schemeClr val="tx1"/>
                          </a:solidFill>
                          <a:effectLst/>
                          <a:latin typeface="Aptos" panose="020B00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VsCODE</a:t>
                      </a:r>
                      <a:endParaRPr lang="pt-BR" sz="1800" b="1" kern="100" cap="all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1600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Editor de código-fonte gratuito e multiplataforma, com suporte a linguagens de marcação e programação, extensões e visualização de arquivos </a:t>
                      </a:r>
                      <a:r>
                        <a:rPr lang="pt-BR" sz="1600" kern="100" dirty="0" err="1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Markdown</a:t>
                      </a:r>
                      <a:r>
                        <a:rPr lang="pt-BR" sz="1600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.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1600" dirty="0"/>
                        <a:t>• </a:t>
                      </a:r>
                      <a:r>
                        <a:rPr lang="pt-BR" sz="16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Utilizado para abrir, editar e estruturar os arquivos da oficina (textos, prompts e códigos).</a:t>
                      </a:r>
                    </a:p>
                    <a:p>
                      <a:pPr marL="0" marR="0" algn="just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1600" dirty="0"/>
                        <a:t>•</a:t>
                      </a:r>
                      <a:r>
                        <a:rPr lang="pt-BR" sz="16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Permite visualizar e ajustar os resultados gerados pela IA em tempo real.</a:t>
                      </a:r>
                    </a:p>
                    <a:p>
                      <a:pPr marL="0" marR="0" algn="just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1600" dirty="0"/>
                        <a:t>• </a:t>
                      </a:r>
                      <a:r>
                        <a:rPr lang="pt-BR" sz="16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Facilita a organização dos documentos e o versionamento do conteúdo produzido.</a:t>
                      </a:r>
                      <a:endParaRPr lang="pt-BR" sz="16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85463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1800" b="1" kern="100" cap="all" dirty="0">
                          <a:solidFill>
                            <a:schemeClr val="tx1"/>
                          </a:solidFill>
                          <a:effectLst/>
                          <a:latin typeface="Aptos" panose="020B00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GITHUB COPILOT</a:t>
                      </a:r>
                      <a:endParaRPr lang="pt-BR" sz="1800" b="1" kern="100" cap="all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1600" dirty="0"/>
                        <a:t>Assistente de programação baseado em IA que sugere códigos, comentários e textos técnicos conforme o contexto digitado no VS </a:t>
                      </a:r>
                      <a:r>
                        <a:rPr lang="pt-BR" sz="1600" dirty="0" err="1"/>
                        <a:t>Code</a:t>
                      </a:r>
                      <a:r>
                        <a:rPr lang="pt-BR" sz="1600" dirty="0"/>
                        <a:t>.</a:t>
                      </a:r>
                      <a:endParaRPr lang="pt-BR" sz="16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1600" dirty="0"/>
                        <a:t>• Auxilia na escrita de prompts e pequenos e trechos de código </a:t>
                      </a:r>
                      <a:r>
                        <a:rPr lang="pt-BR" sz="1600" dirty="0" err="1"/>
                        <a:t>latex</a:t>
                      </a:r>
                      <a:r>
                        <a:rPr lang="pt-BR" sz="1600" dirty="0"/>
                        <a:t>.</a:t>
                      </a:r>
                      <a:br>
                        <a:rPr lang="pt-BR" sz="1600" dirty="0"/>
                      </a:br>
                      <a:r>
                        <a:rPr lang="pt-BR" sz="1600" dirty="0"/>
                        <a:t>• Sugere melhorias automáticas nos textos ou estruturas criadas pelos participantes.</a:t>
                      </a:r>
                      <a:endParaRPr lang="pt-BR" sz="16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98742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302828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264F27-01C1-4F99-236A-648553C37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5600" dirty="0"/>
              <a:t>Objetivos de hoje</a:t>
            </a:r>
          </a:p>
        </p:txBody>
      </p: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DC25BEE7-7858-B04F-34D0-FC20A3ECC7C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16970028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objetivos.png">
            <a:extLst>
              <a:ext uri="{FF2B5EF4-FFF2-40B4-BE49-F238E27FC236}">
                <a16:creationId xmlns:a16="http://schemas.microsoft.com/office/drawing/2014/main" id="{623DEF07-8FBB-BEE1-8D0E-078E1D17EB2C}"/>
              </a:ext>
            </a:extLst>
          </p:cNvPr>
          <p:cNvPicPr/>
          <p:nvPr/>
        </p:nvPicPr>
        <p:blipFill>
          <a:blip r:embed="rId7"/>
          <a:stretch>
            <a:fillRect/>
          </a:stretch>
        </p:blipFill>
        <p:spPr>
          <a:xfrm>
            <a:off x="10630680" y="5684779"/>
            <a:ext cx="1561320" cy="117322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3575412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88E882E-F439-0F7A-D586-81FE68005B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3" name="Rectangle 82">
            <a:extLst>
              <a:ext uri="{FF2B5EF4-FFF2-40B4-BE49-F238E27FC236}">
                <a16:creationId xmlns:a16="http://schemas.microsoft.com/office/drawing/2014/main" id="{86945B42-A3EE-3441-C4FD-625E915248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6558AC-15BC-31B7-08CA-625A5D5B0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39718" cy="1325563"/>
          </a:xfrm>
        </p:spPr>
        <p:txBody>
          <a:bodyPr>
            <a:normAutofit/>
          </a:bodyPr>
          <a:lstStyle/>
          <a:p>
            <a:r>
              <a:rPr lang="pt-BR" sz="5400" b="1" dirty="0"/>
              <a:t>Ferramentas</a:t>
            </a:r>
            <a:endParaRPr lang="pt-BR" sz="5400" dirty="0"/>
          </a:p>
        </p:txBody>
      </p:sp>
      <p:sp>
        <p:nvSpPr>
          <p:cNvPr id="85" name="sketch line">
            <a:extLst>
              <a:ext uri="{FF2B5EF4-FFF2-40B4-BE49-F238E27FC236}">
                <a16:creationId xmlns:a16="http://schemas.microsoft.com/office/drawing/2014/main" id="{209FA0C2-C047-42BB-C814-14DE7BC888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FBFC22-60EF-A61B-2B24-2339055FFFD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50265052-5706-4719-A4D3-AA1129DA2280}" type="datetime1">
              <a:rPr lang="pt-BR" smtClean="0"/>
              <a:t>30/10/2025</a:t>
            </a:fld>
            <a:endParaRPr lang="pt-B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F2C9F1-39BC-FE72-85AB-B90833D57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4FED0F5-AF5C-4D67-8A91-AA049F8B765D}" type="slidenum">
              <a:rPr lang="pt-BR" smtClean="0"/>
              <a:pPr>
                <a:spcAft>
                  <a:spcPts val="600"/>
                </a:spcAft>
              </a:pPr>
              <a:t>40</a:t>
            </a:fld>
            <a:endParaRPr lang="pt-BR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C0A72D-B046-A401-6EA2-026B91CF46C4}"/>
              </a:ext>
            </a:extLst>
          </p:cNvPr>
          <p:cNvSpPr txBox="1"/>
          <p:nvPr/>
        </p:nvSpPr>
        <p:spPr>
          <a:xfrm>
            <a:off x="4326001" y="1794948"/>
            <a:ext cx="9429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Tabela 6. Principais ferramentas sugeridas. 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A3226A4A-07A7-6795-E9F5-01285CE5B4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0341781"/>
              </p:ext>
            </p:extLst>
          </p:nvPr>
        </p:nvGraphicFramePr>
        <p:xfrm>
          <a:off x="781050" y="2169253"/>
          <a:ext cx="10515600" cy="4400741"/>
        </p:xfrm>
        <a:graphic>
          <a:graphicData uri="http://schemas.openxmlformats.org/drawingml/2006/table">
            <a:tbl>
              <a:tblPr firstRow="1" firstCol="1" bandRow="1"/>
              <a:tblGrid>
                <a:gridCol w="3505200">
                  <a:extLst>
                    <a:ext uri="{9D8B030D-6E8A-4147-A177-3AD203B41FA5}">
                      <a16:colId xmlns:a16="http://schemas.microsoft.com/office/drawing/2014/main" val="3826095521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2188342884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288335841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2000" b="1" kern="100" cap="all" dirty="0">
                          <a:solidFill>
                            <a:schemeClr val="tx1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Ferramenta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2000" b="1" kern="100" cap="all" dirty="0">
                          <a:solidFill>
                            <a:schemeClr val="tx1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Descrição breve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2000" b="1" kern="100" cap="all" dirty="0">
                          <a:solidFill>
                            <a:schemeClr val="tx1"/>
                          </a:solidFill>
                          <a:effectLst/>
                          <a:latin typeface="Aptos" panose="020B00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APLICAÇÃO NA OFICINA</a:t>
                      </a:r>
                      <a:endParaRPr lang="pt-BR" sz="2000" b="1" kern="100" cap="all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481682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800" b="1" kern="100" cap="all" dirty="0">
                          <a:solidFill>
                            <a:schemeClr val="tx1"/>
                          </a:solidFill>
                          <a:effectLst/>
                          <a:latin typeface="Aptos" panose="020B0004020202020204" pitchFamily="34" charset="0"/>
                          <a:cs typeface="Times New Roman" panose="02020603050405020304" pitchFamily="18" charset="0"/>
                        </a:rPr>
                        <a:t>IAGEN (GPT-5 ou Claude 4.5)</a:t>
                      </a:r>
                      <a:endParaRPr lang="pt-BR" sz="1800" b="1" kern="100" cap="all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1600" dirty="0"/>
                        <a:t>Plataformas avançadas de geração de texto baseadas em modelos de linguagem (</a:t>
                      </a:r>
                      <a:r>
                        <a:rPr lang="pt-BR" sz="1600" dirty="0" err="1"/>
                        <a:t>LLMs</a:t>
                      </a:r>
                      <a:r>
                        <a:rPr lang="pt-BR" sz="1600" dirty="0"/>
                        <a:t>), capazes de compreender instruções complexas e produzir textos acadêmicos, resumos e códigos</a:t>
                      </a:r>
                      <a:r>
                        <a:rPr lang="pt-BR" sz="1600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.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16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• Responsável por gerar respostas, resumos e análises durante as atividades práticas.</a:t>
                      </a:r>
                    </a:p>
                    <a:p>
                      <a:pPr marL="0" marR="0" algn="just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16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• Usada para demonstrar como a IA pode auxiliar em pesquisas, escrita científica e revisão textual.</a:t>
                      </a:r>
                    </a:p>
                    <a:p>
                      <a:pPr marL="0" marR="0" algn="just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16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• Apoia na execução de comandos, como compilação dos arquivos </a:t>
                      </a:r>
                      <a:r>
                        <a:rPr lang="pt-BR" sz="1600" kern="0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latex</a:t>
                      </a:r>
                      <a:r>
                        <a:rPr lang="pt-BR" sz="16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endParaRPr lang="pt-BR" sz="16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85463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1800" b="1" kern="100" cap="all" dirty="0">
                          <a:solidFill>
                            <a:schemeClr val="tx1"/>
                          </a:solidFill>
                          <a:effectLst/>
                          <a:latin typeface="Aptos" panose="020B00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GITHUB COPILOT</a:t>
                      </a:r>
                      <a:endParaRPr lang="pt-BR" sz="1800" b="1" kern="100" cap="all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1600" dirty="0"/>
                        <a:t>Assistente de programação baseado em IA que sugere códigos, comentários e textos técnicos conforme o contexto digitado no VS </a:t>
                      </a:r>
                      <a:r>
                        <a:rPr lang="pt-BR" sz="1600" dirty="0" err="1"/>
                        <a:t>Code</a:t>
                      </a:r>
                      <a:r>
                        <a:rPr lang="pt-BR" sz="1600" dirty="0"/>
                        <a:t>.</a:t>
                      </a:r>
                      <a:endParaRPr lang="pt-BR" sz="16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1600" kern="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• Evitar que a IA interprete dados brutos ou escreva discussão de resultados; deixar isso ao juízo humano.</a:t>
                      </a:r>
                      <a:endParaRPr lang="pt-BR" sz="16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98742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1800" b="1" kern="100" cap="all" dirty="0" err="1">
                          <a:solidFill>
                            <a:schemeClr val="tx1"/>
                          </a:solidFill>
                          <a:effectLst/>
                          <a:latin typeface="Aptos" panose="020B00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Iagen</a:t>
                      </a:r>
                      <a:r>
                        <a:rPr lang="pt-BR" sz="1800" b="1" kern="100" cap="all" dirty="0">
                          <a:solidFill>
                            <a:schemeClr val="tx1"/>
                          </a:solidFill>
                          <a:effectLst/>
                          <a:latin typeface="Aptos" panose="020B00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(gpt5 ou </a:t>
                      </a:r>
                      <a:r>
                        <a:rPr lang="pt-BR" sz="1800" b="1" kern="100" cap="all" dirty="0" err="1">
                          <a:solidFill>
                            <a:schemeClr val="tx1"/>
                          </a:solidFill>
                          <a:effectLst/>
                          <a:latin typeface="Aptos" panose="020B00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claude</a:t>
                      </a:r>
                      <a:r>
                        <a:rPr lang="pt-BR" sz="1800" b="1" kern="100" cap="all" dirty="0">
                          <a:solidFill>
                            <a:schemeClr val="tx1"/>
                          </a:solidFill>
                          <a:effectLst/>
                          <a:latin typeface="Aptos" panose="020B00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4.5)</a:t>
                      </a:r>
                      <a:endParaRPr lang="pt-BR" sz="1800" b="1" kern="100" cap="all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endParaRPr lang="pt-BR" sz="16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16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• Orientar sobre boas práticas de paráfrase e citação; revisar manuscritos antes do envio.</a:t>
                      </a:r>
                      <a:endParaRPr lang="pt-BR" sz="16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2045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1341428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6EB7B5B-53F1-143F-ECA2-20A8DF7899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3" name="Rectangle 82">
            <a:extLst>
              <a:ext uri="{FF2B5EF4-FFF2-40B4-BE49-F238E27FC236}">
                <a16:creationId xmlns:a16="http://schemas.microsoft.com/office/drawing/2014/main" id="{BDB37599-585E-F84C-2022-DFAC0EBFDA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560516-3F3F-E9AA-15AB-17C94D9A25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39718" cy="1325563"/>
          </a:xfrm>
        </p:spPr>
        <p:txBody>
          <a:bodyPr>
            <a:normAutofit/>
          </a:bodyPr>
          <a:lstStyle/>
          <a:p>
            <a:r>
              <a:rPr lang="pt-BR" sz="5400" b="1" dirty="0"/>
              <a:t>Ferramentas</a:t>
            </a:r>
            <a:endParaRPr lang="pt-BR" sz="5400" dirty="0"/>
          </a:p>
        </p:txBody>
      </p:sp>
      <p:sp>
        <p:nvSpPr>
          <p:cNvPr id="85" name="sketch line">
            <a:extLst>
              <a:ext uri="{FF2B5EF4-FFF2-40B4-BE49-F238E27FC236}">
                <a16:creationId xmlns:a16="http://schemas.microsoft.com/office/drawing/2014/main" id="{2FB0B17F-A9D7-0F14-42BB-640E915980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C8E0E5-7D29-A034-C961-5556595890B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50265052-5706-4719-A4D3-AA1129DA2280}" type="datetime1">
              <a:rPr lang="pt-BR" smtClean="0"/>
              <a:t>29/10/2025</a:t>
            </a:fld>
            <a:endParaRPr lang="pt-B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67ED69-C767-1FCA-6E54-1A17EC72FB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4FED0F5-AF5C-4D67-8A91-AA049F8B765D}" type="slidenum">
              <a:rPr lang="pt-BR" smtClean="0"/>
              <a:pPr>
                <a:spcAft>
                  <a:spcPts val="600"/>
                </a:spcAft>
              </a:pPr>
              <a:t>41</a:t>
            </a:fld>
            <a:endParaRPr lang="pt-BR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C499D9-BE5C-ADF1-0BEF-715BA0D74462}"/>
              </a:ext>
            </a:extLst>
          </p:cNvPr>
          <p:cNvSpPr txBox="1"/>
          <p:nvPr/>
        </p:nvSpPr>
        <p:spPr>
          <a:xfrm>
            <a:off x="4326001" y="1794948"/>
            <a:ext cx="9429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Tabela 6. Principais ferramentas sugeridas (continuação). 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6E76D17-F5CA-D0B1-4319-519F1D0EA6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4319096"/>
              </p:ext>
            </p:extLst>
          </p:nvPr>
        </p:nvGraphicFramePr>
        <p:xfrm>
          <a:off x="781050" y="2169253"/>
          <a:ext cx="10515600" cy="4475608"/>
        </p:xfrm>
        <a:graphic>
          <a:graphicData uri="http://schemas.openxmlformats.org/drawingml/2006/table">
            <a:tbl>
              <a:tblPr firstRow="1" firstCol="1" bandRow="1"/>
              <a:tblGrid>
                <a:gridCol w="3505200">
                  <a:extLst>
                    <a:ext uri="{9D8B030D-6E8A-4147-A177-3AD203B41FA5}">
                      <a16:colId xmlns:a16="http://schemas.microsoft.com/office/drawing/2014/main" val="3826095521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2188342884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288335841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1600" b="1" kern="100" cap="all" dirty="0">
                          <a:solidFill>
                            <a:schemeClr val="tx1"/>
                          </a:solidFill>
                          <a:effectLst/>
                          <a:latin typeface="Aptos" panose="020B00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Princípio / Boa prática</a:t>
                      </a:r>
                      <a:endParaRPr lang="pt-BR" sz="1600" b="1" kern="100" cap="all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1600" b="1" kern="100" cap="all" dirty="0">
                          <a:solidFill>
                            <a:schemeClr val="tx1"/>
                          </a:solidFill>
                          <a:effectLst/>
                          <a:latin typeface="Aptos" panose="020B00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Ações para estudantes</a:t>
                      </a:r>
                      <a:endParaRPr lang="pt-BR" sz="1600" b="1" kern="100" cap="all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1600" b="1" kern="100" cap="all" dirty="0">
                          <a:solidFill>
                            <a:schemeClr val="tx1"/>
                          </a:solidFill>
                          <a:effectLst/>
                          <a:latin typeface="Aptos" panose="020B00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Ações para pesquisadores / docentes</a:t>
                      </a:r>
                      <a:endParaRPr lang="pt-BR" sz="1600" b="1" kern="100" cap="all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481682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1800" b="1" kern="100" cap="all" dirty="0">
                          <a:solidFill>
                            <a:schemeClr val="tx1"/>
                          </a:solidFill>
                          <a:effectLst/>
                          <a:latin typeface="Aptos" panose="020B00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  <a:hlinkClick r:id="rId3"/>
                        </a:rPr>
                        <a:t>James-</a:t>
                      </a:r>
                      <a:r>
                        <a:rPr lang="pt-BR" sz="1800" b="1" kern="100" cap="all" dirty="0" err="1">
                          <a:solidFill>
                            <a:schemeClr val="tx1"/>
                          </a:solidFill>
                          <a:effectLst/>
                          <a:latin typeface="Aptos" panose="020B00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  <a:hlinkClick r:id="rId3"/>
                        </a:rPr>
                        <a:t>Yu.latex</a:t>
                      </a:r>
                      <a:r>
                        <a:rPr lang="pt-BR" sz="1800" b="1" kern="100" cap="all" dirty="0">
                          <a:solidFill>
                            <a:schemeClr val="tx1"/>
                          </a:solidFill>
                          <a:effectLst/>
                          <a:latin typeface="Aptos" panose="020B00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  <a:hlinkClick r:id="rId3"/>
                        </a:rPr>
                        <a:t>-workshop</a:t>
                      </a:r>
                      <a:endParaRPr lang="pt-BR" sz="1800" b="1" kern="100" cap="all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Extensão do Visual Studio </a:t>
                      </a:r>
                      <a:r>
                        <a:rPr lang="pt-BR" sz="16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  <a:r>
                        <a:rPr lang="pt-BR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que transforma o editor em um ambiente completo para escrita, compilação e visualização de documentos </a:t>
                      </a:r>
                      <a:r>
                        <a:rPr lang="pt-BR" sz="16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LaTeX</a:t>
                      </a:r>
                      <a:r>
                        <a:rPr lang="pt-BR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1600" kern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• Utilizada para editar e compilar arquivos .</a:t>
                      </a:r>
                      <a:r>
                        <a:rPr lang="pt-BR" sz="1600" kern="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tex</a:t>
                      </a:r>
                      <a:r>
                        <a:rPr lang="pt-BR" sz="1600" kern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diretamente no VS </a:t>
                      </a:r>
                      <a:r>
                        <a:rPr lang="pt-BR" sz="1600" kern="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Code</a:t>
                      </a:r>
                      <a:r>
                        <a:rPr lang="pt-BR" sz="1600" kern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</a:p>
                    <a:p>
                      <a:pPr marL="0" marR="0" algn="just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1600" kern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• Permite visualizar o PDF gerado e gerenciar citações em arquivos .</a:t>
                      </a:r>
                      <a:r>
                        <a:rPr lang="pt-BR" sz="1600" kern="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bib</a:t>
                      </a:r>
                      <a:r>
                        <a:rPr lang="pt-BR" sz="1600" kern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85463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4"/>
                        </a:rPr>
                        <a:t>MiKTeX</a:t>
                      </a:r>
                      <a:endParaRPr lang="en-US" sz="1800" b="1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Distribuição </a:t>
                      </a:r>
                      <a:r>
                        <a:rPr lang="pt-BR" sz="16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LaTeX</a:t>
                      </a:r>
                      <a:r>
                        <a:rPr lang="pt-BR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para Windows que contém os compiladores, pacotes e utilitários necessários para gerar </a:t>
                      </a:r>
                      <a:r>
                        <a:rPr lang="pt-BR" sz="16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PDFs</a:t>
                      </a:r>
                      <a:r>
                        <a:rPr lang="pt-BR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a partir de arquivos .</a:t>
                      </a:r>
                      <a:r>
                        <a:rPr lang="pt-BR" sz="16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tex</a:t>
                      </a:r>
                      <a:r>
                        <a:rPr lang="pt-BR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1600" kern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• Serve como base de compilação dos documentos produzidos na oficina.</a:t>
                      </a:r>
                      <a:br>
                        <a:rPr lang="pt-BR" sz="1600" kern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pt-BR" sz="1600" kern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• Fornece todos os pacotes necessários para o uso de estilos ABNT e citações automáticas.</a:t>
                      </a:r>
                      <a:br>
                        <a:rPr lang="pt-BR" sz="1600" kern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pt-BR" sz="1600" kern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• Garante compatibilidade entre o VS </a:t>
                      </a:r>
                      <a:r>
                        <a:rPr lang="pt-BR" sz="1600" kern="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Code</a:t>
                      </a:r>
                      <a:r>
                        <a:rPr lang="pt-BR" sz="1600" kern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e o </a:t>
                      </a:r>
                      <a:r>
                        <a:rPr lang="pt-BR" sz="1600" kern="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LaTeX</a:t>
                      </a:r>
                      <a:r>
                        <a:rPr lang="pt-BR" sz="1600" kern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Workshop.</a:t>
                      </a:r>
                      <a:endParaRPr lang="pt-BR" sz="1600" kern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98742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5"/>
                        </a:rPr>
                        <a:t>Perl</a:t>
                      </a:r>
                      <a:endParaRPr lang="en-US" sz="1800" b="1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Linguagem de script leve usada internamente por ferramentas como o </a:t>
                      </a:r>
                      <a:r>
                        <a:rPr lang="pt-BR" sz="16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latexmk</a:t>
                      </a:r>
                      <a:r>
                        <a:rPr lang="pt-BR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(incluso no </a:t>
                      </a:r>
                      <a:r>
                        <a:rPr lang="pt-BR" sz="16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MiKTeX</a:t>
                      </a:r>
                      <a:r>
                        <a:rPr lang="pt-BR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).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1600" kern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• Necessária para que o comando </a:t>
                      </a:r>
                      <a:r>
                        <a:rPr lang="pt-BR" sz="1600" kern="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latexmk</a:t>
                      </a:r>
                      <a:r>
                        <a:rPr lang="pt-BR" sz="1600" kern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funcione corretamente dentro do </a:t>
                      </a:r>
                      <a:r>
                        <a:rPr lang="pt-BR" sz="1600" kern="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LaTeX</a:t>
                      </a:r>
                      <a:r>
                        <a:rPr lang="pt-BR" sz="1600" kern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Workshop.</a:t>
                      </a:r>
                      <a:br>
                        <a:rPr lang="pt-BR" sz="1600" kern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endParaRPr lang="pt-BR" sz="1600" kern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2045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250918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A22C07-102C-1606-F9A6-CD7F8968B6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4B6B3E-BBD9-548C-B4D4-52012B7E20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3" y="1999615"/>
            <a:ext cx="9144000" cy="27640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pt-BR" sz="7200" dirty="0"/>
              <a:t>“Hora da </a:t>
            </a:r>
            <a:r>
              <a:rPr lang="pt-BR" sz="7200" b="1" dirty="0"/>
              <a:t>I</a:t>
            </a:r>
            <a:r>
              <a:rPr lang="en-US" sz="7200" b="1" dirty="0"/>
              <a:t>A </a:t>
            </a:r>
            <a:r>
              <a:rPr lang="en-US" sz="7200" b="1" dirty="0" err="1"/>
              <a:t>na</a:t>
            </a:r>
            <a:r>
              <a:rPr lang="en-US" sz="7200" b="1" dirty="0"/>
              <a:t> </a:t>
            </a:r>
            <a:r>
              <a:rPr lang="en-US" sz="7200" b="1" dirty="0" err="1"/>
              <a:t>massa</a:t>
            </a:r>
            <a:r>
              <a:rPr lang="en-US" sz="7200" dirty="0"/>
              <a:t>!”</a:t>
            </a:r>
            <a:endParaRPr lang="en-US" sz="72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Graphic 2" descr="Head with Gears">
            <a:extLst>
              <a:ext uri="{FF2B5EF4-FFF2-40B4-BE49-F238E27FC236}">
                <a16:creationId xmlns:a16="http://schemas.microsoft.com/office/drawing/2014/main" id="{A00D9593-6FA3-5D3E-A46C-571EC243D0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01407" y="304602"/>
            <a:ext cx="2764028" cy="2764028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5C5908-4AA6-8DF7-A6B9-3503D4DB01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ED0F5-AF5C-4D67-8A91-AA049F8B765D}" type="slidenum">
              <a:rPr lang="pt-BR" smtClean="0"/>
              <a:t>42</a:t>
            </a:fld>
            <a:endParaRPr lang="pt-B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7F9C20-2DDC-36DD-2B53-BB1D53E15D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3C489-8008-4FCB-ADEB-23E59C609EE9}" type="datetime1">
              <a:rPr lang="pt-BR" smtClean="0"/>
              <a:t>30/10/2025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3471570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402" name="Rectangle 15401">
            <a:extLst>
              <a:ext uri="{FF2B5EF4-FFF2-40B4-BE49-F238E27FC236}">
                <a16:creationId xmlns:a16="http://schemas.microsoft.com/office/drawing/2014/main" id="{FFD48BC7-DC40-47DE-87EE-9F4B6ECB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404" name="Freeform: Shape 15403">
            <a:extLst>
              <a:ext uri="{FF2B5EF4-FFF2-40B4-BE49-F238E27FC236}">
                <a16:creationId xmlns:a16="http://schemas.microsoft.com/office/drawing/2014/main" id="{E502BBC7-2C76-46F3-BC24-5985BC13D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139700" sx="102000" sy="102000" algn="ctr" rotWithShape="0">
              <a:schemeClr val="bg1">
                <a:lumMod val="85000"/>
                <a:alpha val="3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5406" name="Freeform: Shape 15405">
            <a:extLst>
              <a:ext uri="{FF2B5EF4-FFF2-40B4-BE49-F238E27FC236}">
                <a16:creationId xmlns:a16="http://schemas.microsoft.com/office/drawing/2014/main" id="{C7F28D52-2A5F-4D23-81AE-7CB8B591C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664" y="0"/>
            <a:ext cx="9948672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D7660A-C0E6-2716-DD50-D8B1ECB8CB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3" y="1999615"/>
            <a:ext cx="9144000" cy="27640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7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Dúvidas?</a:t>
            </a:r>
          </a:p>
        </p:txBody>
      </p:sp>
      <p:sp>
        <p:nvSpPr>
          <p:cNvPr id="15408" name="Rectangle 15407">
            <a:extLst>
              <a:ext uri="{FF2B5EF4-FFF2-40B4-BE49-F238E27FC236}">
                <a16:creationId xmlns:a16="http://schemas.microsoft.com/office/drawing/2014/main" id="{3629484E-3792-4B3D-89AD-7C8A1ED0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0" y="5524786"/>
            <a:ext cx="4754880" cy="27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Graphic 2" descr="Head with Gears">
            <a:extLst>
              <a:ext uri="{FF2B5EF4-FFF2-40B4-BE49-F238E27FC236}">
                <a16:creationId xmlns:a16="http://schemas.microsoft.com/office/drawing/2014/main" id="{F3C3668A-1232-1B45-9C1C-9C2CE61351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01407" y="304602"/>
            <a:ext cx="2764028" cy="2764028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8166A8-3192-8651-491C-EA2456409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ED0F5-AF5C-4D67-8A91-AA049F8B765D}" type="slidenum">
              <a:rPr lang="pt-BR" smtClean="0"/>
              <a:t>43</a:t>
            </a:fld>
            <a:endParaRPr lang="pt-B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1F7022-36E5-2215-2E2D-07DCF66799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3C489-8008-4FCB-ADEB-23E59C609EE9}" type="datetime1">
              <a:rPr lang="pt-BR" smtClean="0"/>
              <a:t>29/10/2025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1905759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415" name="Rectangle 15414">
            <a:extLst>
              <a:ext uri="{FF2B5EF4-FFF2-40B4-BE49-F238E27FC236}">
                <a16:creationId xmlns:a16="http://schemas.microsoft.com/office/drawing/2014/main" id="{18AC8E79-ECD6-4F34-BE5A-9F5E850E85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17" name="Rectangle 15416">
            <a:extLst>
              <a:ext uri="{FF2B5EF4-FFF2-40B4-BE49-F238E27FC236}">
                <a16:creationId xmlns:a16="http://schemas.microsoft.com/office/drawing/2014/main" id="{7D2BE1BB-2AB2-4D7E-9E27-8D245181B5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419" name="Group 15418">
            <a:extLst>
              <a:ext uri="{FF2B5EF4-FFF2-40B4-BE49-F238E27FC236}">
                <a16:creationId xmlns:a16="http://schemas.microsoft.com/office/drawing/2014/main" id="{22A1615C-2156-4B15-BF3E-39794B3790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97691"/>
            <a:ext cx="5378624" cy="6402614"/>
            <a:chOff x="-19221" y="197691"/>
            <a:chExt cx="5378624" cy="6402614"/>
          </a:xfrm>
        </p:grpSpPr>
        <p:sp>
          <p:nvSpPr>
            <p:cNvPr id="15420" name="Freeform: Shape 15419">
              <a:extLst>
                <a:ext uri="{FF2B5EF4-FFF2-40B4-BE49-F238E27FC236}">
                  <a16:creationId xmlns:a16="http://schemas.microsoft.com/office/drawing/2014/main" id="{D0AAA4B8-4E08-4663-9835-BA403F0061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251144"/>
              <a:ext cx="5187198" cy="6239661"/>
            </a:xfrm>
            <a:custGeom>
              <a:avLst/>
              <a:gdLst>
                <a:gd name="connsiteX0" fmla="*/ 2011811 w 5187198"/>
                <a:gd name="connsiteY0" fmla="*/ 4 h 6239661"/>
                <a:gd name="connsiteX1" fmla="*/ 2617011 w 5187198"/>
                <a:gd name="connsiteY1" fmla="*/ 70590 h 6239661"/>
                <a:gd name="connsiteX2" fmla="*/ 2690321 w 5187198"/>
                <a:gd name="connsiteY2" fmla="*/ 88146 h 6239661"/>
                <a:gd name="connsiteX3" fmla="*/ 2726863 w 5187198"/>
                <a:gd name="connsiteY3" fmla="*/ 97127 h 6239661"/>
                <a:gd name="connsiteX4" fmla="*/ 2762951 w 5187198"/>
                <a:gd name="connsiteY4" fmla="*/ 107375 h 6239661"/>
                <a:gd name="connsiteX5" fmla="*/ 2834843 w 5187198"/>
                <a:gd name="connsiteY5" fmla="*/ 128493 h 6239661"/>
                <a:gd name="connsiteX6" fmla="*/ 2906574 w 5187198"/>
                <a:gd name="connsiteY6" fmla="*/ 151076 h 6239661"/>
                <a:gd name="connsiteX7" fmla="*/ 3049504 w 5187198"/>
                <a:gd name="connsiteY7" fmla="*/ 202124 h 6239661"/>
                <a:gd name="connsiteX8" fmla="*/ 3189518 w 5187198"/>
                <a:gd name="connsiteY8" fmla="*/ 260159 h 6239661"/>
                <a:gd name="connsiteX9" fmla="*/ 3326048 w 5187198"/>
                <a:gd name="connsiteY9" fmla="*/ 325143 h 6239661"/>
                <a:gd name="connsiteX10" fmla="*/ 3459166 w 5187198"/>
                <a:gd name="connsiteY10" fmla="*/ 395936 h 6239661"/>
                <a:gd name="connsiteX11" fmla="*/ 3588578 w 5187198"/>
                <a:gd name="connsiteY11" fmla="*/ 472343 h 6239661"/>
                <a:gd name="connsiteX12" fmla="*/ 3651864 w 5187198"/>
                <a:gd name="connsiteY12" fmla="*/ 512600 h 6239661"/>
                <a:gd name="connsiteX13" fmla="*/ 3714514 w 5187198"/>
                <a:gd name="connsiteY13" fmla="*/ 553499 h 6239661"/>
                <a:gd name="connsiteX14" fmla="*/ 4181221 w 5187198"/>
                <a:gd name="connsiteY14" fmla="*/ 922912 h 6239661"/>
                <a:gd name="connsiteX15" fmla="*/ 4582963 w 5187198"/>
                <a:gd name="connsiteY15" fmla="*/ 1358264 h 6239661"/>
                <a:gd name="connsiteX16" fmla="*/ 4670721 w 5187198"/>
                <a:gd name="connsiteY16" fmla="*/ 1477644 h 6239661"/>
                <a:gd name="connsiteX17" fmla="*/ 4752378 w 5187198"/>
                <a:gd name="connsiteY17" fmla="*/ 1601187 h 6239661"/>
                <a:gd name="connsiteX18" fmla="*/ 4772168 w 5187198"/>
                <a:gd name="connsiteY18" fmla="*/ 1632456 h 6239661"/>
                <a:gd name="connsiteX19" fmla="*/ 4782117 w 5187198"/>
                <a:gd name="connsiteY19" fmla="*/ 1648104 h 6239661"/>
                <a:gd name="connsiteX20" fmla="*/ 4791381 w 5187198"/>
                <a:gd name="connsiteY20" fmla="*/ 1664150 h 6239661"/>
                <a:gd name="connsiteX21" fmla="*/ 4828190 w 5187198"/>
                <a:gd name="connsiteY21" fmla="*/ 1728379 h 6239661"/>
                <a:gd name="connsiteX22" fmla="*/ 4864832 w 5187198"/>
                <a:gd name="connsiteY22" fmla="*/ 1792796 h 6239661"/>
                <a:gd name="connsiteX23" fmla="*/ 4899201 w 5187198"/>
                <a:gd name="connsiteY23" fmla="*/ 1858342 h 6239661"/>
                <a:gd name="connsiteX24" fmla="*/ 4933266 w 5187198"/>
                <a:gd name="connsiteY24" fmla="*/ 1924155 h 6239661"/>
                <a:gd name="connsiteX25" fmla="*/ 4964403 w 5187198"/>
                <a:gd name="connsiteY25" fmla="*/ 1991384 h 6239661"/>
                <a:gd name="connsiteX26" fmla="*/ 4995019 w 5187198"/>
                <a:gd name="connsiteY26" fmla="*/ 2058823 h 6239661"/>
                <a:gd name="connsiteX27" fmla="*/ 5021999 w 5187198"/>
                <a:gd name="connsiteY27" fmla="*/ 2127723 h 6239661"/>
                <a:gd name="connsiteX28" fmla="*/ 5048321 w 5187198"/>
                <a:gd name="connsiteY28" fmla="*/ 2196908 h 6239661"/>
                <a:gd name="connsiteX29" fmla="*/ 5070546 w 5187198"/>
                <a:gd name="connsiteY29" fmla="*/ 2267547 h 6239661"/>
                <a:gd name="connsiteX30" fmla="*/ 5092171 w 5187198"/>
                <a:gd name="connsiteY30" fmla="*/ 2338256 h 6239661"/>
                <a:gd name="connsiteX31" fmla="*/ 5110305 w 5187198"/>
                <a:gd name="connsiteY31" fmla="*/ 2409886 h 6239661"/>
                <a:gd name="connsiteX32" fmla="*/ 5186393 w 5187198"/>
                <a:gd name="connsiteY32" fmla="*/ 2992022 h 6239661"/>
                <a:gd name="connsiteX33" fmla="*/ 5149045 w 5187198"/>
                <a:gd name="connsiteY33" fmla="*/ 3571816 h 6239661"/>
                <a:gd name="connsiteX34" fmla="*/ 5126572 w 5187198"/>
                <a:gd name="connsiteY34" fmla="*/ 3714520 h 6239661"/>
                <a:gd name="connsiteX35" fmla="*/ 5099067 w 5187198"/>
                <a:gd name="connsiteY35" fmla="*/ 3856108 h 6239661"/>
                <a:gd name="connsiteX36" fmla="*/ 5095699 w 5187198"/>
                <a:gd name="connsiteY36" fmla="*/ 3873868 h 6239661"/>
                <a:gd name="connsiteX37" fmla="*/ 5091573 w 5187198"/>
                <a:gd name="connsiteY37" fmla="*/ 3891426 h 6239661"/>
                <a:gd name="connsiteX38" fmla="*/ 5083324 w 5187198"/>
                <a:gd name="connsiteY38" fmla="*/ 3926541 h 6239661"/>
                <a:gd name="connsiteX39" fmla="*/ 5067256 w 5187198"/>
                <a:gd name="connsiteY39" fmla="*/ 3996889 h 6239661"/>
                <a:gd name="connsiteX40" fmla="*/ 5059194 w 5187198"/>
                <a:gd name="connsiteY40" fmla="*/ 4032171 h 6239661"/>
                <a:gd name="connsiteX41" fmla="*/ 5049522 w 5187198"/>
                <a:gd name="connsiteY41" fmla="*/ 4067833 h 6239661"/>
                <a:gd name="connsiteX42" fmla="*/ 5040067 w 5187198"/>
                <a:gd name="connsiteY42" fmla="*/ 4103553 h 6239661"/>
                <a:gd name="connsiteX43" fmla="*/ 5028960 w 5187198"/>
                <a:gd name="connsiteY43" fmla="*/ 4138946 h 6239661"/>
                <a:gd name="connsiteX44" fmla="*/ 4917351 w 5187198"/>
                <a:gd name="connsiteY44" fmla="*/ 4417041 h 6239661"/>
                <a:gd name="connsiteX45" fmla="*/ 4756163 w 5187198"/>
                <a:gd name="connsiteY45" fmla="*/ 4676402 h 6239661"/>
                <a:gd name="connsiteX46" fmla="*/ 4322493 w 5187198"/>
                <a:gd name="connsiteY46" fmla="*/ 5105604 h 6239661"/>
                <a:gd name="connsiteX47" fmla="*/ 3840510 w 5187198"/>
                <a:gd name="connsiteY47" fmla="*/ 5429590 h 6239661"/>
                <a:gd name="connsiteX48" fmla="*/ 3606447 w 5187198"/>
                <a:gd name="connsiteY48" fmla="*/ 5572862 h 6239661"/>
                <a:gd name="connsiteX49" fmla="*/ 3488814 w 5187198"/>
                <a:gd name="connsiteY49" fmla="*/ 5647178 h 6239661"/>
                <a:gd name="connsiteX50" fmla="*/ 3365864 w 5187198"/>
                <a:gd name="connsiteY50" fmla="*/ 5722735 h 6239661"/>
                <a:gd name="connsiteX51" fmla="*/ 2839486 w 5187198"/>
                <a:gd name="connsiteY51" fmla="*/ 5999120 h 6239661"/>
                <a:gd name="connsiteX52" fmla="*/ 2242423 w 5187198"/>
                <a:gd name="connsiteY52" fmla="*/ 6192346 h 6239661"/>
                <a:gd name="connsiteX53" fmla="*/ 1589380 w 5187198"/>
                <a:gd name="connsiteY53" fmla="*/ 6230657 h 6239661"/>
                <a:gd name="connsiteX54" fmla="*/ 1548244 w 5187198"/>
                <a:gd name="connsiteY54" fmla="*/ 6226706 h 6239661"/>
                <a:gd name="connsiteX55" fmla="*/ 1507348 w 5187198"/>
                <a:gd name="connsiteY55" fmla="*/ 6221428 h 6239661"/>
                <a:gd name="connsiteX56" fmla="*/ 1466401 w 5187198"/>
                <a:gd name="connsiteY56" fmla="*/ 6215904 h 6239661"/>
                <a:gd name="connsiteX57" fmla="*/ 1425773 w 5187198"/>
                <a:gd name="connsiteY57" fmla="*/ 6209191 h 6239661"/>
                <a:gd name="connsiteX58" fmla="*/ 1344960 w 5187198"/>
                <a:gd name="connsiteY58" fmla="*/ 6193681 h 6239661"/>
                <a:gd name="connsiteX59" fmla="*/ 1265007 w 5187198"/>
                <a:gd name="connsiteY59" fmla="*/ 6175388 h 6239661"/>
                <a:gd name="connsiteX60" fmla="*/ 1225415 w 5187198"/>
                <a:gd name="connsiteY60" fmla="*/ 6165243 h 6239661"/>
                <a:gd name="connsiteX61" fmla="*/ 1186567 w 5187198"/>
                <a:gd name="connsiteY61" fmla="*/ 6154486 h 6239661"/>
                <a:gd name="connsiteX62" fmla="*/ 1111158 w 5187198"/>
                <a:gd name="connsiteY62" fmla="*/ 6130918 h 6239661"/>
                <a:gd name="connsiteX63" fmla="*/ 1035915 w 5187198"/>
                <a:gd name="connsiteY63" fmla="*/ 6107163 h 6239661"/>
                <a:gd name="connsiteX64" fmla="*/ 961579 w 5187198"/>
                <a:gd name="connsiteY64" fmla="*/ 6079594 h 6239661"/>
                <a:gd name="connsiteX65" fmla="*/ 395297 w 5187198"/>
                <a:gd name="connsiteY65" fmla="*/ 5792812 h 6239661"/>
                <a:gd name="connsiteX66" fmla="*/ 265239 w 5187198"/>
                <a:gd name="connsiteY66" fmla="*/ 5701511 h 6239661"/>
                <a:gd name="connsiteX67" fmla="*/ 233756 w 5187198"/>
                <a:gd name="connsiteY67" fmla="*/ 5677542 h 6239661"/>
                <a:gd name="connsiteX68" fmla="*/ 202800 w 5187198"/>
                <a:gd name="connsiteY68" fmla="*/ 5652902 h 6239661"/>
                <a:gd name="connsiteX69" fmla="*/ 140918 w 5187198"/>
                <a:gd name="connsiteY69" fmla="*/ 5603515 h 6239661"/>
                <a:gd name="connsiteX70" fmla="*/ 110625 w 5187198"/>
                <a:gd name="connsiteY70" fmla="*/ 5578127 h 6239661"/>
                <a:gd name="connsiteX71" fmla="*/ 95631 w 5187198"/>
                <a:gd name="connsiteY71" fmla="*/ 5565299 h 6239661"/>
                <a:gd name="connsiteX72" fmla="*/ 81966 w 5187198"/>
                <a:gd name="connsiteY72" fmla="*/ 5550973 h 6239661"/>
                <a:gd name="connsiteX73" fmla="*/ 27991 w 5187198"/>
                <a:gd name="connsiteY73" fmla="*/ 5493272 h 6239661"/>
                <a:gd name="connsiteX74" fmla="*/ 1454 w 5187198"/>
                <a:gd name="connsiteY74" fmla="*/ 5464252 h 6239661"/>
                <a:gd name="connsiteX75" fmla="*/ 0 w 5187198"/>
                <a:gd name="connsiteY75" fmla="*/ 5462518 h 6239661"/>
                <a:gd name="connsiteX76" fmla="*/ 0 w 5187198"/>
                <a:gd name="connsiteY76" fmla="*/ 4720187 h 6239661"/>
                <a:gd name="connsiteX77" fmla="*/ 109684 w 5187198"/>
                <a:gd name="connsiteY77" fmla="*/ 4836724 h 6239661"/>
                <a:gd name="connsiteX78" fmla="*/ 306959 w 5187198"/>
                <a:gd name="connsiteY78" fmla="*/ 5007200 h 6239661"/>
                <a:gd name="connsiteX79" fmla="*/ 358101 w 5187198"/>
                <a:gd name="connsiteY79" fmla="*/ 5046057 h 6239661"/>
                <a:gd name="connsiteX80" fmla="*/ 383328 w 5187198"/>
                <a:gd name="connsiteY80" fmla="*/ 5065684 h 6239661"/>
                <a:gd name="connsiteX81" fmla="*/ 409503 w 5187198"/>
                <a:gd name="connsiteY81" fmla="*/ 5083942 h 6239661"/>
                <a:gd name="connsiteX82" fmla="*/ 461889 w 5187198"/>
                <a:gd name="connsiteY82" fmla="*/ 5119888 h 6239661"/>
                <a:gd name="connsiteX83" fmla="*/ 474883 w 5187198"/>
                <a:gd name="connsiteY83" fmla="*/ 5128933 h 6239661"/>
                <a:gd name="connsiteX84" fmla="*/ 486410 w 5187198"/>
                <a:gd name="connsiteY84" fmla="*/ 5139557 h 6239661"/>
                <a:gd name="connsiteX85" fmla="*/ 510852 w 5187198"/>
                <a:gd name="connsiteY85" fmla="*/ 5159089 h 6239661"/>
                <a:gd name="connsiteX86" fmla="*/ 560653 w 5187198"/>
                <a:gd name="connsiteY86" fmla="*/ 5196893 h 6239661"/>
                <a:gd name="connsiteX87" fmla="*/ 585485 w 5187198"/>
                <a:gd name="connsiteY87" fmla="*/ 5215834 h 6239661"/>
                <a:gd name="connsiteX88" fmla="*/ 610707 w 5187198"/>
                <a:gd name="connsiteY88" fmla="*/ 5234185 h 6239661"/>
                <a:gd name="connsiteX89" fmla="*/ 714768 w 5187198"/>
                <a:gd name="connsiteY89" fmla="*/ 5303103 h 6239661"/>
                <a:gd name="connsiteX90" fmla="*/ 1166634 w 5187198"/>
                <a:gd name="connsiteY90" fmla="*/ 5513322 h 6239661"/>
                <a:gd name="connsiteX91" fmla="*/ 1225991 w 5187198"/>
                <a:gd name="connsiteY91" fmla="*/ 5533632 h 6239661"/>
                <a:gd name="connsiteX92" fmla="*/ 1286680 w 5187198"/>
                <a:gd name="connsiteY92" fmla="*/ 5550705 h 6239661"/>
                <a:gd name="connsiteX93" fmla="*/ 1347310 w 5187198"/>
                <a:gd name="connsiteY93" fmla="*/ 5567995 h 6239661"/>
                <a:gd name="connsiteX94" fmla="*/ 1377002 w 5187198"/>
                <a:gd name="connsiteY94" fmla="*/ 5575719 h 6239661"/>
                <a:gd name="connsiteX95" fmla="*/ 1406328 w 5187198"/>
                <a:gd name="connsiteY95" fmla="*/ 5582649 h 6239661"/>
                <a:gd name="connsiteX96" fmla="*/ 1465060 w 5187198"/>
                <a:gd name="connsiteY96" fmla="*/ 5594909 h 6239661"/>
                <a:gd name="connsiteX97" fmla="*/ 1523881 w 5187198"/>
                <a:gd name="connsiteY97" fmla="*/ 5605105 h 6239661"/>
                <a:gd name="connsiteX98" fmla="*/ 1553325 w 5187198"/>
                <a:gd name="connsiteY98" fmla="*/ 5609865 h 6239661"/>
                <a:gd name="connsiteX99" fmla="*/ 1582813 w 5187198"/>
                <a:gd name="connsiteY99" fmla="*/ 5613593 h 6239661"/>
                <a:gd name="connsiteX100" fmla="*/ 1612301 w 5187198"/>
                <a:gd name="connsiteY100" fmla="*/ 5617321 h 6239661"/>
                <a:gd name="connsiteX101" fmla="*/ 1641863 w 5187198"/>
                <a:gd name="connsiteY101" fmla="*/ 5619910 h 6239661"/>
                <a:gd name="connsiteX102" fmla="*/ 2117508 w 5187198"/>
                <a:gd name="connsiteY102" fmla="*/ 5595156 h 6239661"/>
                <a:gd name="connsiteX103" fmla="*/ 2597368 w 5187198"/>
                <a:gd name="connsiteY103" fmla="*/ 5447381 h 6239661"/>
                <a:gd name="connsiteX104" fmla="*/ 3082968 w 5187198"/>
                <a:gd name="connsiteY104" fmla="*/ 5223245 h 6239661"/>
                <a:gd name="connsiteX105" fmla="*/ 3334855 w 5187198"/>
                <a:gd name="connsiteY105" fmla="*/ 5097383 h 6239661"/>
                <a:gd name="connsiteX106" fmla="*/ 3599509 w 5187198"/>
                <a:gd name="connsiteY106" fmla="*/ 4976217 h 6239661"/>
                <a:gd name="connsiteX107" fmla="*/ 4112002 w 5187198"/>
                <a:gd name="connsiteY107" fmla="*/ 4766359 h 6239661"/>
                <a:gd name="connsiteX108" fmla="*/ 4348983 w 5187198"/>
                <a:gd name="connsiteY108" fmla="*/ 4649833 h 6239661"/>
                <a:gd name="connsiteX109" fmla="*/ 4560505 w 5187198"/>
                <a:gd name="connsiteY109" fmla="*/ 4501564 h 6239661"/>
                <a:gd name="connsiteX110" fmla="*/ 4731963 w 5187198"/>
                <a:gd name="connsiteY110" fmla="*/ 4309870 h 6239661"/>
                <a:gd name="connsiteX111" fmla="*/ 4852344 w 5187198"/>
                <a:gd name="connsiteY111" fmla="*/ 4078640 h 6239661"/>
                <a:gd name="connsiteX112" fmla="*/ 4863972 w 5187198"/>
                <a:gd name="connsiteY112" fmla="*/ 4047790 h 6239661"/>
                <a:gd name="connsiteX113" fmla="*/ 4874144 w 5187198"/>
                <a:gd name="connsiteY113" fmla="*/ 4016320 h 6239661"/>
                <a:gd name="connsiteX114" fmla="*/ 4884127 w 5187198"/>
                <a:gd name="connsiteY114" fmla="*/ 3984682 h 6239661"/>
                <a:gd name="connsiteX115" fmla="*/ 4892800 w 5187198"/>
                <a:gd name="connsiteY115" fmla="*/ 3951883 h 6239661"/>
                <a:gd name="connsiteX116" fmla="*/ 4909526 w 5187198"/>
                <a:gd name="connsiteY116" fmla="*/ 3886001 h 6239661"/>
                <a:gd name="connsiteX117" fmla="*/ 4917687 w 5187198"/>
                <a:gd name="connsiteY117" fmla="*/ 3852948 h 6239661"/>
                <a:gd name="connsiteX118" fmla="*/ 4921768 w 5187198"/>
                <a:gd name="connsiteY118" fmla="*/ 3836422 h 6239661"/>
                <a:gd name="connsiteX119" fmla="*/ 4924845 w 5187198"/>
                <a:gd name="connsiteY119" fmla="*/ 3819742 h 6239661"/>
                <a:gd name="connsiteX120" fmla="*/ 4948230 w 5187198"/>
                <a:gd name="connsiteY120" fmla="*/ 3685744 h 6239661"/>
                <a:gd name="connsiteX121" fmla="*/ 4962782 w 5187198"/>
                <a:gd name="connsiteY121" fmla="*/ 3550540 h 6239661"/>
                <a:gd name="connsiteX122" fmla="*/ 4939468 w 5187198"/>
                <a:gd name="connsiteY122" fmla="*/ 3010249 h 6239661"/>
                <a:gd name="connsiteX123" fmla="*/ 4816901 w 5187198"/>
                <a:gd name="connsiteY123" fmla="*/ 2488224 h 6239661"/>
                <a:gd name="connsiteX124" fmla="*/ 4797005 w 5187198"/>
                <a:gd name="connsiteY124" fmla="*/ 2424470 h 6239661"/>
                <a:gd name="connsiteX125" fmla="*/ 4774433 w 5187198"/>
                <a:gd name="connsiteY125" fmla="*/ 2361620 h 6239661"/>
                <a:gd name="connsiteX126" fmla="*/ 4752459 w 5187198"/>
                <a:gd name="connsiteY126" fmla="*/ 2298700 h 6239661"/>
                <a:gd name="connsiteX127" fmla="*/ 4728083 w 5187198"/>
                <a:gd name="connsiteY127" fmla="*/ 2236526 h 6239661"/>
                <a:gd name="connsiteX128" fmla="*/ 4704471 w 5187198"/>
                <a:gd name="connsiteY128" fmla="*/ 2174095 h 6239661"/>
                <a:gd name="connsiteX129" fmla="*/ 4678399 w 5187198"/>
                <a:gd name="connsiteY129" fmla="*/ 2112626 h 6239661"/>
                <a:gd name="connsiteX130" fmla="*/ 4652601 w 5187198"/>
                <a:gd name="connsiteY130" fmla="*/ 2050999 h 6239661"/>
                <a:gd name="connsiteX131" fmla="*/ 4624205 w 5187198"/>
                <a:gd name="connsiteY131" fmla="*/ 1990415 h 6239661"/>
                <a:gd name="connsiteX132" fmla="*/ 4595398 w 5187198"/>
                <a:gd name="connsiteY132" fmla="*/ 1930069 h 6239661"/>
                <a:gd name="connsiteX133" fmla="*/ 4563827 w 5187198"/>
                <a:gd name="connsiteY133" fmla="*/ 1870952 h 6239661"/>
                <a:gd name="connsiteX134" fmla="*/ 4531433 w 5187198"/>
                <a:gd name="connsiteY134" fmla="*/ 1812311 h 6239661"/>
                <a:gd name="connsiteX135" fmla="*/ 4523315 w 5187198"/>
                <a:gd name="connsiteY135" fmla="*/ 1797616 h 6239661"/>
                <a:gd name="connsiteX136" fmla="*/ 4514482 w 5187198"/>
                <a:gd name="connsiteY136" fmla="*/ 1783425 h 6239661"/>
                <a:gd name="connsiteX137" fmla="*/ 4496845 w 5187198"/>
                <a:gd name="connsiteY137" fmla="*/ 1754936 h 6239661"/>
                <a:gd name="connsiteX138" fmla="*/ 4461463 w 5187198"/>
                <a:gd name="connsiteY138" fmla="*/ 1697929 h 6239661"/>
                <a:gd name="connsiteX139" fmla="*/ 4452660 w 5187198"/>
                <a:gd name="connsiteY139" fmla="*/ 1683629 h 6239661"/>
                <a:gd name="connsiteX140" fmla="*/ 4443141 w 5187198"/>
                <a:gd name="connsiteY140" fmla="*/ 1669834 h 6239661"/>
                <a:gd name="connsiteX141" fmla="*/ 4424241 w 5187198"/>
                <a:gd name="connsiteY141" fmla="*/ 1642166 h 6239661"/>
                <a:gd name="connsiteX142" fmla="*/ 4346886 w 5187198"/>
                <a:gd name="connsiteY142" fmla="*/ 1532412 h 6239661"/>
                <a:gd name="connsiteX143" fmla="*/ 3985497 w 5187198"/>
                <a:gd name="connsiteY143" fmla="*/ 1134649 h 6239661"/>
                <a:gd name="connsiteX144" fmla="*/ 3545665 w 5187198"/>
                <a:gd name="connsiteY144" fmla="*/ 825877 h 6239661"/>
                <a:gd name="connsiteX145" fmla="*/ 3486190 w 5187198"/>
                <a:gd name="connsiteY145" fmla="*/ 794756 h 6239661"/>
                <a:gd name="connsiteX146" fmla="*/ 3426182 w 5187198"/>
                <a:gd name="connsiteY146" fmla="*/ 764765 h 6239661"/>
                <a:gd name="connsiteX147" fmla="*/ 3365044 w 5187198"/>
                <a:gd name="connsiteY147" fmla="*/ 737255 h 6239661"/>
                <a:gd name="connsiteX148" fmla="*/ 3334529 w 5187198"/>
                <a:gd name="connsiteY148" fmla="*/ 723514 h 6239661"/>
                <a:gd name="connsiteX149" fmla="*/ 3303733 w 5187198"/>
                <a:gd name="connsiteY149" fmla="*/ 710395 h 6239661"/>
                <a:gd name="connsiteX150" fmla="*/ 3179033 w 5187198"/>
                <a:gd name="connsiteY150" fmla="*/ 662259 h 6239661"/>
                <a:gd name="connsiteX151" fmla="*/ 3052408 w 5187198"/>
                <a:gd name="connsiteY151" fmla="*/ 620447 h 6239661"/>
                <a:gd name="connsiteX152" fmla="*/ 2924325 w 5187198"/>
                <a:gd name="connsiteY152" fmla="*/ 584505 h 6239661"/>
                <a:gd name="connsiteX153" fmla="*/ 2859667 w 5187198"/>
                <a:gd name="connsiteY153" fmla="*/ 569266 h 6239661"/>
                <a:gd name="connsiteX154" fmla="*/ 2795226 w 5187198"/>
                <a:gd name="connsiteY154" fmla="*/ 554085 h 6239661"/>
                <a:gd name="connsiteX155" fmla="*/ 2729702 w 5187198"/>
                <a:gd name="connsiteY155" fmla="*/ 540354 h 6239661"/>
                <a:gd name="connsiteX156" fmla="*/ 2663758 w 5187198"/>
                <a:gd name="connsiteY156" fmla="*/ 527322 h 6239661"/>
                <a:gd name="connsiteX157" fmla="*/ 2630927 w 5187198"/>
                <a:gd name="connsiteY157" fmla="*/ 520495 h 6239661"/>
                <a:gd name="connsiteX158" fmla="*/ 2597965 w 5187198"/>
                <a:gd name="connsiteY158" fmla="*/ 515024 h 6239661"/>
                <a:gd name="connsiteX159" fmla="*/ 2532205 w 5187198"/>
                <a:gd name="connsiteY159" fmla="*/ 503895 h 6239661"/>
                <a:gd name="connsiteX160" fmla="*/ 2010064 w 5187198"/>
                <a:gd name="connsiteY160" fmla="*/ 452552 h 6239661"/>
                <a:gd name="connsiteX161" fmla="*/ 1494552 w 5187198"/>
                <a:gd name="connsiteY161" fmla="*/ 485055 h 6239661"/>
                <a:gd name="connsiteX162" fmla="*/ 1366896 w 5187198"/>
                <a:gd name="connsiteY162" fmla="*/ 509389 h 6239661"/>
                <a:gd name="connsiteX163" fmla="*/ 1240175 w 5187198"/>
                <a:gd name="connsiteY163" fmla="*/ 541045 h 6239661"/>
                <a:gd name="connsiteX164" fmla="*/ 1177438 w 5187198"/>
                <a:gd name="connsiteY164" fmla="*/ 560170 h 6239661"/>
                <a:gd name="connsiteX165" fmla="*/ 1145987 w 5187198"/>
                <a:gd name="connsiteY165" fmla="*/ 569826 h 6239661"/>
                <a:gd name="connsiteX166" fmla="*/ 1130315 w 5187198"/>
                <a:gd name="connsiteY166" fmla="*/ 574669 h 6239661"/>
                <a:gd name="connsiteX167" fmla="*/ 1114873 w 5187198"/>
                <a:gd name="connsiteY167" fmla="*/ 580384 h 6239661"/>
                <a:gd name="connsiteX168" fmla="*/ 1052839 w 5187198"/>
                <a:gd name="connsiteY168" fmla="*/ 602943 h 6239661"/>
                <a:gd name="connsiteX169" fmla="*/ 991135 w 5187198"/>
                <a:gd name="connsiteY169" fmla="*/ 626866 h 6239661"/>
                <a:gd name="connsiteX170" fmla="*/ 930179 w 5187198"/>
                <a:gd name="connsiteY170" fmla="*/ 653191 h 6239661"/>
                <a:gd name="connsiteX171" fmla="*/ 869768 w 5187198"/>
                <a:gd name="connsiteY171" fmla="*/ 680937 h 6239661"/>
                <a:gd name="connsiteX172" fmla="*/ 810085 w 5187198"/>
                <a:gd name="connsiteY172" fmla="*/ 710734 h 6239661"/>
                <a:gd name="connsiteX173" fmla="*/ 751220 w 5187198"/>
                <a:gd name="connsiteY173" fmla="*/ 741794 h 6239661"/>
                <a:gd name="connsiteX174" fmla="*/ 532669 w 5187198"/>
                <a:gd name="connsiteY174" fmla="*/ 881688 h 6239661"/>
                <a:gd name="connsiteX175" fmla="*/ 354185 w 5187198"/>
                <a:gd name="connsiteY175" fmla="*/ 1050286 h 6239661"/>
                <a:gd name="connsiteX176" fmla="*/ 315980 w 5187198"/>
                <a:gd name="connsiteY176" fmla="*/ 1098125 h 6239661"/>
                <a:gd name="connsiteX177" fmla="*/ 280345 w 5187198"/>
                <a:gd name="connsiteY177" fmla="*/ 1149782 h 6239661"/>
                <a:gd name="connsiteX178" fmla="*/ 245890 w 5187198"/>
                <a:gd name="connsiteY178" fmla="*/ 1203959 h 6239661"/>
                <a:gd name="connsiteX179" fmla="*/ 212162 w 5187198"/>
                <a:gd name="connsiteY179" fmla="*/ 1260184 h 6239661"/>
                <a:gd name="connsiteX180" fmla="*/ 80716 w 5187198"/>
                <a:gd name="connsiteY180" fmla="*/ 1502476 h 6239661"/>
                <a:gd name="connsiteX181" fmla="*/ 0 w 5187198"/>
                <a:gd name="connsiteY181" fmla="*/ 1648841 h 6239661"/>
                <a:gd name="connsiteX182" fmla="*/ 0 w 5187198"/>
                <a:gd name="connsiteY182" fmla="*/ 954863 h 6239661"/>
                <a:gd name="connsiteX183" fmla="*/ 43491 w 5187198"/>
                <a:gd name="connsiteY183" fmla="*/ 895513 h 6239661"/>
                <a:gd name="connsiteX184" fmla="*/ 93923 w 5187198"/>
                <a:gd name="connsiteY184" fmla="*/ 834489 h 6239661"/>
                <a:gd name="connsiteX185" fmla="*/ 323465 w 5187198"/>
                <a:gd name="connsiteY185" fmla="*/ 617671 h 6239661"/>
                <a:gd name="connsiteX186" fmla="*/ 574777 w 5187198"/>
                <a:gd name="connsiteY186" fmla="*/ 446794 h 6239661"/>
                <a:gd name="connsiteX187" fmla="*/ 638943 w 5187198"/>
                <a:gd name="connsiteY187" fmla="*/ 408925 h 6239661"/>
                <a:gd name="connsiteX188" fmla="*/ 703505 w 5187198"/>
                <a:gd name="connsiteY188" fmla="*/ 371742 h 6239661"/>
                <a:gd name="connsiteX189" fmla="*/ 769262 w 5187198"/>
                <a:gd name="connsiteY189" fmla="*/ 336154 h 6239661"/>
                <a:gd name="connsiteX190" fmla="*/ 835552 w 5187198"/>
                <a:gd name="connsiteY190" fmla="*/ 301173 h 6239661"/>
                <a:gd name="connsiteX191" fmla="*/ 902979 w 5187198"/>
                <a:gd name="connsiteY191" fmla="*/ 268004 h 6239661"/>
                <a:gd name="connsiteX192" fmla="*/ 971127 w 5187198"/>
                <a:gd name="connsiteY192" fmla="*/ 235607 h 6239661"/>
                <a:gd name="connsiteX193" fmla="*/ 988238 w 5187198"/>
                <a:gd name="connsiteY193" fmla="*/ 227556 h 6239661"/>
                <a:gd name="connsiteX194" fmla="*/ 1005744 w 5187198"/>
                <a:gd name="connsiteY194" fmla="*/ 220191 h 6239661"/>
                <a:gd name="connsiteX195" fmla="*/ 1040729 w 5187198"/>
                <a:gd name="connsiteY195" fmla="*/ 205569 h 6239661"/>
                <a:gd name="connsiteX196" fmla="*/ 1110835 w 5187198"/>
                <a:gd name="connsiteY196" fmla="*/ 176248 h 6239661"/>
                <a:gd name="connsiteX197" fmla="*/ 1254256 w 5187198"/>
                <a:gd name="connsiteY197" fmla="*/ 123796 h 6239661"/>
                <a:gd name="connsiteX198" fmla="*/ 1401310 w 5187198"/>
                <a:gd name="connsiteY198" fmla="*/ 79852 h 6239661"/>
                <a:gd name="connsiteX199" fmla="*/ 2011811 w 5187198"/>
                <a:gd name="connsiteY199" fmla="*/ 4 h 6239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5187198" h="6239661">
                  <a:moveTo>
                    <a:pt x="2011811" y="4"/>
                  </a:moveTo>
                  <a:cubicBezTo>
                    <a:pt x="2217306" y="120"/>
                    <a:pt x="2420903" y="25925"/>
                    <a:pt x="2617011" y="70590"/>
                  </a:cubicBezTo>
                  <a:lnTo>
                    <a:pt x="2690321" y="88146"/>
                  </a:lnTo>
                  <a:lnTo>
                    <a:pt x="2726863" y="97127"/>
                  </a:lnTo>
                  <a:lnTo>
                    <a:pt x="2762951" y="107375"/>
                  </a:lnTo>
                  <a:lnTo>
                    <a:pt x="2834843" y="128493"/>
                  </a:lnTo>
                  <a:cubicBezTo>
                    <a:pt x="2858788" y="135605"/>
                    <a:pt x="2882632" y="142226"/>
                    <a:pt x="2906574" y="151076"/>
                  </a:cubicBezTo>
                  <a:cubicBezTo>
                    <a:pt x="2954475" y="167852"/>
                    <a:pt x="3002363" y="183813"/>
                    <a:pt x="3049504" y="202124"/>
                  </a:cubicBezTo>
                  <a:lnTo>
                    <a:pt x="3189518" y="260159"/>
                  </a:lnTo>
                  <a:lnTo>
                    <a:pt x="3326048" y="325143"/>
                  </a:lnTo>
                  <a:cubicBezTo>
                    <a:pt x="3370687" y="348464"/>
                    <a:pt x="3414908" y="372485"/>
                    <a:pt x="3459166" y="395936"/>
                  </a:cubicBezTo>
                  <a:cubicBezTo>
                    <a:pt x="3502947" y="420302"/>
                    <a:pt x="3545491" y="447118"/>
                    <a:pt x="3588578" y="472343"/>
                  </a:cubicBezTo>
                  <a:cubicBezTo>
                    <a:pt x="3610346" y="484551"/>
                    <a:pt x="3630797" y="499072"/>
                    <a:pt x="3651864" y="512600"/>
                  </a:cubicBezTo>
                  <a:lnTo>
                    <a:pt x="3714514" y="553499"/>
                  </a:lnTo>
                  <a:cubicBezTo>
                    <a:pt x="3880005" y="664844"/>
                    <a:pt x="4036083" y="788388"/>
                    <a:pt x="4181221" y="922912"/>
                  </a:cubicBezTo>
                  <a:cubicBezTo>
                    <a:pt x="4326221" y="1057515"/>
                    <a:pt x="4461955" y="1202038"/>
                    <a:pt x="4582963" y="1358264"/>
                  </a:cubicBezTo>
                  <a:cubicBezTo>
                    <a:pt x="4614206" y="1396543"/>
                    <a:pt x="4642091" y="1437400"/>
                    <a:pt x="4670721" y="1477644"/>
                  </a:cubicBezTo>
                  <a:cubicBezTo>
                    <a:pt x="4700172" y="1517414"/>
                    <a:pt x="4725864" y="1559538"/>
                    <a:pt x="4752378" y="1601187"/>
                  </a:cubicBezTo>
                  <a:lnTo>
                    <a:pt x="4772168" y="1632456"/>
                  </a:lnTo>
                  <a:lnTo>
                    <a:pt x="4782117" y="1648104"/>
                  </a:lnTo>
                  <a:lnTo>
                    <a:pt x="4791381" y="1664150"/>
                  </a:lnTo>
                  <a:lnTo>
                    <a:pt x="4828190" y="1728379"/>
                  </a:lnTo>
                  <a:cubicBezTo>
                    <a:pt x="4840266" y="1749930"/>
                    <a:pt x="4853470" y="1770740"/>
                    <a:pt x="4864832" y="1792796"/>
                  </a:cubicBezTo>
                  <a:lnTo>
                    <a:pt x="4899201" y="1858342"/>
                  </a:lnTo>
                  <a:cubicBezTo>
                    <a:pt x="4910484" y="1880260"/>
                    <a:pt x="4922532" y="1901920"/>
                    <a:pt x="4933266" y="1924155"/>
                  </a:cubicBezTo>
                  <a:lnTo>
                    <a:pt x="4964403" y="1991384"/>
                  </a:lnTo>
                  <a:cubicBezTo>
                    <a:pt x="4974618" y="2013829"/>
                    <a:pt x="4985323" y="2036171"/>
                    <a:pt x="4995019" y="2058823"/>
                  </a:cubicBezTo>
                  <a:lnTo>
                    <a:pt x="5021999" y="2127723"/>
                  </a:lnTo>
                  <a:lnTo>
                    <a:pt x="5048321" y="2196908"/>
                  </a:lnTo>
                  <a:lnTo>
                    <a:pt x="5070546" y="2267547"/>
                  </a:lnTo>
                  <a:cubicBezTo>
                    <a:pt x="5078054" y="2291004"/>
                    <a:pt x="5085044" y="2314670"/>
                    <a:pt x="5092171" y="2338256"/>
                  </a:cubicBezTo>
                  <a:cubicBezTo>
                    <a:pt x="5098670" y="2362023"/>
                    <a:pt x="5104296" y="2386019"/>
                    <a:pt x="5110305" y="2409886"/>
                  </a:cubicBezTo>
                  <a:cubicBezTo>
                    <a:pt x="5158097" y="2600976"/>
                    <a:pt x="5182068" y="2797044"/>
                    <a:pt x="5186393" y="2992022"/>
                  </a:cubicBezTo>
                  <a:cubicBezTo>
                    <a:pt x="5191013" y="3187195"/>
                    <a:pt x="5175397" y="3380886"/>
                    <a:pt x="5149045" y="3571816"/>
                  </a:cubicBezTo>
                  <a:cubicBezTo>
                    <a:pt x="5141154" y="3619431"/>
                    <a:pt x="5133539" y="3666889"/>
                    <a:pt x="5126572" y="3714520"/>
                  </a:cubicBezTo>
                  <a:cubicBezTo>
                    <a:pt x="5117276" y="3761759"/>
                    <a:pt x="5107793" y="3808831"/>
                    <a:pt x="5099067" y="3856108"/>
                  </a:cubicBezTo>
                  <a:lnTo>
                    <a:pt x="5095699" y="3873868"/>
                  </a:lnTo>
                  <a:lnTo>
                    <a:pt x="5091573" y="3891426"/>
                  </a:lnTo>
                  <a:lnTo>
                    <a:pt x="5083324" y="3926541"/>
                  </a:lnTo>
                  <a:lnTo>
                    <a:pt x="5067256" y="3996889"/>
                  </a:lnTo>
                  <a:cubicBezTo>
                    <a:pt x="5064451" y="4008657"/>
                    <a:pt x="5062244" y="4020353"/>
                    <a:pt x="5059194" y="4032171"/>
                  </a:cubicBezTo>
                  <a:lnTo>
                    <a:pt x="5049522" y="4067833"/>
                  </a:lnTo>
                  <a:lnTo>
                    <a:pt x="5040067" y="4103553"/>
                  </a:lnTo>
                  <a:cubicBezTo>
                    <a:pt x="5036554" y="4115363"/>
                    <a:pt x="5032689" y="4127194"/>
                    <a:pt x="5028960" y="4138946"/>
                  </a:cubicBezTo>
                  <a:cubicBezTo>
                    <a:pt x="4999693" y="4233462"/>
                    <a:pt x="4962869" y="4326764"/>
                    <a:pt x="4917351" y="4417041"/>
                  </a:cubicBezTo>
                  <a:cubicBezTo>
                    <a:pt x="4871860" y="4507209"/>
                    <a:pt x="4817597" y="4594215"/>
                    <a:pt x="4756163" y="4676402"/>
                  </a:cubicBezTo>
                  <a:cubicBezTo>
                    <a:pt x="4632803" y="4840875"/>
                    <a:pt x="4480597" y="4982783"/>
                    <a:pt x="4322493" y="5105604"/>
                  </a:cubicBezTo>
                  <a:cubicBezTo>
                    <a:pt x="4163928" y="5228420"/>
                    <a:pt x="3999564" y="5332640"/>
                    <a:pt x="3840510" y="5429590"/>
                  </a:cubicBezTo>
                  <a:cubicBezTo>
                    <a:pt x="3760954" y="5478172"/>
                    <a:pt x="3682353" y="5524924"/>
                    <a:pt x="3606447" y="5572862"/>
                  </a:cubicBezTo>
                  <a:lnTo>
                    <a:pt x="3488814" y="5647178"/>
                  </a:lnTo>
                  <a:cubicBezTo>
                    <a:pt x="3448270" y="5672597"/>
                    <a:pt x="3407323" y="5697792"/>
                    <a:pt x="3365864" y="5722735"/>
                  </a:cubicBezTo>
                  <a:cubicBezTo>
                    <a:pt x="3200163" y="5822424"/>
                    <a:pt x="3026125" y="5917328"/>
                    <a:pt x="2839486" y="5999120"/>
                  </a:cubicBezTo>
                  <a:cubicBezTo>
                    <a:pt x="2653201" y="6080891"/>
                    <a:pt x="2453560" y="6149344"/>
                    <a:pt x="2242423" y="6192346"/>
                  </a:cubicBezTo>
                  <a:cubicBezTo>
                    <a:pt x="2031719" y="6235463"/>
                    <a:pt x="1808952" y="6251353"/>
                    <a:pt x="1589380" y="6230657"/>
                  </a:cubicBezTo>
                  <a:lnTo>
                    <a:pt x="1548244" y="6226706"/>
                  </a:lnTo>
                  <a:cubicBezTo>
                    <a:pt x="1534528" y="6225117"/>
                    <a:pt x="1520898" y="6223203"/>
                    <a:pt x="1507348" y="6221428"/>
                  </a:cubicBezTo>
                  <a:lnTo>
                    <a:pt x="1466401" y="6215904"/>
                  </a:lnTo>
                  <a:cubicBezTo>
                    <a:pt x="1452772" y="6213991"/>
                    <a:pt x="1439316" y="6211428"/>
                    <a:pt x="1425773" y="6209191"/>
                  </a:cubicBezTo>
                  <a:cubicBezTo>
                    <a:pt x="1398775" y="6204391"/>
                    <a:pt x="1371610" y="6199779"/>
                    <a:pt x="1344960" y="6193681"/>
                  </a:cubicBezTo>
                  <a:cubicBezTo>
                    <a:pt x="1318251" y="6187799"/>
                    <a:pt x="1291260" y="6182538"/>
                    <a:pt x="1265007" y="6175388"/>
                  </a:cubicBezTo>
                  <a:lnTo>
                    <a:pt x="1225415" y="6165243"/>
                  </a:lnTo>
                  <a:cubicBezTo>
                    <a:pt x="1212163" y="6161924"/>
                    <a:pt x="1198939" y="6158496"/>
                    <a:pt x="1186567" y="6154486"/>
                  </a:cubicBezTo>
                  <a:lnTo>
                    <a:pt x="1111158" y="6130918"/>
                  </a:lnTo>
                  <a:lnTo>
                    <a:pt x="1035915" y="6107163"/>
                  </a:lnTo>
                  <a:cubicBezTo>
                    <a:pt x="1010846" y="6099055"/>
                    <a:pt x="986357" y="6088784"/>
                    <a:pt x="961579" y="6079594"/>
                  </a:cubicBezTo>
                  <a:cubicBezTo>
                    <a:pt x="763709" y="6005594"/>
                    <a:pt x="572401" y="5909703"/>
                    <a:pt x="395297" y="5792812"/>
                  </a:cubicBezTo>
                  <a:lnTo>
                    <a:pt x="265239" y="5701511"/>
                  </a:lnTo>
                  <a:cubicBezTo>
                    <a:pt x="254227" y="5694155"/>
                    <a:pt x="244103" y="5685646"/>
                    <a:pt x="233756" y="5677542"/>
                  </a:cubicBezTo>
                  <a:lnTo>
                    <a:pt x="202800" y="5652902"/>
                  </a:lnTo>
                  <a:lnTo>
                    <a:pt x="140918" y="5603515"/>
                  </a:lnTo>
                  <a:cubicBezTo>
                    <a:pt x="130598" y="5595302"/>
                    <a:pt x="120280" y="5587089"/>
                    <a:pt x="110625" y="5578127"/>
                  </a:cubicBezTo>
                  <a:cubicBezTo>
                    <a:pt x="105647" y="5573779"/>
                    <a:pt x="100444" y="5569834"/>
                    <a:pt x="95631" y="5565299"/>
                  </a:cubicBezTo>
                  <a:cubicBezTo>
                    <a:pt x="90955" y="5560684"/>
                    <a:pt x="86505" y="5555666"/>
                    <a:pt x="81966" y="5550973"/>
                  </a:cubicBezTo>
                  <a:lnTo>
                    <a:pt x="27991" y="5493272"/>
                  </a:lnTo>
                  <a:cubicBezTo>
                    <a:pt x="19109" y="5483589"/>
                    <a:pt x="9758" y="5474359"/>
                    <a:pt x="1454" y="5464252"/>
                  </a:cubicBezTo>
                  <a:lnTo>
                    <a:pt x="0" y="5462518"/>
                  </a:lnTo>
                  <a:lnTo>
                    <a:pt x="0" y="4720187"/>
                  </a:lnTo>
                  <a:lnTo>
                    <a:pt x="109684" y="4836724"/>
                  </a:lnTo>
                  <a:cubicBezTo>
                    <a:pt x="173316" y="4897375"/>
                    <a:pt x="239447" y="4954160"/>
                    <a:pt x="306959" y="5007200"/>
                  </a:cubicBezTo>
                  <a:lnTo>
                    <a:pt x="358101" y="5046057"/>
                  </a:lnTo>
                  <a:lnTo>
                    <a:pt x="383328" y="5065684"/>
                  </a:lnTo>
                  <a:cubicBezTo>
                    <a:pt x="391637" y="5072316"/>
                    <a:pt x="400805" y="5077902"/>
                    <a:pt x="409503" y="5083942"/>
                  </a:cubicBezTo>
                  <a:lnTo>
                    <a:pt x="461889" y="5119888"/>
                  </a:lnTo>
                  <a:cubicBezTo>
                    <a:pt x="466184" y="5122893"/>
                    <a:pt x="470616" y="5125820"/>
                    <a:pt x="474883" y="5128933"/>
                  </a:cubicBezTo>
                  <a:cubicBezTo>
                    <a:pt x="478982" y="5132235"/>
                    <a:pt x="482476" y="5136069"/>
                    <a:pt x="486410" y="5139557"/>
                  </a:cubicBezTo>
                  <a:cubicBezTo>
                    <a:pt x="494140" y="5146613"/>
                    <a:pt x="502565" y="5152812"/>
                    <a:pt x="510852" y="5159089"/>
                  </a:cubicBezTo>
                  <a:lnTo>
                    <a:pt x="560653" y="5196893"/>
                  </a:lnTo>
                  <a:lnTo>
                    <a:pt x="585485" y="5215834"/>
                  </a:lnTo>
                  <a:cubicBezTo>
                    <a:pt x="593773" y="5222111"/>
                    <a:pt x="601864" y="5228685"/>
                    <a:pt x="610707" y="5234185"/>
                  </a:cubicBezTo>
                  <a:lnTo>
                    <a:pt x="714768" y="5303103"/>
                  </a:lnTo>
                  <a:cubicBezTo>
                    <a:pt x="856162" y="5390603"/>
                    <a:pt x="1008099" y="5459947"/>
                    <a:pt x="1166634" y="5513322"/>
                  </a:cubicBezTo>
                  <a:cubicBezTo>
                    <a:pt x="1186540" y="5519932"/>
                    <a:pt x="1205774" y="5527751"/>
                    <a:pt x="1225991" y="5533632"/>
                  </a:cubicBezTo>
                  <a:lnTo>
                    <a:pt x="1286680" y="5550705"/>
                  </a:lnTo>
                  <a:lnTo>
                    <a:pt x="1347310" y="5567995"/>
                  </a:lnTo>
                  <a:cubicBezTo>
                    <a:pt x="1357469" y="5571180"/>
                    <a:pt x="1367261" y="5573572"/>
                    <a:pt x="1377002" y="5575719"/>
                  </a:cubicBezTo>
                  <a:lnTo>
                    <a:pt x="1406328" y="5582649"/>
                  </a:lnTo>
                  <a:cubicBezTo>
                    <a:pt x="1425825" y="5587757"/>
                    <a:pt x="1445490" y="5590939"/>
                    <a:pt x="1465060" y="5594909"/>
                  </a:cubicBezTo>
                  <a:cubicBezTo>
                    <a:pt x="1484652" y="5599231"/>
                    <a:pt x="1504324" y="5601952"/>
                    <a:pt x="1523881" y="5605105"/>
                  </a:cubicBezTo>
                  <a:cubicBezTo>
                    <a:pt x="1533660" y="5606682"/>
                    <a:pt x="1543460" y="5608613"/>
                    <a:pt x="1553325" y="5609865"/>
                  </a:cubicBezTo>
                  <a:lnTo>
                    <a:pt x="1582813" y="5613593"/>
                  </a:lnTo>
                  <a:lnTo>
                    <a:pt x="1612301" y="5617321"/>
                  </a:lnTo>
                  <a:lnTo>
                    <a:pt x="1641863" y="5619910"/>
                  </a:lnTo>
                  <a:cubicBezTo>
                    <a:pt x="1799348" y="5633940"/>
                    <a:pt x="1957913" y="5625770"/>
                    <a:pt x="2117508" y="5595156"/>
                  </a:cubicBezTo>
                  <a:cubicBezTo>
                    <a:pt x="2277124" y="5564895"/>
                    <a:pt x="2437004" y="5512449"/>
                    <a:pt x="2597368" y="5447381"/>
                  </a:cubicBezTo>
                  <a:cubicBezTo>
                    <a:pt x="2757791" y="5382096"/>
                    <a:pt x="2918855" y="5304464"/>
                    <a:pt x="3082968" y="5223245"/>
                  </a:cubicBezTo>
                  <a:lnTo>
                    <a:pt x="3334855" y="5097383"/>
                  </a:lnTo>
                  <a:cubicBezTo>
                    <a:pt x="3423528" y="5054142"/>
                    <a:pt x="3511773" y="5013798"/>
                    <a:pt x="3599509" y="4976217"/>
                  </a:cubicBezTo>
                  <a:cubicBezTo>
                    <a:pt x="3774960" y="4900701"/>
                    <a:pt x="3948276" y="4837481"/>
                    <a:pt x="4112002" y="4766359"/>
                  </a:cubicBezTo>
                  <a:cubicBezTo>
                    <a:pt x="4193972" y="4730827"/>
                    <a:pt x="4273429" y="4692997"/>
                    <a:pt x="4348983" y="4649833"/>
                  </a:cubicBezTo>
                  <a:cubicBezTo>
                    <a:pt x="4424508" y="4606778"/>
                    <a:pt x="4496050" y="4558250"/>
                    <a:pt x="4560505" y="4501564"/>
                  </a:cubicBezTo>
                  <a:cubicBezTo>
                    <a:pt x="4625198" y="4445289"/>
                    <a:pt x="4682991" y="4381021"/>
                    <a:pt x="4731963" y="4309870"/>
                  </a:cubicBezTo>
                  <a:cubicBezTo>
                    <a:pt x="4781043" y="4238747"/>
                    <a:pt x="4821275" y="4160848"/>
                    <a:pt x="4852344" y="4078640"/>
                  </a:cubicBezTo>
                  <a:lnTo>
                    <a:pt x="4863972" y="4047790"/>
                  </a:lnTo>
                  <a:lnTo>
                    <a:pt x="4874144" y="4016320"/>
                  </a:lnTo>
                  <a:lnTo>
                    <a:pt x="4884127" y="3984682"/>
                  </a:lnTo>
                  <a:cubicBezTo>
                    <a:pt x="4887242" y="3973925"/>
                    <a:pt x="4889981" y="3962835"/>
                    <a:pt x="4892800" y="3951883"/>
                  </a:cubicBezTo>
                  <a:lnTo>
                    <a:pt x="4909526" y="3886001"/>
                  </a:lnTo>
                  <a:lnTo>
                    <a:pt x="4917687" y="3852948"/>
                  </a:lnTo>
                  <a:lnTo>
                    <a:pt x="4921768" y="3836422"/>
                  </a:lnTo>
                  <a:lnTo>
                    <a:pt x="4924845" y="3819742"/>
                  </a:lnTo>
                  <a:cubicBezTo>
                    <a:pt x="4933092" y="3775120"/>
                    <a:pt x="4941231" y="3730469"/>
                    <a:pt x="4948230" y="3685744"/>
                  </a:cubicBezTo>
                  <a:cubicBezTo>
                    <a:pt x="4953579" y="3640694"/>
                    <a:pt x="4958249" y="3595577"/>
                    <a:pt x="4962782" y="3550540"/>
                  </a:cubicBezTo>
                  <a:cubicBezTo>
                    <a:pt x="4976580" y="3369692"/>
                    <a:pt x="4965812" y="3187942"/>
                    <a:pt x="4939468" y="3010249"/>
                  </a:cubicBezTo>
                  <a:cubicBezTo>
                    <a:pt x="4912965" y="2832281"/>
                    <a:pt x="4870237" y="2658196"/>
                    <a:pt x="4816901" y="2488224"/>
                  </a:cubicBezTo>
                  <a:cubicBezTo>
                    <a:pt x="4810197" y="2466954"/>
                    <a:pt x="4803984" y="2445582"/>
                    <a:pt x="4797005" y="2424470"/>
                  </a:cubicBezTo>
                  <a:cubicBezTo>
                    <a:pt x="4789399" y="2403537"/>
                    <a:pt x="4781686" y="2382574"/>
                    <a:pt x="4774433" y="2361620"/>
                  </a:cubicBezTo>
                  <a:lnTo>
                    <a:pt x="4752459" y="2298700"/>
                  </a:lnTo>
                  <a:lnTo>
                    <a:pt x="4728083" y="2236526"/>
                  </a:lnTo>
                  <a:cubicBezTo>
                    <a:pt x="4719957" y="2215802"/>
                    <a:pt x="4712352" y="2194869"/>
                    <a:pt x="4704471" y="2174095"/>
                  </a:cubicBezTo>
                  <a:lnTo>
                    <a:pt x="4678399" y="2112626"/>
                  </a:lnTo>
                  <a:lnTo>
                    <a:pt x="4652601" y="2050999"/>
                  </a:lnTo>
                  <a:cubicBezTo>
                    <a:pt x="4643711" y="2030533"/>
                    <a:pt x="4633616" y="2010672"/>
                    <a:pt x="4624205" y="1990415"/>
                  </a:cubicBezTo>
                  <a:lnTo>
                    <a:pt x="4595398" y="1930069"/>
                  </a:lnTo>
                  <a:cubicBezTo>
                    <a:pt x="4585714" y="1909969"/>
                    <a:pt x="4574413" y="1890713"/>
                    <a:pt x="4563827" y="1870952"/>
                  </a:cubicBezTo>
                  <a:lnTo>
                    <a:pt x="4531433" y="1812311"/>
                  </a:lnTo>
                  <a:lnTo>
                    <a:pt x="4523315" y="1797616"/>
                  </a:lnTo>
                  <a:lnTo>
                    <a:pt x="4514482" y="1783425"/>
                  </a:lnTo>
                  <a:lnTo>
                    <a:pt x="4496845" y="1754936"/>
                  </a:lnTo>
                  <a:lnTo>
                    <a:pt x="4461463" y="1697929"/>
                  </a:lnTo>
                  <a:lnTo>
                    <a:pt x="4452660" y="1683629"/>
                  </a:lnTo>
                  <a:lnTo>
                    <a:pt x="4443141" y="1669834"/>
                  </a:lnTo>
                  <a:lnTo>
                    <a:pt x="4424241" y="1642166"/>
                  </a:lnTo>
                  <a:cubicBezTo>
                    <a:pt x="4399005" y="1605265"/>
                    <a:pt x="4374512" y="1567751"/>
                    <a:pt x="4346886" y="1532412"/>
                  </a:cubicBezTo>
                  <a:cubicBezTo>
                    <a:pt x="4240477" y="1388328"/>
                    <a:pt x="4120362" y="1253437"/>
                    <a:pt x="3985497" y="1134649"/>
                  </a:cubicBezTo>
                  <a:cubicBezTo>
                    <a:pt x="3850799" y="1015675"/>
                    <a:pt x="3702920" y="911715"/>
                    <a:pt x="3545665" y="825877"/>
                  </a:cubicBezTo>
                  <a:lnTo>
                    <a:pt x="3486190" y="794756"/>
                  </a:lnTo>
                  <a:cubicBezTo>
                    <a:pt x="3466181" y="784640"/>
                    <a:pt x="3446893" y="773560"/>
                    <a:pt x="3426182" y="764765"/>
                  </a:cubicBezTo>
                  <a:lnTo>
                    <a:pt x="3365044" y="737255"/>
                  </a:lnTo>
                  <a:lnTo>
                    <a:pt x="3334529" y="723514"/>
                  </a:lnTo>
                  <a:cubicBezTo>
                    <a:pt x="3324394" y="718943"/>
                    <a:pt x="3314287" y="714265"/>
                    <a:pt x="3303733" y="710395"/>
                  </a:cubicBezTo>
                  <a:cubicBezTo>
                    <a:pt x="3262013" y="694346"/>
                    <a:pt x="3220711" y="677599"/>
                    <a:pt x="3179033" y="662259"/>
                  </a:cubicBezTo>
                  <a:lnTo>
                    <a:pt x="3052408" y="620447"/>
                  </a:lnTo>
                  <a:lnTo>
                    <a:pt x="2924325" y="584505"/>
                  </a:lnTo>
                  <a:cubicBezTo>
                    <a:pt x="2903106" y="578471"/>
                    <a:pt x="2881119" y="574434"/>
                    <a:pt x="2859667" y="569266"/>
                  </a:cubicBezTo>
                  <a:lnTo>
                    <a:pt x="2795226" y="554085"/>
                  </a:lnTo>
                  <a:cubicBezTo>
                    <a:pt x="2774078" y="548652"/>
                    <a:pt x="2751709" y="544744"/>
                    <a:pt x="2729702" y="540354"/>
                  </a:cubicBezTo>
                  <a:lnTo>
                    <a:pt x="2663758" y="527322"/>
                  </a:lnTo>
                  <a:lnTo>
                    <a:pt x="2630927" y="520495"/>
                  </a:lnTo>
                  <a:lnTo>
                    <a:pt x="2597965" y="515024"/>
                  </a:lnTo>
                  <a:cubicBezTo>
                    <a:pt x="2575970" y="511449"/>
                    <a:pt x="2554112" y="507795"/>
                    <a:pt x="2532205" y="503895"/>
                  </a:cubicBezTo>
                  <a:cubicBezTo>
                    <a:pt x="2357016" y="475037"/>
                    <a:pt x="2182954" y="456682"/>
                    <a:pt x="2010064" y="452552"/>
                  </a:cubicBezTo>
                  <a:cubicBezTo>
                    <a:pt x="1837255" y="448558"/>
                    <a:pt x="1665388" y="457916"/>
                    <a:pt x="1494552" y="485055"/>
                  </a:cubicBezTo>
                  <a:cubicBezTo>
                    <a:pt x="1452133" y="492816"/>
                    <a:pt x="1409569" y="501117"/>
                    <a:pt x="1366896" y="509389"/>
                  </a:cubicBezTo>
                  <a:cubicBezTo>
                    <a:pt x="1324862" y="520035"/>
                    <a:pt x="1282333" y="529505"/>
                    <a:pt x="1240175" y="541045"/>
                  </a:cubicBezTo>
                  <a:lnTo>
                    <a:pt x="1177438" y="560170"/>
                  </a:lnTo>
                  <a:lnTo>
                    <a:pt x="1145987" y="569826"/>
                  </a:lnTo>
                  <a:lnTo>
                    <a:pt x="1130315" y="574669"/>
                  </a:lnTo>
                  <a:lnTo>
                    <a:pt x="1114873" y="580384"/>
                  </a:lnTo>
                  <a:lnTo>
                    <a:pt x="1052839" y="602943"/>
                  </a:lnTo>
                  <a:cubicBezTo>
                    <a:pt x="1032151" y="610499"/>
                    <a:pt x="1011255" y="617535"/>
                    <a:pt x="991135" y="626866"/>
                  </a:cubicBezTo>
                  <a:lnTo>
                    <a:pt x="930179" y="653191"/>
                  </a:lnTo>
                  <a:cubicBezTo>
                    <a:pt x="909850" y="662002"/>
                    <a:pt x="889443" y="670676"/>
                    <a:pt x="869768" y="680937"/>
                  </a:cubicBezTo>
                  <a:lnTo>
                    <a:pt x="810085" y="710734"/>
                  </a:lnTo>
                  <a:cubicBezTo>
                    <a:pt x="790331" y="720859"/>
                    <a:pt x="770124" y="730514"/>
                    <a:pt x="751220" y="741794"/>
                  </a:cubicBezTo>
                  <a:cubicBezTo>
                    <a:pt x="673929" y="784955"/>
                    <a:pt x="598827" y="830326"/>
                    <a:pt x="532669" y="881688"/>
                  </a:cubicBezTo>
                  <a:cubicBezTo>
                    <a:pt x="464226" y="931625"/>
                    <a:pt x="406969" y="988270"/>
                    <a:pt x="354185" y="1050286"/>
                  </a:cubicBezTo>
                  <a:lnTo>
                    <a:pt x="315980" y="1098125"/>
                  </a:lnTo>
                  <a:lnTo>
                    <a:pt x="280345" y="1149782"/>
                  </a:lnTo>
                  <a:cubicBezTo>
                    <a:pt x="268144" y="1166335"/>
                    <a:pt x="257438" y="1185955"/>
                    <a:pt x="245890" y="1203959"/>
                  </a:cubicBezTo>
                  <a:cubicBezTo>
                    <a:pt x="234552" y="1222481"/>
                    <a:pt x="223171" y="1240298"/>
                    <a:pt x="212162" y="1260184"/>
                  </a:cubicBezTo>
                  <a:cubicBezTo>
                    <a:pt x="168299" y="1337574"/>
                    <a:pt x="125055" y="1419360"/>
                    <a:pt x="80716" y="1502476"/>
                  </a:cubicBezTo>
                  <a:lnTo>
                    <a:pt x="0" y="1648841"/>
                  </a:lnTo>
                  <a:lnTo>
                    <a:pt x="0" y="954863"/>
                  </a:lnTo>
                  <a:lnTo>
                    <a:pt x="43491" y="895513"/>
                  </a:lnTo>
                  <a:cubicBezTo>
                    <a:pt x="59888" y="874984"/>
                    <a:pt x="77014" y="854766"/>
                    <a:pt x="93923" y="834489"/>
                  </a:cubicBezTo>
                  <a:cubicBezTo>
                    <a:pt x="163245" y="754880"/>
                    <a:pt x="240806" y="679565"/>
                    <a:pt x="323465" y="617671"/>
                  </a:cubicBezTo>
                  <a:cubicBezTo>
                    <a:pt x="405002" y="553042"/>
                    <a:pt x="490132" y="499230"/>
                    <a:pt x="574777" y="446794"/>
                  </a:cubicBezTo>
                  <a:cubicBezTo>
                    <a:pt x="595733" y="433050"/>
                    <a:pt x="617442" y="421248"/>
                    <a:pt x="638943" y="408925"/>
                  </a:cubicBezTo>
                  <a:lnTo>
                    <a:pt x="703505" y="371742"/>
                  </a:lnTo>
                  <a:cubicBezTo>
                    <a:pt x="724798" y="358900"/>
                    <a:pt x="747120" y="347842"/>
                    <a:pt x="769262" y="336154"/>
                  </a:cubicBezTo>
                  <a:lnTo>
                    <a:pt x="835552" y="301173"/>
                  </a:lnTo>
                  <a:cubicBezTo>
                    <a:pt x="857427" y="289183"/>
                    <a:pt x="880470" y="278896"/>
                    <a:pt x="902979" y="268004"/>
                  </a:cubicBezTo>
                  <a:lnTo>
                    <a:pt x="971127" y="235607"/>
                  </a:lnTo>
                  <a:lnTo>
                    <a:pt x="988238" y="227556"/>
                  </a:lnTo>
                  <a:lnTo>
                    <a:pt x="1005744" y="220191"/>
                  </a:lnTo>
                  <a:lnTo>
                    <a:pt x="1040729" y="205569"/>
                  </a:lnTo>
                  <a:lnTo>
                    <a:pt x="1110835" y="176248"/>
                  </a:lnTo>
                  <a:cubicBezTo>
                    <a:pt x="1157999" y="157703"/>
                    <a:pt x="1206322" y="141323"/>
                    <a:pt x="1254256" y="123796"/>
                  </a:cubicBezTo>
                  <a:cubicBezTo>
                    <a:pt x="1302938" y="108671"/>
                    <a:pt x="1352074" y="94017"/>
                    <a:pt x="1401310" y="79852"/>
                  </a:cubicBezTo>
                  <a:cubicBezTo>
                    <a:pt x="1599497" y="26774"/>
                    <a:pt x="1806373" y="-329"/>
                    <a:pt x="2011811" y="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421" name="Freeform: Shape 15420">
              <a:extLst>
                <a:ext uri="{FF2B5EF4-FFF2-40B4-BE49-F238E27FC236}">
                  <a16:creationId xmlns:a16="http://schemas.microsoft.com/office/drawing/2014/main" id="{CB4869D1-3E13-4881-A292-2F38ECC07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297400"/>
              <a:ext cx="5215811" cy="6107388"/>
            </a:xfrm>
            <a:custGeom>
              <a:avLst/>
              <a:gdLst>
                <a:gd name="connsiteX0" fmla="*/ 1869139 w 5215811"/>
                <a:gd name="connsiteY0" fmla="*/ 9 h 6107388"/>
                <a:gd name="connsiteX1" fmla="*/ 2791149 w 5215811"/>
                <a:gd name="connsiteY1" fmla="*/ 130229 h 6107388"/>
                <a:gd name="connsiteX2" fmla="*/ 4760307 w 5215811"/>
                <a:gd name="connsiteY2" fmla="*/ 1608408 h 6107388"/>
                <a:gd name="connsiteX3" fmla="*/ 5108574 w 5215811"/>
                <a:gd name="connsiteY3" fmla="*/ 4050383 h 6107388"/>
                <a:gd name="connsiteX4" fmla="*/ 3434916 w 5215811"/>
                <a:gd name="connsiteY4" fmla="*/ 5503134 h 6107388"/>
                <a:gd name="connsiteX5" fmla="*/ 1137841 w 5215811"/>
                <a:gd name="connsiteY5" fmla="*/ 6033968 h 6107388"/>
                <a:gd name="connsiteX6" fmla="*/ 217555 w 5215811"/>
                <a:gd name="connsiteY6" fmla="*/ 5598945 h 6107388"/>
                <a:gd name="connsiteX7" fmla="*/ 0 w 5215811"/>
                <a:gd name="connsiteY7" fmla="*/ 5419622 h 6107388"/>
                <a:gd name="connsiteX8" fmla="*/ 0 w 5215811"/>
                <a:gd name="connsiteY8" fmla="*/ 4571683 h 6107388"/>
                <a:gd name="connsiteX9" fmla="*/ 18056 w 5215811"/>
                <a:gd name="connsiteY9" fmla="*/ 4599282 h 6107388"/>
                <a:gd name="connsiteX10" fmla="*/ 358324 w 5215811"/>
                <a:gd name="connsiteY10" fmla="*/ 4988154 h 6107388"/>
                <a:gd name="connsiteX11" fmla="*/ 1282741 w 5215811"/>
                <a:gd name="connsiteY11" fmla="*/ 5493193 h 6107388"/>
                <a:gd name="connsiteX12" fmla="*/ 2172794 w 5215811"/>
                <a:gd name="connsiteY12" fmla="*/ 5470630 h 6107388"/>
                <a:gd name="connsiteX13" fmla="*/ 3146893 w 5215811"/>
                <a:gd name="connsiteY13" fmla="*/ 5016296 h 6107388"/>
                <a:gd name="connsiteX14" fmla="*/ 3574114 w 5215811"/>
                <a:gd name="connsiteY14" fmla="*/ 4791124 h 6107388"/>
                <a:gd name="connsiteX15" fmla="*/ 4244948 w 5215811"/>
                <a:gd name="connsiteY15" fmla="*/ 4392664 h 6107388"/>
                <a:gd name="connsiteX16" fmla="*/ 4556385 w 5215811"/>
                <a:gd name="connsiteY16" fmla="*/ 3902656 h 6107388"/>
                <a:gd name="connsiteX17" fmla="*/ 4616354 w 5215811"/>
                <a:gd name="connsiteY17" fmla="*/ 2851680 h 6107388"/>
                <a:gd name="connsiteX18" fmla="*/ 4269266 w 5215811"/>
                <a:gd name="connsiteY18" fmla="*/ 1889625 h 6107388"/>
                <a:gd name="connsiteX19" fmla="*/ 2645976 w 5215811"/>
                <a:gd name="connsiteY19" fmla="*/ 671162 h 6107388"/>
                <a:gd name="connsiteX20" fmla="*/ 1648930 w 5215811"/>
                <a:gd name="connsiteY20" fmla="*/ 573017 h 6107388"/>
                <a:gd name="connsiteX21" fmla="*/ 771768 w 5215811"/>
                <a:gd name="connsiteY21" fmla="*/ 865882 h 6107388"/>
                <a:gd name="connsiteX22" fmla="*/ 433617 w 5215811"/>
                <a:gd name="connsiteY22" fmla="*/ 1119441 h 6107388"/>
                <a:gd name="connsiteX23" fmla="*/ 200571 w 5215811"/>
                <a:gd name="connsiteY23" fmla="*/ 1486480 h 6107388"/>
                <a:gd name="connsiteX24" fmla="*/ 47077 w 5215811"/>
                <a:gd name="connsiteY24" fmla="*/ 1753604 h 6107388"/>
                <a:gd name="connsiteX25" fmla="*/ 0 w 5215811"/>
                <a:gd name="connsiteY25" fmla="*/ 1831655 h 6107388"/>
                <a:gd name="connsiteX26" fmla="*/ 0 w 5215811"/>
                <a:gd name="connsiteY26" fmla="*/ 751112 h 6107388"/>
                <a:gd name="connsiteX27" fmla="*/ 6994 w 5215811"/>
                <a:gd name="connsiteY27" fmla="*/ 742614 h 6107388"/>
                <a:gd name="connsiteX28" fmla="*/ 484047 w 5215811"/>
                <a:gd name="connsiteY28" fmla="*/ 378777 h 6107388"/>
                <a:gd name="connsiteX29" fmla="*/ 1869139 w 5215811"/>
                <a:gd name="connsiteY29" fmla="*/ 9 h 6107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5811" h="6107388">
                  <a:moveTo>
                    <a:pt x="1869139" y="9"/>
                  </a:moveTo>
                  <a:cubicBezTo>
                    <a:pt x="2160924" y="-706"/>
                    <a:pt x="2465752" y="43039"/>
                    <a:pt x="2791149" y="130229"/>
                  </a:cubicBezTo>
                  <a:cubicBezTo>
                    <a:pt x="3651198" y="360678"/>
                    <a:pt x="4339884" y="907924"/>
                    <a:pt x="4760307" y="1608408"/>
                  </a:cubicBezTo>
                  <a:cubicBezTo>
                    <a:pt x="5188180" y="2321320"/>
                    <a:pt x="5338357" y="3192822"/>
                    <a:pt x="5108574" y="4050383"/>
                  </a:cubicBezTo>
                  <a:cubicBezTo>
                    <a:pt x="4880820" y="4900373"/>
                    <a:pt x="4152841" y="5098512"/>
                    <a:pt x="3434916" y="5503134"/>
                  </a:cubicBezTo>
                  <a:cubicBezTo>
                    <a:pt x="2717099" y="5907783"/>
                    <a:pt x="2005568" y="6266474"/>
                    <a:pt x="1137841" y="6033968"/>
                  </a:cubicBezTo>
                  <a:cubicBezTo>
                    <a:pt x="783079" y="5938910"/>
                    <a:pt x="479573" y="5790114"/>
                    <a:pt x="217555" y="5598945"/>
                  </a:cubicBezTo>
                  <a:lnTo>
                    <a:pt x="0" y="5419622"/>
                  </a:lnTo>
                  <a:lnTo>
                    <a:pt x="0" y="4571683"/>
                  </a:lnTo>
                  <a:lnTo>
                    <a:pt x="18056" y="4599282"/>
                  </a:lnTo>
                  <a:cubicBezTo>
                    <a:pt x="124071" y="4746782"/>
                    <a:pt x="237002" y="4875718"/>
                    <a:pt x="358324" y="4988154"/>
                  </a:cubicBezTo>
                  <a:cubicBezTo>
                    <a:pt x="621323" y="5231809"/>
                    <a:pt x="923667" y="5396979"/>
                    <a:pt x="1282741" y="5493193"/>
                  </a:cubicBezTo>
                  <a:cubicBezTo>
                    <a:pt x="1573894" y="5571207"/>
                    <a:pt x="1856732" y="5563878"/>
                    <a:pt x="2172794" y="5470630"/>
                  </a:cubicBezTo>
                  <a:cubicBezTo>
                    <a:pt x="2498985" y="5374183"/>
                    <a:pt x="2832844" y="5193315"/>
                    <a:pt x="3146893" y="5016296"/>
                  </a:cubicBezTo>
                  <a:cubicBezTo>
                    <a:pt x="3293538" y="4933641"/>
                    <a:pt x="3436182" y="4861160"/>
                    <a:pt x="3574114" y="4791124"/>
                  </a:cubicBezTo>
                  <a:cubicBezTo>
                    <a:pt x="3841238" y="4655550"/>
                    <a:pt x="4071901" y="4538375"/>
                    <a:pt x="4244948" y="4392664"/>
                  </a:cubicBezTo>
                  <a:cubicBezTo>
                    <a:pt x="4405844" y="4257259"/>
                    <a:pt x="4501845" y="4106204"/>
                    <a:pt x="4556385" y="3902656"/>
                  </a:cubicBezTo>
                  <a:cubicBezTo>
                    <a:pt x="4649063" y="3556776"/>
                    <a:pt x="4669271" y="3203187"/>
                    <a:pt x="4616354" y="2851680"/>
                  </a:cubicBezTo>
                  <a:cubicBezTo>
                    <a:pt x="4565198" y="2511774"/>
                    <a:pt x="4448474" y="2188147"/>
                    <a:pt x="4269266" y="1889625"/>
                  </a:cubicBezTo>
                  <a:cubicBezTo>
                    <a:pt x="3907781" y="1287586"/>
                    <a:pt x="3331245" y="854780"/>
                    <a:pt x="2645976" y="671162"/>
                  </a:cubicBezTo>
                  <a:cubicBezTo>
                    <a:pt x="2278249" y="572630"/>
                    <a:pt x="1952074" y="540526"/>
                    <a:pt x="1648930" y="573017"/>
                  </a:cubicBezTo>
                  <a:cubicBezTo>
                    <a:pt x="1351746" y="604901"/>
                    <a:pt x="1064785" y="700731"/>
                    <a:pt x="771768" y="865882"/>
                  </a:cubicBezTo>
                  <a:cubicBezTo>
                    <a:pt x="568061" y="980657"/>
                    <a:pt x="486465" y="1058486"/>
                    <a:pt x="433617" y="1119441"/>
                  </a:cubicBezTo>
                  <a:cubicBezTo>
                    <a:pt x="358307" y="1206256"/>
                    <a:pt x="292149" y="1323808"/>
                    <a:pt x="200571" y="1486480"/>
                  </a:cubicBezTo>
                  <a:cubicBezTo>
                    <a:pt x="156644" y="1564432"/>
                    <a:pt x="106654" y="1653214"/>
                    <a:pt x="47077" y="1753604"/>
                  </a:cubicBezTo>
                  <a:lnTo>
                    <a:pt x="0" y="1831655"/>
                  </a:lnTo>
                  <a:lnTo>
                    <a:pt x="0" y="751112"/>
                  </a:lnTo>
                  <a:lnTo>
                    <a:pt x="6994" y="742614"/>
                  </a:lnTo>
                  <a:cubicBezTo>
                    <a:pt x="117721" y="617683"/>
                    <a:pt x="259696" y="505222"/>
                    <a:pt x="484047" y="378777"/>
                  </a:cubicBezTo>
                  <a:cubicBezTo>
                    <a:pt x="932751" y="125890"/>
                    <a:pt x="1382831" y="1200"/>
                    <a:pt x="1869139" y="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422" name="Freeform: Shape 15421">
              <a:extLst>
                <a:ext uri="{FF2B5EF4-FFF2-40B4-BE49-F238E27FC236}">
                  <a16:creationId xmlns:a16="http://schemas.microsoft.com/office/drawing/2014/main" id="{3FEDB7CE-BB3D-4A0D-A73F-3117044F32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319367"/>
              <a:ext cx="5217956" cy="6100079"/>
            </a:xfrm>
            <a:custGeom>
              <a:avLst/>
              <a:gdLst>
                <a:gd name="connsiteX0" fmla="*/ 1951393 w 5217956"/>
                <a:gd name="connsiteY0" fmla="*/ 82 h 6100079"/>
                <a:gd name="connsiteX1" fmla="*/ 2855177 w 5217956"/>
                <a:gd name="connsiteY1" fmla="*/ 125419 h 6100079"/>
                <a:gd name="connsiteX2" fmla="*/ 4779341 w 5217956"/>
                <a:gd name="connsiteY2" fmla="*/ 1591542 h 6100079"/>
                <a:gd name="connsiteX3" fmla="*/ 5108573 w 5217956"/>
                <a:gd name="connsiteY3" fmla="*/ 4028416 h 6100079"/>
                <a:gd name="connsiteX4" fmla="*/ 3459358 w 5217956"/>
                <a:gd name="connsiteY4" fmla="*/ 5487716 h 6100079"/>
                <a:gd name="connsiteX5" fmla="*/ 1203274 w 5217956"/>
                <a:gd name="connsiteY5" fmla="*/ 6029534 h 6100079"/>
                <a:gd name="connsiteX6" fmla="*/ 59920 w 5217956"/>
                <a:gd name="connsiteY6" fmla="*/ 5396467 h 6100079"/>
                <a:gd name="connsiteX7" fmla="*/ 0 w 5217956"/>
                <a:gd name="connsiteY7" fmla="*/ 5333382 h 6100079"/>
                <a:gd name="connsiteX8" fmla="*/ 0 w 5217956"/>
                <a:gd name="connsiteY8" fmla="*/ 4205833 h 6100079"/>
                <a:gd name="connsiteX9" fmla="*/ 58036 w 5217956"/>
                <a:gd name="connsiteY9" fmla="*/ 4310048 h 6100079"/>
                <a:gd name="connsiteX10" fmla="*/ 520779 w 5217956"/>
                <a:gd name="connsiteY10" fmla="*/ 4907591 h 6100079"/>
                <a:gd name="connsiteX11" fmla="*/ 1377154 w 5217956"/>
                <a:gd name="connsiteY11" fmla="*/ 5380604 h 6100079"/>
                <a:gd name="connsiteX12" fmla="*/ 3123340 w 5217956"/>
                <a:gd name="connsiteY12" fmla="*/ 4905715 h 6100079"/>
                <a:gd name="connsiteX13" fmla="*/ 3547863 w 5217956"/>
                <a:gd name="connsiteY13" fmla="*/ 4676342 h 6100079"/>
                <a:gd name="connsiteX14" fmla="*/ 4186753 w 5217956"/>
                <a:gd name="connsiteY14" fmla="*/ 4289376 h 6100079"/>
                <a:gd name="connsiteX15" fmla="*/ 4459565 w 5217956"/>
                <a:gd name="connsiteY15" fmla="*/ 3854399 h 6100079"/>
                <a:gd name="connsiteX16" fmla="*/ 4521015 w 5217956"/>
                <a:gd name="connsiteY16" fmla="*/ 2849377 h 6100079"/>
                <a:gd name="connsiteX17" fmla="*/ 4199723 w 5217956"/>
                <a:gd name="connsiteY17" fmla="*/ 1931213 h 6100079"/>
                <a:gd name="connsiteX18" fmla="*/ 2681217 w 5217956"/>
                <a:gd name="connsiteY18" fmla="*/ 774211 h 6100079"/>
                <a:gd name="connsiteX19" fmla="*/ 926547 w 5217956"/>
                <a:gd name="connsiteY19" fmla="*/ 967112 h 6100079"/>
                <a:gd name="connsiteX20" fmla="*/ 622677 w 5217956"/>
                <a:gd name="connsiteY20" fmla="*/ 1197863 h 6100079"/>
                <a:gd name="connsiteX21" fmla="*/ 404892 w 5217956"/>
                <a:gd name="connsiteY21" fmla="*/ 1547314 h 6100079"/>
                <a:gd name="connsiteX22" fmla="*/ 40135 w 5217956"/>
                <a:gd name="connsiteY22" fmla="*/ 2159090 h 6100079"/>
                <a:gd name="connsiteX23" fmla="*/ 0 w 5217956"/>
                <a:gd name="connsiteY23" fmla="*/ 2219367 h 6100079"/>
                <a:gd name="connsiteX24" fmla="*/ 0 w 5217956"/>
                <a:gd name="connsiteY24" fmla="*/ 915659 h 6100079"/>
                <a:gd name="connsiteX25" fmla="*/ 58609 w 5217956"/>
                <a:gd name="connsiteY25" fmla="*/ 828051 h 6100079"/>
                <a:gd name="connsiteX26" fmla="*/ 590688 w 5217956"/>
                <a:gd name="connsiteY26" fmla="*/ 385385 h 6100079"/>
                <a:gd name="connsiteX27" fmla="*/ 1951393 w 5217956"/>
                <a:gd name="connsiteY27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217956" h="6100079">
                  <a:moveTo>
                    <a:pt x="1951393" y="82"/>
                  </a:moveTo>
                  <a:cubicBezTo>
                    <a:pt x="2237631" y="-2119"/>
                    <a:pt x="2536431" y="40011"/>
                    <a:pt x="2855177" y="125419"/>
                  </a:cubicBezTo>
                  <a:cubicBezTo>
                    <a:pt x="3697704" y="351173"/>
                    <a:pt x="4370490" y="894159"/>
                    <a:pt x="4779341" y="1591542"/>
                  </a:cubicBezTo>
                  <a:cubicBezTo>
                    <a:pt x="5195534" y="2301324"/>
                    <a:pt x="5338356" y="3170855"/>
                    <a:pt x="5108573" y="4028416"/>
                  </a:cubicBezTo>
                  <a:cubicBezTo>
                    <a:pt x="4880819" y="4878406"/>
                    <a:pt x="4165603" y="5079965"/>
                    <a:pt x="3459358" y="5487716"/>
                  </a:cubicBezTo>
                  <a:cubicBezTo>
                    <a:pt x="2753114" y="5895466"/>
                    <a:pt x="2053264" y="6257288"/>
                    <a:pt x="1203274" y="6029534"/>
                  </a:cubicBezTo>
                  <a:cubicBezTo>
                    <a:pt x="739884" y="5905369"/>
                    <a:pt x="366399" y="5685345"/>
                    <a:pt x="59920" y="5396467"/>
                  </a:cubicBezTo>
                  <a:lnTo>
                    <a:pt x="0" y="5333382"/>
                  </a:lnTo>
                  <a:lnTo>
                    <a:pt x="0" y="4205833"/>
                  </a:lnTo>
                  <a:lnTo>
                    <a:pt x="58036" y="4310048"/>
                  </a:lnTo>
                  <a:cubicBezTo>
                    <a:pt x="197935" y="4550245"/>
                    <a:pt x="350594" y="4747142"/>
                    <a:pt x="520779" y="4907591"/>
                  </a:cubicBezTo>
                  <a:cubicBezTo>
                    <a:pt x="763600" y="5136565"/>
                    <a:pt x="1043821" y="5291288"/>
                    <a:pt x="1377154" y="5380604"/>
                  </a:cubicBezTo>
                  <a:cubicBezTo>
                    <a:pt x="1963029" y="5537589"/>
                    <a:pt x="2470519" y="5282804"/>
                    <a:pt x="3123340" y="4905715"/>
                  </a:cubicBezTo>
                  <a:cubicBezTo>
                    <a:pt x="3269800" y="4821157"/>
                    <a:pt x="3411134" y="4747512"/>
                    <a:pt x="3547863" y="4676342"/>
                  </a:cubicBezTo>
                  <a:cubicBezTo>
                    <a:pt x="3804497" y="4542710"/>
                    <a:pt x="4026085" y="4427393"/>
                    <a:pt x="4186753" y="4289376"/>
                  </a:cubicBezTo>
                  <a:cubicBezTo>
                    <a:pt x="4329009" y="4167293"/>
                    <a:pt x="4410589" y="4037181"/>
                    <a:pt x="4459565" y="3854399"/>
                  </a:cubicBezTo>
                  <a:cubicBezTo>
                    <a:pt x="4548302" y="3523229"/>
                    <a:pt x="4568981" y="3185183"/>
                    <a:pt x="4521015" y="2849377"/>
                  </a:cubicBezTo>
                  <a:cubicBezTo>
                    <a:pt x="4474709" y="2524680"/>
                    <a:pt x="4366564" y="2215756"/>
                    <a:pt x="4199723" y="1931213"/>
                  </a:cubicBezTo>
                  <a:cubicBezTo>
                    <a:pt x="3863270" y="1357325"/>
                    <a:pt x="3323982" y="946439"/>
                    <a:pt x="2681217" y="774211"/>
                  </a:cubicBezTo>
                  <a:cubicBezTo>
                    <a:pt x="2001139" y="591984"/>
                    <a:pt x="1476322" y="649699"/>
                    <a:pt x="926547" y="967112"/>
                  </a:cubicBezTo>
                  <a:cubicBezTo>
                    <a:pt x="740730" y="1074393"/>
                    <a:pt x="668642" y="1143989"/>
                    <a:pt x="622677" y="1197863"/>
                  </a:cubicBezTo>
                  <a:cubicBezTo>
                    <a:pt x="555599" y="1276450"/>
                    <a:pt x="492360" y="1390031"/>
                    <a:pt x="404892" y="1547314"/>
                  </a:cubicBezTo>
                  <a:cubicBezTo>
                    <a:pt x="317047" y="1705133"/>
                    <a:pt x="204816" y="1906756"/>
                    <a:pt x="40135" y="2159090"/>
                  </a:cubicBezTo>
                  <a:lnTo>
                    <a:pt x="0" y="2219367"/>
                  </a:lnTo>
                  <a:lnTo>
                    <a:pt x="0" y="915659"/>
                  </a:lnTo>
                  <a:lnTo>
                    <a:pt x="58609" y="828051"/>
                  </a:lnTo>
                  <a:cubicBezTo>
                    <a:pt x="177453" y="670481"/>
                    <a:pt x="325846" y="538291"/>
                    <a:pt x="590688" y="385385"/>
                  </a:cubicBezTo>
                  <a:cubicBezTo>
                    <a:pt x="1032158" y="130559"/>
                    <a:pt x="1474329" y="3750"/>
                    <a:pt x="1951393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423" name="Freeform: Shape 15422">
              <a:extLst>
                <a:ext uri="{FF2B5EF4-FFF2-40B4-BE49-F238E27FC236}">
                  <a16:creationId xmlns:a16="http://schemas.microsoft.com/office/drawing/2014/main" id="{A6E0C6E1-7FBF-471E-849C-A54AF1D41F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319367"/>
              <a:ext cx="5217957" cy="6100079"/>
            </a:xfrm>
            <a:custGeom>
              <a:avLst/>
              <a:gdLst>
                <a:gd name="connsiteX0" fmla="*/ 1951394 w 5217957"/>
                <a:gd name="connsiteY0" fmla="*/ 82 h 6100079"/>
                <a:gd name="connsiteX1" fmla="*/ 2855178 w 5217957"/>
                <a:gd name="connsiteY1" fmla="*/ 125419 h 6100079"/>
                <a:gd name="connsiteX2" fmla="*/ 4779341 w 5217957"/>
                <a:gd name="connsiteY2" fmla="*/ 1591542 h 6100079"/>
                <a:gd name="connsiteX3" fmla="*/ 5108574 w 5217957"/>
                <a:gd name="connsiteY3" fmla="*/ 4028416 h 6100079"/>
                <a:gd name="connsiteX4" fmla="*/ 3459359 w 5217957"/>
                <a:gd name="connsiteY4" fmla="*/ 5487716 h 6100079"/>
                <a:gd name="connsiteX5" fmla="*/ 1203275 w 5217957"/>
                <a:gd name="connsiteY5" fmla="*/ 6029534 h 6100079"/>
                <a:gd name="connsiteX6" fmla="*/ 59921 w 5217957"/>
                <a:gd name="connsiteY6" fmla="*/ 5396467 h 6100079"/>
                <a:gd name="connsiteX7" fmla="*/ 0 w 5217957"/>
                <a:gd name="connsiteY7" fmla="*/ 5333381 h 6100079"/>
                <a:gd name="connsiteX8" fmla="*/ 0 w 5217957"/>
                <a:gd name="connsiteY8" fmla="*/ 4427327 h 6100079"/>
                <a:gd name="connsiteX9" fmla="*/ 112056 w 5217957"/>
                <a:gd name="connsiteY9" fmla="*/ 4602502 h 6100079"/>
                <a:gd name="connsiteX10" fmla="*/ 443875 w 5217957"/>
                <a:gd name="connsiteY10" fmla="*/ 4989110 h 6100079"/>
                <a:gd name="connsiteX11" fmla="*/ 1348175 w 5217957"/>
                <a:gd name="connsiteY11" fmla="*/ 5488759 h 6100079"/>
                <a:gd name="connsiteX12" fmla="*/ 2221463 w 5217957"/>
                <a:gd name="connsiteY12" fmla="*/ 5461704 h 6100079"/>
                <a:gd name="connsiteX13" fmla="*/ 3179339 w 5217957"/>
                <a:gd name="connsiteY13" fmla="*/ 5003023 h 6100079"/>
                <a:gd name="connsiteX14" fmla="*/ 3599638 w 5217957"/>
                <a:gd name="connsiteY14" fmla="*/ 4775996 h 6100079"/>
                <a:gd name="connsiteX15" fmla="*/ 4259765 w 5217957"/>
                <a:gd name="connsiteY15" fmla="*/ 4374667 h 6100079"/>
                <a:gd name="connsiteX16" fmla="*/ 4567742 w 5217957"/>
                <a:gd name="connsiteY16" fmla="*/ 3883732 h 6100079"/>
                <a:gd name="connsiteX17" fmla="*/ 4631929 w 5217957"/>
                <a:gd name="connsiteY17" fmla="*/ 2833886 h 6100079"/>
                <a:gd name="connsiteX18" fmla="*/ 4296412 w 5217957"/>
                <a:gd name="connsiteY18" fmla="*/ 1874932 h 6100079"/>
                <a:gd name="connsiteX19" fmla="*/ 2710219 w 5217957"/>
                <a:gd name="connsiteY19" fmla="*/ 666410 h 6100079"/>
                <a:gd name="connsiteX20" fmla="*/ 1732642 w 5217957"/>
                <a:gd name="connsiteY20" fmla="*/ 573480 h 6100079"/>
                <a:gd name="connsiteX21" fmla="*/ 870621 w 5217957"/>
                <a:gd name="connsiteY21" fmla="*/ 870402 h 6100079"/>
                <a:gd name="connsiteX22" fmla="*/ 537555 w 5217957"/>
                <a:gd name="connsiteY22" fmla="*/ 1125324 h 6100079"/>
                <a:gd name="connsiteX23" fmla="*/ 306995 w 5217957"/>
                <a:gd name="connsiteY23" fmla="*/ 1493030 h 6100079"/>
                <a:gd name="connsiteX24" fmla="*/ 23579 w 5217957"/>
                <a:gd name="connsiteY24" fmla="*/ 1977465 h 6100079"/>
                <a:gd name="connsiteX25" fmla="*/ 0 w 5217957"/>
                <a:gd name="connsiteY25" fmla="*/ 2014291 h 6100079"/>
                <a:gd name="connsiteX26" fmla="*/ 0 w 5217957"/>
                <a:gd name="connsiteY26" fmla="*/ 915660 h 6100079"/>
                <a:gd name="connsiteX27" fmla="*/ 58609 w 5217957"/>
                <a:gd name="connsiteY27" fmla="*/ 828051 h 6100079"/>
                <a:gd name="connsiteX28" fmla="*/ 590689 w 5217957"/>
                <a:gd name="connsiteY28" fmla="*/ 385385 h 6100079"/>
                <a:gd name="connsiteX29" fmla="*/ 1951394 w 5217957"/>
                <a:gd name="connsiteY29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7957" h="6100079">
                  <a:moveTo>
                    <a:pt x="1951394" y="82"/>
                  </a:moveTo>
                  <a:cubicBezTo>
                    <a:pt x="2237632" y="-2119"/>
                    <a:pt x="2536431" y="40011"/>
                    <a:pt x="2855178" y="125419"/>
                  </a:cubicBezTo>
                  <a:cubicBezTo>
                    <a:pt x="3697704" y="351173"/>
                    <a:pt x="4370491" y="894159"/>
                    <a:pt x="4779341" y="1591542"/>
                  </a:cubicBezTo>
                  <a:cubicBezTo>
                    <a:pt x="5195535" y="2301324"/>
                    <a:pt x="5338357" y="3170855"/>
                    <a:pt x="5108574" y="4028416"/>
                  </a:cubicBezTo>
                  <a:cubicBezTo>
                    <a:pt x="4880820" y="4878406"/>
                    <a:pt x="4165604" y="5079965"/>
                    <a:pt x="3459359" y="5487716"/>
                  </a:cubicBezTo>
                  <a:cubicBezTo>
                    <a:pt x="2753115" y="5895466"/>
                    <a:pt x="2053265" y="6257288"/>
                    <a:pt x="1203275" y="6029534"/>
                  </a:cubicBezTo>
                  <a:cubicBezTo>
                    <a:pt x="739885" y="5905369"/>
                    <a:pt x="366400" y="5685345"/>
                    <a:pt x="59921" y="5396467"/>
                  </a:cubicBezTo>
                  <a:lnTo>
                    <a:pt x="0" y="5333381"/>
                  </a:lnTo>
                  <a:lnTo>
                    <a:pt x="0" y="4427327"/>
                  </a:lnTo>
                  <a:lnTo>
                    <a:pt x="112056" y="4602502"/>
                  </a:lnTo>
                  <a:cubicBezTo>
                    <a:pt x="215300" y="4749260"/>
                    <a:pt x="325419" y="4877443"/>
                    <a:pt x="443875" y="4989110"/>
                  </a:cubicBezTo>
                  <a:cubicBezTo>
                    <a:pt x="700709" y="5231113"/>
                    <a:pt x="996455" y="5394516"/>
                    <a:pt x="1348175" y="5488759"/>
                  </a:cubicBezTo>
                  <a:cubicBezTo>
                    <a:pt x="1633379" y="5565179"/>
                    <a:pt x="1910917" y="5556430"/>
                    <a:pt x="2221463" y="5461704"/>
                  </a:cubicBezTo>
                  <a:cubicBezTo>
                    <a:pt x="2541923" y="5363721"/>
                    <a:pt x="2870374" y="5181404"/>
                    <a:pt x="3179339" y="5003023"/>
                  </a:cubicBezTo>
                  <a:cubicBezTo>
                    <a:pt x="3323713" y="4919760"/>
                    <a:pt x="3463978" y="4846641"/>
                    <a:pt x="3599638" y="4775996"/>
                  </a:cubicBezTo>
                  <a:cubicBezTo>
                    <a:pt x="3862436" y="4639263"/>
                    <a:pt x="4089314" y="4521074"/>
                    <a:pt x="4259765" y="4374667"/>
                  </a:cubicBezTo>
                  <a:cubicBezTo>
                    <a:pt x="4418282" y="4238625"/>
                    <a:pt x="4513201" y="4087280"/>
                    <a:pt x="4567742" y="3883732"/>
                  </a:cubicBezTo>
                  <a:cubicBezTo>
                    <a:pt x="4660420" y="3537853"/>
                    <a:pt x="4682033" y="3184640"/>
                    <a:pt x="4631929" y="2833886"/>
                  </a:cubicBezTo>
                  <a:cubicBezTo>
                    <a:pt x="4583584" y="2494734"/>
                    <a:pt x="4470646" y="2172121"/>
                    <a:pt x="4296412" y="1874932"/>
                  </a:cubicBezTo>
                  <a:cubicBezTo>
                    <a:pt x="3944879" y="1275559"/>
                    <a:pt x="3381537" y="846289"/>
                    <a:pt x="2710219" y="666410"/>
                  </a:cubicBezTo>
                  <a:cubicBezTo>
                    <a:pt x="2349955" y="569877"/>
                    <a:pt x="2030161" y="539483"/>
                    <a:pt x="1732642" y="573480"/>
                  </a:cubicBezTo>
                  <a:cubicBezTo>
                    <a:pt x="1440866" y="606814"/>
                    <a:pt x="1158880" y="703976"/>
                    <a:pt x="870621" y="870402"/>
                  </a:cubicBezTo>
                  <a:cubicBezTo>
                    <a:pt x="670160" y="986048"/>
                    <a:pt x="589753" y="1064195"/>
                    <a:pt x="537555" y="1125324"/>
                  </a:cubicBezTo>
                  <a:cubicBezTo>
                    <a:pt x="463218" y="1212400"/>
                    <a:pt x="397708" y="1330125"/>
                    <a:pt x="306995" y="1493030"/>
                  </a:cubicBezTo>
                  <a:cubicBezTo>
                    <a:pt x="234596" y="1623167"/>
                    <a:pt x="145436" y="1783409"/>
                    <a:pt x="23579" y="1977465"/>
                  </a:cubicBezTo>
                  <a:lnTo>
                    <a:pt x="0" y="2014291"/>
                  </a:lnTo>
                  <a:lnTo>
                    <a:pt x="0" y="915660"/>
                  </a:lnTo>
                  <a:lnTo>
                    <a:pt x="58609" y="828051"/>
                  </a:lnTo>
                  <a:cubicBezTo>
                    <a:pt x="177453" y="670481"/>
                    <a:pt x="325847" y="538291"/>
                    <a:pt x="590689" y="385385"/>
                  </a:cubicBezTo>
                  <a:cubicBezTo>
                    <a:pt x="1032159" y="130559"/>
                    <a:pt x="1474330" y="3750"/>
                    <a:pt x="1951394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424" name="Freeform: Shape 15423">
              <a:extLst>
                <a:ext uri="{FF2B5EF4-FFF2-40B4-BE49-F238E27FC236}">
                  <a16:creationId xmlns:a16="http://schemas.microsoft.com/office/drawing/2014/main" id="{B2BFAA38-D910-41AD-BBED-0608E4AE71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197691"/>
              <a:ext cx="5378623" cy="6402614"/>
            </a:xfrm>
            <a:custGeom>
              <a:avLst/>
              <a:gdLst>
                <a:gd name="connsiteX0" fmla="*/ 2220349 w 5378623"/>
                <a:gd name="connsiteY0" fmla="*/ 67 h 6402614"/>
                <a:gd name="connsiteX1" fmla="*/ 3018161 w 5378623"/>
                <a:gd name="connsiteY1" fmla="*/ 108191 h 6402614"/>
                <a:gd name="connsiteX2" fmla="*/ 5265831 w 5378623"/>
                <a:gd name="connsiteY2" fmla="*/ 4066338 h 6402614"/>
                <a:gd name="connsiteX3" fmla="*/ 2912752 w 5378623"/>
                <a:gd name="connsiteY3" fmla="*/ 6386691 h 6402614"/>
                <a:gd name="connsiteX4" fmla="*/ 2840648 w 5378623"/>
                <a:gd name="connsiteY4" fmla="*/ 6402614 h 6402614"/>
                <a:gd name="connsiteX5" fmla="*/ 1474249 w 5378623"/>
                <a:gd name="connsiteY5" fmla="*/ 6402614 h 6402614"/>
                <a:gd name="connsiteX6" fmla="*/ 1340218 w 5378623"/>
                <a:gd name="connsiteY6" fmla="*/ 6370360 h 6402614"/>
                <a:gd name="connsiteX7" fmla="*/ 204687 w 5378623"/>
                <a:gd name="connsiteY7" fmla="*/ 5802379 h 6402614"/>
                <a:gd name="connsiteX8" fmla="*/ 0 w 5378623"/>
                <a:gd name="connsiteY8" fmla="*/ 5624181 h 6402614"/>
                <a:gd name="connsiteX9" fmla="*/ 0 w 5378623"/>
                <a:gd name="connsiteY9" fmla="*/ 5197118 h 6402614"/>
                <a:gd name="connsiteX10" fmla="*/ 120950 w 5378623"/>
                <a:gd name="connsiteY10" fmla="*/ 5327736 h 6402614"/>
                <a:gd name="connsiteX11" fmla="*/ 553277 w 5378623"/>
                <a:gd name="connsiteY11" fmla="*/ 5674143 h 6402614"/>
                <a:gd name="connsiteX12" fmla="*/ 1048951 w 5378623"/>
                <a:gd name="connsiteY12" fmla="*/ 5913372 h 6402614"/>
                <a:gd name="connsiteX13" fmla="*/ 1114406 w 5378623"/>
                <a:gd name="connsiteY13" fmla="*/ 5935664 h 6402614"/>
                <a:gd name="connsiteX14" fmla="*/ 1180375 w 5378623"/>
                <a:gd name="connsiteY14" fmla="*/ 5956470 h 6402614"/>
                <a:gd name="connsiteX15" fmla="*/ 1247107 w 5378623"/>
                <a:gd name="connsiteY15" fmla="*/ 5975278 h 6402614"/>
                <a:gd name="connsiteX16" fmla="*/ 1313053 w 5378623"/>
                <a:gd name="connsiteY16" fmla="*/ 5991905 h 6402614"/>
                <a:gd name="connsiteX17" fmla="*/ 1578771 w 5378623"/>
                <a:gd name="connsiteY17" fmla="*/ 6035400 h 6402614"/>
                <a:gd name="connsiteX18" fmla="*/ 2116969 w 5378623"/>
                <a:gd name="connsiteY18" fmla="*/ 6005033 h 6402614"/>
                <a:gd name="connsiteX19" fmla="*/ 2648341 w 5378623"/>
                <a:gd name="connsiteY19" fmla="*/ 5837212 h 6402614"/>
                <a:gd name="connsiteX20" fmla="*/ 3166862 w 5378623"/>
                <a:gd name="connsiteY20" fmla="*/ 5582136 h 6402614"/>
                <a:gd name="connsiteX21" fmla="*/ 3295551 w 5378623"/>
                <a:gd name="connsiteY21" fmla="*/ 5510900 h 6402614"/>
                <a:gd name="connsiteX22" fmla="*/ 3426292 w 5378623"/>
                <a:gd name="connsiteY22" fmla="*/ 5437546 h 6402614"/>
                <a:gd name="connsiteX23" fmla="*/ 3693498 w 5378623"/>
                <a:gd name="connsiteY23" fmla="*/ 5296779 h 6402614"/>
                <a:gd name="connsiteX24" fmla="*/ 3957511 w 5378623"/>
                <a:gd name="connsiteY24" fmla="*/ 5162806 h 6402614"/>
                <a:gd name="connsiteX25" fmla="*/ 4212170 w 5378623"/>
                <a:gd name="connsiteY25" fmla="*/ 5024936 h 6402614"/>
                <a:gd name="connsiteX26" fmla="*/ 4449651 w 5378623"/>
                <a:gd name="connsiteY26" fmla="*/ 4870986 h 6402614"/>
                <a:gd name="connsiteX27" fmla="*/ 4659728 w 5378623"/>
                <a:gd name="connsiteY27" fmla="*/ 4689640 h 6402614"/>
                <a:gd name="connsiteX28" fmla="*/ 4830457 w 5378623"/>
                <a:gd name="connsiteY28" fmla="*/ 4472596 h 6402614"/>
                <a:gd name="connsiteX29" fmla="*/ 4955705 w 5378623"/>
                <a:gd name="connsiteY29" fmla="*/ 4222268 h 6402614"/>
                <a:gd name="connsiteX30" fmla="*/ 4968352 w 5378623"/>
                <a:gd name="connsiteY30" fmla="*/ 4189141 h 6402614"/>
                <a:gd name="connsiteX31" fmla="*/ 4979564 w 5378623"/>
                <a:gd name="connsiteY31" fmla="*/ 4155400 h 6402614"/>
                <a:gd name="connsiteX32" fmla="*/ 4990913 w 5378623"/>
                <a:gd name="connsiteY32" fmla="*/ 4121577 h 6402614"/>
                <a:gd name="connsiteX33" fmla="*/ 5000865 w 5378623"/>
                <a:gd name="connsiteY33" fmla="*/ 4086570 h 6402614"/>
                <a:gd name="connsiteX34" fmla="*/ 5020612 w 5378623"/>
                <a:gd name="connsiteY34" fmla="*/ 4016281 h 6402614"/>
                <a:gd name="connsiteX35" fmla="*/ 5030486 w 5378623"/>
                <a:gd name="connsiteY35" fmla="*/ 3981137 h 6402614"/>
                <a:gd name="connsiteX36" fmla="*/ 5035423 w 5378623"/>
                <a:gd name="connsiteY36" fmla="*/ 3963565 h 6402614"/>
                <a:gd name="connsiteX37" fmla="*/ 5039507 w 5378623"/>
                <a:gd name="connsiteY37" fmla="*/ 3945765 h 6402614"/>
                <a:gd name="connsiteX38" fmla="*/ 5071597 w 5378623"/>
                <a:gd name="connsiteY38" fmla="*/ 3802972 h 6402614"/>
                <a:gd name="connsiteX39" fmla="*/ 5096108 w 5378623"/>
                <a:gd name="connsiteY39" fmla="*/ 3658610 h 6402614"/>
                <a:gd name="connsiteX40" fmla="*/ 5113299 w 5378623"/>
                <a:gd name="connsiteY40" fmla="*/ 3512985 h 6402614"/>
                <a:gd name="connsiteX41" fmla="*/ 5115328 w 5378623"/>
                <a:gd name="connsiteY41" fmla="*/ 3494749 h 6402614"/>
                <a:gd name="connsiteX42" fmla="*/ 5116446 w 5378623"/>
                <a:gd name="connsiteY42" fmla="*/ 3476502 h 6402614"/>
                <a:gd name="connsiteX43" fmla="*/ 5118711 w 5378623"/>
                <a:gd name="connsiteY43" fmla="*/ 3439898 h 6402614"/>
                <a:gd name="connsiteX44" fmla="*/ 5123270 w 5378623"/>
                <a:gd name="connsiteY44" fmla="*/ 3366583 h 6402614"/>
                <a:gd name="connsiteX45" fmla="*/ 5121172 w 5378623"/>
                <a:gd name="connsiteY45" fmla="*/ 3072860 h 6402614"/>
                <a:gd name="connsiteX46" fmla="*/ 5119473 w 5378623"/>
                <a:gd name="connsiteY46" fmla="*/ 3036121 h 6402614"/>
                <a:gd name="connsiteX47" fmla="*/ 5116244 w 5378623"/>
                <a:gd name="connsiteY47" fmla="*/ 2999552 h 6402614"/>
                <a:gd name="connsiteX48" fmla="*/ 5109221 w 5378623"/>
                <a:gd name="connsiteY48" fmla="*/ 2926379 h 6402614"/>
                <a:gd name="connsiteX49" fmla="*/ 5089643 w 5378623"/>
                <a:gd name="connsiteY49" fmla="*/ 2780639 h 6402614"/>
                <a:gd name="connsiteX50" fmla="*/ 5084078 w 5378623"/>
                <a:gd name="connsiteY50" fmla="*/ 2744255 h 6402614"/>
                <a:gd name="connsiteX51" fmla="*/ 5077785 w 5378623"/>
                <a:gd name="connsiteY51" fmla="*/ 2708026 h 6402614"/>
                <a:gd name="connsiteX52" fmla="*/ 5063128 w 5378623"/>
                <a:gd name="connsiteY52" fmla="*/ 2636053 h 6402614"/>
                <a:gd name="connsiteX53" fmla="*/ 5047530 w 5378623"/>
                <a:gd name="connsiteY53" fmla="*/ 2564176 h 6402614"/>
                <a:gd name="connsiteX54" fmla="*/ 5028967 w 5378623"/>
                <a:gd name="connsiteY54" fmla="*/ 2493127 h 6402614"/>
                <a:gd name="connsiteX55" fmla="*/ 4822623 w 5378623"/>
                <a:gd name="connsiteY55" fmla="*/ 1944830 h 6402614"/>
                <a:gd name="connsiteX56" fmla="*/ 4108183 w 5378623"/>
                <a:gd name="connsiteY56" fmla="*/ 1038170 h 6402614"/>
                <a:gd name="connsiteX57" fmla="*/ 3638213 w 5378623"/>
                <a:gd name="connsiteY57" fmla="*/ 712395 h 6402614"/>
                <a:gd name="connsiteX58" fmla="*/ 3575480 w 5378623"/>
                <a:gd name="connsiteY58" fmla="*/ 678662 h 6402614"/>
                <a:gd name="connsiteX59" fmla="*/ 3512574 w 5378623"/>
                <a:gd name="connsiteY59" fmla="*/ 645577 h 6402614"/>
                <a:gd name="connsiteX60" fmla="*/ 3448603 w 5378623"/>
                <a:gd name="connsiteY60" fmla="*/ 614757 h 6402614"/>
                <a:gd name="connsiteX61" fmla="*/ 3416617 w 5378623"/>
                <a:gd name="connsiteY61" fmla="*/ 599347 h 6402614"/>
                <a:gd name="connsiteX62" fmla="*/ 3384352 w 5378623"/>
                <a:gd name="connsiteY62" fmla="*/ 584559 h 6402614"/>
                <a:gd name="connsiteX63" fmla="*/ 3254088 w 5378623"/>
                <a:gd name="connsiteY63" fmla="*/ 529021 h 6402614"/>
                <a:gd name="connsiteX64" fmla="*/ 3121640 w 5378623"/>
                <a:gd name="connsiteY64" fmla="*/ 479505 h 6402614"/>
                <a:gd name="connsiteX65" fmla="*/ 2987193 w 5378623"/>
                <a:gd name="connsiteY65" fmla="*/ 436176 h 6402614"/>
                <a:gd name="connsiteX66" fmla="*/ 2851296 w 5378623"/>
                <a:gd name="connsiteY66" fmla="*/ 398256 h 6402614"/>
                <a:gd name="connsiteX67" fmla="*/ 2573611 w 5378623"/>
                <a:gd name="connsiteY67" fmla="*/ 336717 h 6402614"/>
                <a:gd name="connsiteX68" fmla="*/ 2014208 w 5378623"/>
                <a:gd name="connsiteY68" fmla="*/ 276896 h 6402614"/>
                <a:gd name="connsiteX69" fmla="*/ 1457097 w 5378623"/>
                <a:gd name="connsiteY69" fmla="*/ 322828 h 6402614"/>
                <a:gd name="connsiteX70" fmla="*/ 914684 w 5378623"/>
                <a:gd name="connsiteY70" fmla="*/ 486648 h 6402614"/>
                <a:gd name="connsiteX71" fmla="*/ 848661 w 5378623"/>
                <a:gd name="connsiteY71" fmla="*/ 515093 h 6402614"/>
                <a:gd name="connsiteX72" fmla="*/ 782834 w 5378623"/>
                <a:gd name="connsiteY72" fmla="*/ 544519 h 6402614"/>
                <a:gd name="connsiteX73" fmla="*/ 717715 w 5378623"/>
                <a:gd name="connsiteY73" fmla="*/ 575988 h 6402614"/>
                <a:gd name="connsiteX74" fmla="*/ 653112 w 5378623"/>
                <a:gd name="connsiteY74" fmla="*/ 608523 h 6402614"/>
                <a:gd name="connsiteX75" fmla="*/ 406671 w 5378623"/>
                <a:gd name="connsiteY75" fmla="*/ 756246 h 6402614"/>
                <a:gd name="connsiteX76" fmla="*/ 191033 w 5378623"/>
                <a:gd name="connsiteY76" fmla="*/ 942131 h 6402614"/>
                <a:gd name="connsiteX77" fmla="*/ 143339 w 5378623"/>
                <a:gd name="connsiteY77" fmla="*/ 996006 h 6402614"/>
                <a:gd name="connsiteX78" fmla="*/ 98848 w 5378623"/>
                <a:gd name="connsiteY78" fmla="*/ 1053288 h 6402614"/>
                <a:gd name="connsiteX79" fmla="*/ 56083 w 5378623"/>
                <a:gd name="connsiteY79" fmla="*/ 1112657 h 6402614"/>
                <a:gd name="connsiteX80" fmla="*/ 14889 w 5378623"/>
                <a:gd name="connsiteY80" fmla="*/ 1173837 h 6402614"/>
                <a:gd name="connsiteX81" fmla="*/ 0 w 5378623"/>
                <a:gd name="connsiteY81" fmla="*/ 1198088 h 6402614"/>
                <a:gd name="connsiteX82" fmla="*/ 0 w 5378623"/>
                <a:gd name="connsiteY82" fmla="*/ 888809 h 6402614"/>
                <a:gd name="connsiteX83" fmla="*/ 88781 w 5378623"/>
                <a:gd name="connsiteY83" fmla="*/ 802825 h 6402614"/>
                <a:gd name="connsiteX84" fmla="*/ 2220349 w 5378623"/>
                <a:gd name="connsiteY84" fmla="*/ 67 h 6402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5378623" h="6402614">
                  <a:moveTo>
                    <a:pt x="2220349" y="67"/>
                  </a:moveTo>
                  <a:cubicBezTo>
                    <a:pt x="2484151" y="1784"/>
                    <a:pt x="2751801" y="36820"/>
                    <a:pt x="3018161" y="108191"/>
                  </a:cubicBezTo>
                  <a:cubicBezTo>
                    <a:pt x="4722867" y="564965"/>
                    <a:pt x="5729192" y="2337049"/>
                    <a:pt x="5265831" y="4066338"/>
                  </a:cubicBezTo>
                  <a:cubicBezTo>
                    <a:pt x="4947269" y="5255224"/>
                    <a:pt x="4017004" y="6114300"/>
                    <a:pt x="2912752" y="6386691"/>
                  </a:cubicBezTo>
                  <a:lnTo>
                    <a:pt x="2840648" y="6402614"/>
                  </a:lnTo>
                  <a:lnTo>
                    <a:pt x="1474249" y="6402614"/>
                  </a:lnTo>
                  <a:lnTo>
                    <a:pt x="1340218" y="6370360"/>
                  </a:lnTo>
                  <a:cubicBezTo>
                    <a:pt x="914042" y="6256167"/>
                    <a:pt x="531514" y="6059766"/>
                    <a:pt x="204687" y="5802379"/>
                  </a:cubicBezTo>
                  <a:lnTo>
                    <a:pt x="0" y="5624181"/>
                  </a:lnTo>
                  <a:lnTo>
                    <a:pt x="0" y="5197118"/>
                  </a:lnTo>
                  <a:lnTo>
                    <a:pt x="120950" y="5327736"/>
                  </a:lnTo>
                  <a:cubicBezTo>
                    <a:pt x="253827" y="5458395"/>
                    <a:pt x="397634" y="5575985"/>
                    <a:pt x="553277" y="5674143"/>
                  </a:cubicBezTo>
                  <a:cubicBezTo>
                    <a:pt x="708978" y="5772084"/>
                    <a:pt x="875421" y="5851690"/>
                    <a:pt x="1048951" y="5913372"/>
                  </a:cubicBezTo>
                  <a:cubicBezTo>
                    <a:pt x="1070860" y="5920750"/>
                    <a:pt x="1092382" y="5928719"/>
                    <a:pt x="1114406" y="5935664"/>
                  </a:cubicBezTo>
                  <a:lnTo>
                    <a:pt x="1180375" y="5956470"/>
                  </a:lnTo>
                  <a:lnTo>
                    <a:pt x="1247107" y="5975278"/>
                  </a:lnTo>
                  <a:cubicBezTo>
                    <a:pt x="1269462" y="5981848"/>
                    <a:pt x="1291029" y="5986236"/>
                    <a:pt x="1313053" y="5991905"/>
                  </a:cubicBezTo>
                  <a:cubicBezTo>
                    <a:pt x="1400808" y="6012869"/>
                    <a:pt x="1489584" y="6027036"/>
                    <a:pt x="1578771" y="6035400"/>
                  </a:cubicBezTo>
                  <a:cubicBezTo>
                    <a:pt x="1757312" y="6051941"/>
                    <a:pt x="1937844" y="6040152"/>
                    <a:pt x="2116969" y="6005033"/>
                  </a:cubicBezTo>
                  <a:cubicBezTo>
                    <a:pt x="2296104" y="5969454"/>
                    <a:pt x="2473717" y="5910978"/>
                    <a:pt x="2648341" y="5837212"/>
                  </a:cubicBezTo>
                  <a:cubicBezTo>
                    <a:pt x="2823148" y="5763610"/>
                    <a:pt x="2995347" y="5675863"/>
                    <a:pt x="3166862" y="5582136"/>
                  </a:cubicBezTo>
                  <a:cubicBezTo>
                    <a:pt x="3209843" y="5558645"/>
                    <a:pt x="3252667" y="5534880"/>
                    <a:pt x="3295551" y="5510900"/>
                  </a:cubicBezTo>
                  <a:lnTo>
                    <a:pt x="3426292" y="5437546"/>
                  </a:lnTo>
                  <a:cubicBezTo>
                    <a:pt x="3515217" y="5388460"/>
                    <a:pt x="3604599" y="5341930"/>
                    <a:pt x="3693498" y="5296779"/>
                  </a:cubicBezTo>
                  <a:lnTo>
                    <a:pt x="3957511" y="5162806"/>
                  </a:lnTo>
                  <a:cubicBezTo>
                    <a:pt x="4044259" y="5118005"/>
                    <a:pt x="4129592" y="5072941"/>
                    <a:pt x="4212170" y="5024936"/>
                  </a:cubicBezTo>
                  <a:cubicBezTo>
                    <a:pt x="4294563" y="4976766"/>
                    <a:pt x="4374532" y="4926554"/>
                    <a:pt x="4449651" y="4870986"/>
                  </a:cubicBezTo>
                  <a:cubicBezTo>
                    <a:pt x="4524973" y="4815937"/>
                    <a:pt x="4596075" y="4756163"/>
                    <a:pt x="4659728" y="4689640"/>
                  </a:cubicBezTo>
                  <a:cubicBezTo>
                    <a:pt x="4723566" y="4623283"/>
                    <a:pt x="4780828" y="4550758"/>
                    <a:pt x="4830457" y="4472596"/>
                  </a:cubicBezTo>
                  <a:cubicBezTo>
                    <a:pt x="4880087" y="4394434"/>
                    <a:pt x="4921716" y="4310302"/>
                    <a:pt x="4955705" y="4222268"/>
                  </a:cubicBezTo>
                  <a:lnTo>
                    <a:pt x="4968352" y="4189141"/>
                  </a:lnTo>
                  <a:lnTo>
                    <a:pt x="4979564" y="4155400"/>
                  </a:lnTo>
                  <a:lnTo>
                    <a:pt x="4990913" y="4121577"/>
                  </a:lnTo>
                  <a:cubicBezTo>
                    <a:pt x="4994441" y="4110119"/>
                    <a:pt x="4997522" y="4098194"/>
                    <a:pt x="5000865" y="4086570"/>
                  </a:cubicBezTo>
                  <a:lnTo>
                    <a:pt x="5020612" y="4016281"/>
                  </a:lnTo>
                  <a:lnTo>
                    <a:pt x="5030486" y="3981137"/>
                  </a:lnTo>
                  <a:lnTo>
                    <a:pt x="5035423" y="3963565"/>
                  </a:lnTo>
                  <a:lnTo>
                    <a:pt x="5039507" y="3945765"/>
                  </a:lnTo>
                  <a:cubicBezTo>
                    <a:pt x="5050088" y="3898175"/>
                    <a:pt x="5061308" y="3850756"/>
                    <a:pt x="5071597" y="3802972"/>
                  </a:cubicBezTo>
                  <a:lnTo>
                    <a:pt x="5096108" y="3658610"/>
                  </a:lnTo>
                  <a:cubicBezTo>
                    <a:pt x="5102684" y="3610180"/>
                    <a:pt x="5107604" y="3561536"/>
                    <a:pt x="5113299" y="3512985"/>
                  </a:cubicBezTo>
                  <a:lnTo>
                    <a:pt x="5115328" y="3494749"/>
                  </a:lnTo>
                  <a:lnTo>
                    <a:pt x="5116446" y="3476502"/>
                  </a:lnTo>
                  <a:lnTo>
                    <a:pt x="5118711" y="3439898"/>
                  </a:lnTo>
                  <a:lnTo>
                    <a:pt x="5123270" y="3366583"/>
                  </a:lnTo>
                  <a:cubicBezTo>
                    <a:pt x="5126606" y="3268829"/>
                    <a:pt x="5127431" y="3170634"/>
                    <a:pt x="5121172" y="3072860"/>
                  </a:cubicBezTo>
                  <a:lnTo>
                    <a:pt x="5119473" y="3036121"/>
                  </a:lnTo>
                  <a:cubicBezTo>
                    <a:pt x="5118968" y="3023930"/>
                    <a:pt x="5117310" y="3011778"/>
                    <a:pt x="5116244" y="2999552"/>
                  </a:cubicBezTo>
                  <a:lnTo>
                    <a:pt x="5109221" y="2926379"/>
                  </a:lnTo>
                  <a:cubicBezTo>
                    <a:pt x="5105544" y="2877404"/>
                    <a:pt x="5096760" y="2829145"/>
                    <a:pt x="5089643" y="2780639"/>
                  </a:cubicBezTo>
                  <a:lnTo>
                    <a:pt x="5084078" y="2744255"/>
                  </a:lnTo>
                  <a:cubicBezTo>
                    <a:pt x="5082420" y="2732104"/>
                    <a:pt x="5080412" y="2719974"/>
                    <a:pt x="5077785" y="2708026"/>
                  </a:cubicBezTo>
                  <a:lnTo>
                    <a:pt x="5063128" y="2636053"/>
                  </a:lnTo>
                  <a:cubicBezTo>
                    <a:pt x="5057902" y="2612048"/>
                    <a:pt x="5053511" y="2587920"/>
                    <a:pt x="5047530" y="2564176"/>
                  </a:cubicBezTo>
                  <a:lnTo>
                    <a:pt x="5028967" y="2493127"/>
                  </a:lnTo>
                  <a:cubicBezTo>
                    <a:pt x="4979424" y="2303537"/>
                    <a:pt x="4909775" y="2119458"/>
                    <a:pt x="4822623" y="1944830"/>
                  </a:cubicBezTo>
                  <a:cubicBezTo>
                    <a:pt x="4648947" y="1594931"/>
                    <a:pt x="4401749" y="1285261"/>
                    <a:pt x="4108183" y="1038170"/>
                  </a:cubicBezTo>
                  <a:cubicBezTo>
                    <a:pt x="3961444" y="914460"/>
                    <a:pt x="3803854" y="805232"/>
                    <a:pt x="3638213" y="712395"/>
                  </a:cubicBezTo>
                  <a:lnTo>
                    <a:pt x="3575480" y="678662"/>
                  </a:lnTo>
                  <a:cubicBezTo>
                    <a:pt x="3554450" y="667578"/>
                    <a:pt x="3534194" y="655311"/>
                    <a:pt x="3512574" y="645577"/>
                  </a:cubicBezTo>
                  <a:lnTo>
                    <a:pt x="3448603" y="614757"/>
                  </a:lnTo>
                  <a:lnTo>
                    <a:pt x="3416617" y="599347"/>
                  </a:lnTo>
                  <a:cubicBezTo>
                    <a:pt x="3406000" y="594185"/>
                    <a:pt x="3395413" y="588913"/>
                    <a:pt x="3384352" y="584559"/>
                  </a:cubicBezTo>
                  <a:cubicBezTo>
                    <a:pt x="3340850" y="566062"/>
                    <a:pt x="3297707" y="547083"/>
                    <a:pt x="3254088" y="529021"/>
                  </a:cubicBezTo>
                  <a:cubicBezTo>
                    <a:pt x="3209736" y="512847"/>
                    <a:pt x="3165607" y="496270"/>
                    <a:pt x="3121640" y="479505"/>
                  </a:cubicBezTo>
                  <a:lnTo>
                    <a:pt x="2987193" y="436176"/>
                  </a:lnTo>
                  <a:cubicBezTo>
                    <a:pt x="2942116" y="422708"/>
                    <a:pt x="2896575" y="410968"/>
                    <a:pt x="2851296" y="398256"/>
                  </a:cubicBezTo>
                  <a:cubicBezTo>
                    <a:pt x="2759507" y="375285"/>
                    <a:pt x="2666373" y="353923"/>
                    <a:pt x="2573611" y="336717"/>
                  </a:cubicBezTo>
                  <a:cubicBezTo>
                    <a:pt x="2387776" y="301762"/>
                    <a:pt x="2200839" y="280304"/>
                    <a:pt x="2014208" y="276896"/>
                  </a:cubicBezTo>
                  <a:cubicBezTo>
                    <a:pt x="1827605" y="273381"/>
                    <a:pt x="1641223" y="288238"/>
                    <a:pt x="1457097" y="322828"/>
                  </a:cubicBezTo>
                  <a:cubicBezTo>
                    <a:pt x="1272912" y="357634"/>
                    <a:pt x="1091595" y="413727"/>
                    <a:pt x="914684" y="486648"/>
                  </a:cubicBezTo>
                  <a:lnTo>
                    <a:pt x="848661" y="515093"/>
                  </a:lnTo>
                  <a:cubicBezTo>
                    <a:pt x="826573" y="524592"/>
                    <a:pt x="804281" y="533573"/>
                    <a:pt x="782834" y="544519"/>
                  </a:cubicBezTo>
                  <a:lnTo>
                    <a:pt x="717715" y="575988"/>
                  </a:lnTo>
                  <a:cubicBezTo>
                    <a:pt x="696005" y="586632"/>
                    <a:pt x="673986" y="596729"/>
                    <a:pt x="653112" y="608523"/>
                  </a:cubicBezTo>
                  <a:cubicBezTo>
                    <a:pt x="568070" y="653782"/>
                    <a:pt x="483901" y="700897"/>
                    <a:pt x="406671" y="756246"/>
                  </a:cubicBezTo>
                  <a:cubicBezTo>
                    <a:pt x="327441" y="809669"/>
                    <a:pt x="256836" y="872706"/>
                    <a:pt x="191033" y="942131"/>
                  </a:cubicBezTo>
                  <a:cubicBezTo>
                    <a:pt x="175048" y="959988"/>
                    <a:pt x="159064" y="977846"/>
                    <a:pt x="143339" y="996006"/>
                  </a:cubicBezTo>
                  <a:lnTo>
                    <a:pt x="98848" y="1053288"/>
                  </a:lnTo>
                  <a:cubicBezTo>
                    <a:pt x="83542" y="1072023"/>
                    <a:pt x="70312" y="1092822"/>
                    <a:pt x="56083" y="1112657"/>
                  </a:cubicBezTo>
                  <a:cubicBezTo>
                    <a:pt x="42010" y="1132765"/>
                    <a:pt x="27965" y="1152765"/>
                    <a:pt x="14889" y="1173837"/>
                  </a:cubicBezTo>
                  <a:lnTo>
                    <a:pt x="0" y="1198088"/>
                  </a:lnTo>
                  <a:lnTo>
                    <a:pt x="0" y="888809"/>
                  </a:lnTo>
                  <a:lnTo>
                    <a:pt x="88781" y="802825"/>
                  </a:lnTo>
                  <a:cubicBezTo>
                    <a:pt x="672175" y="289643"/>
                    <a:pt x="1428944" y="-5083"/>
                    <a:pt x="2220349" y="6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6D7660A-C0E6-2716-DD50-D8B1ECB8CB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1" y="3121701"/>
            <a:ext cx="3787499" cy="178651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Agradecimentos</a:t>
            </a:r>
            <a:r>
              <a:rPr lang="en-US" sz="40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!</a:t>
            </a:r>
          </a:p>
        </p:txBody>
      </p:sp>
      <p:pic>
        <p:nvPicPr>
          <p:cNvPr id="15412" name="Graphic 15411" descr="Like">
            <a:extLst>
              <a:ext uri="{FF2B5EF4-FFF2-40B4-BE49-F238E27FC236}">
                <a16:creationId xmlns:a16="http://schemas.microsoft.com/office/drawing/2014/main" id="{3C04ED98-C9B7-BCF0-35C7-8355C6D6A7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70876" y="743798"/>
            <a:ext cx="5367528" cy="5367528"/>
          </a:xfrm>
          <a:custGeom>
            <a:avLst/>
            <a:gdLst/>
            <a:ahLst/>
            <a:cxnLst/>
            <a:rect l="l" t="t" r="r" b="b"/>
            <a:pathLst>
              <a:path w="5017317" h="5380277">
                <a:moveTo>
                  <a:pt x="0" y="0"/>
                </a:moveTo>
                <a:lnTo>
                  <a:pt x="5017317" y="0"/>
                </a:lnTo>
                <a:lnTo>
                  <a:pt x="5017317" y="5380277"/>
                </a:lnTo>
                <a:lnTo>
                  <a:pt x="0" y="5380277"/>
                </a:lnTo>
                <a:close/>
              </a:path>
            </a:pathLst>
          </a:cu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3BBDF59-0814-69C8-6771-3A98F0640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ED0F5-AF5C-4D67-8A91-AA049F8B765D}" type="slidenum">
              <a:rPr lang="pt-BR" smtClean="0"/>
              <a:t>44</a:t>
            </a:fld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629F93-2585-4647-9D01-5297AA0C4A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A6615-4D62-4E09-912A-BE9FFEE73236}" type="datetime1">
              <a:rPr lang="pt-BR" smtClean="0"/>
              <a:t>29/10/2025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969740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3"/>
          <p:cNvSpPr>
            <a:spLocks noGrp="1"/>
          </p:cNvSpPr>
          <p:nvPr>
            <p:ph type="ctrTitle"/>
          </p:nvPr>
        </p:nvSpPr>
        <p:spPr bwMode="auto">
          <a:xfrm>
            <a:off x="3751263" y="2939235"/>
            <a:ext cx="7221537" cy="57630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  <a:normAutofit fontScale="90000"/>
          </a:bodyPr>
          <a:lstStyle/>
          <a:p>
            <a:r>
              <a:rPr lang="en-US" altLang="en-US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Thales Levi Azevedo Valente</a:t>
            </a:r>
          </a:p>
        </p:txBody>
      </p:sp>
      <p:sp>
        <p:nvSpPr>
          <p:cNvPr id="36867" name="Text Placeholder 4"/>
          <p:cNvSpPr>
            <a:spLocks noGrp="1"/>
          </p:cNvSpPr>
          <p:nvPr>
            <p:ph type="subTitle" idx="1"/>
          </p:nvPr>
        </p:nvSpPr>
        <p:spPr bwMode="auto">
          <a:xfrm>
            <a:off x="3751263" y="2478881"/>
            <a:ext cx="7221537" cy="454819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>
                <a:latin typeface="Arial"/>
                <a:ea typeface="ＭＳ Ｐゴシック" panose="020B0600070205080204" pitchFamily="34" charset="-128"/>
                <a:cs typeface="Arial"/>
              </a:rPr>
              <a:t>Apresentador</a:t>
            </a:r>
          </a:p>
        </p:txBody>
      </p:sp>
      <p:sp>
        <p:nvSpPr>
          <p:cNvPr id="5" name="Text Placeholder 4"/>
          <p:cNvSpPr txBox="1">
            <a:spLocks/>
          </p:cNvSpPr>
          <p:nvPr/>
        </p:nvSpPr>
        <p:spPr bwMode="auto">
          <a:xfrm>
            <a:off x="3751262" y="3515541"/>
            <a:ext cx="7602538" cy="911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483763" indent="0" algn="ctr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1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0"/>
                <a:cs typeface="+mn-cs"/>
              </a:defRPr>
            </a:lvl2pPr>
            <a:lvl3pPr marL="967527" indent="0" algn="ctr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0"/>
                <a:cs typeface="+mn-cs"/>
              </a:defRPr>
            </a:lvl3pPr>
            <a:lvl4pPr marL="1451290" indent="0" algn="ctr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0"/>
                <a:cs typeface="+mn-cs"/>
              </a:defRPr>
            </a:lvl4pPr>
            <a:lvl5pPr marL="1935053" indent="0" algn="ctr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0"/>
                <a:cs typeface="+mn-cs"/>
              </a:defRPr>
            </a:lvl5pPr>
            <a:lvl6pPr marL="2418817" indent="0" algn="ctr" defTabSz="967527" rtl="0" eaLnBrk="1" latinLnBrk="0" hangingPunct="1">
              <a:spcBef>
                <a:spcPct val="20000"/>
              </a:spcBef>
              <a:buFont typeface="Arial" pitchFamily="34" charset="0"/>
              <a:buNone/>
              <a:defRPr sz="2116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02580" indent="0" algn="ctr" defTabSz="967527" rtl="0" eaLnBrk="1" latinLnBrk="0" hangingPunct="1">
              <a:spcBef>
                <a:spcPct val="20000"/>
              </a:spcBef>
              <a:buFont typeface="Arial" pitchFamily="34" charset="0"/>
              <a:buNone/>
              <a:defRPr sz="2116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386343" indent="0" algn="ctr" defTabSz="967527" rtl="0" eaLnBrk="1" latinLnBrk="0" hangingPunct="1">
              <a:spcBef>
                <a:spcPct val="20000"/>
              </a:spcBef>
              <a:buFont typeface="Arial" pitchFamily="34" charset="0"/>
              <a:buNone/>
              <a:defRPr sz="2116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70107" indent="0" algn="ctr" defTabSz="967527" rtl="0" eaLnBrk="1" latinLnBrk="0" hangingPunct="1">
              <a:spcBef>
                <a:spcPct val="20000"/>
              </a:spcBef>
              <a:buFont typeface="Arial" pitchFamily="34" charset="0"/>
              <a:buNone/>
              <a:defRPr sz="2116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altLang="en-US" sz="1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Contatos</a:t>
            </a:r>
            <a:r>
              <a:rPr lang="en-US" alt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Thales Valente – Professor e </a:t>
            </a:r>
            <a:r>
              <a:rPr lang="en-US" sz="1600" b="1" dirty="0" err="1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Engenheiro</a:t>
            </a:r>
            <a:r>
              <a:rPr lang="en-US" sz="1600" b="1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de Prompts e Machine Learning| LinkedIn</a:t>
            </a:r>
            <a:endParaRPr lang="en-US" altLang="en-US" sz="1600" b="0" dirty="0"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1400" b="1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thales.l.a.valente@gmail.com</a:t>
            </a:r>
            <a:endParaRPr lang="en-US" altLang="en-US" sz="1400" b="1" dirty="0"/>
          </a:p>
        </p:txBody>
      </p:sp>
      <p:pic>
        <p:nvPicPr>
          <p:cNvPr id="8" name="Picture Placeholder 7"/>
          <p:cNvPicPr>
            <a:picLocks noGrp="1" noChangeAspect="1"/>
          </p:cNvPicPr>
          <p:nvPr>
            <p:ph type="pic" sz="quarter" idx="1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8C598D2-4A2D-2F49-E37C-F73ED0285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882162-4B93-4302-9090-1A4BC02C4C09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7554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40" name="Rectangle 1120">
            <a:extLst>
              <a:ext uri="{FF2B5EF4-FFF2-40B4-BE49-F238E27FC236}">
                <a16:creationId xmlns:a16="http://schemas.microsoft.com/office/drawing/2014/main" id="{F944E337-3E5D-4A1F-A5A1-2057F25B8A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1" name="Freeform: Shape 1122">
            <a:extLst>
              <a:ext uri="{FF2B5EF4-FFF2-40B4-BE49-F238E27FC236}">
                <a16:creationId xmlns:a16="http://schemas.microsoft.com/office/drawing/2014/main" id="{4B24796A-C1F6-4B21-B963-70E55A144F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3482342"/>
          </a:xfrm>
          <a:custGeom>
            <a:avLst/>
            <a:gdLst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77421 w 12192000"/>
              <a:gd name="connsiteY15" fmla="*/ 763181 h 3482342"/>
              <a:gd name="connsiteX16" fmla="*/ 11540020 w 12192000"/>
              <a:gd name="connsiteY16" fmla="*/ 794059 h 3482342"/>
              <a:gd name="connsiteX17" fmla="*/ 11365056 w 12192000"/>
              <a:gd name="connsiteY17" fmla="*/ 804087 h 3482342"/>
              <a:gd name="connsiteX18" fmla="*/ 11294073 w 12192000"/>
              <a:gd name="connsiteY18" fmla="*/ 897260 h 3482342"/>
              <a:gd name="connsiteX19" fmla="*/ 11228040 w 12192000"/>
              <a:gd name="connsiteY19" fmla="*/ 958953 h 3482342"/>
              <a:gd name="connsiteX20" fmla="*/ 11193568 w 12192000"/>
              <a:gd name="connsiteY20" fmla="*/ 982314 h 3482342"/>
              <a:gd name="connsiteX21" fmla="*/ 11139869 w 12192000"/>
              <a:gd name="connsiteY21" fmla="*/ 1126133 h 3482342"/>
              <a:gd name="connsiteX22" fmla="*/ 11003287 w 12192000"/>
              <a:gd name="connsiteY22" fmla="*/ 1243468 h 3482342"/>
              <a:gd name="connsiteX23" fmla="*/ 10936797 w 12192000"/>
              <a:gd name="connsiteY23" fmla="*/ 1350588 h 3482342"/>
              <a:gd name="connsiteX24" fmla="*/ 10832727 w 12192000"/>
              <a:gd name="connsiteY24" fmla="*/ 1341335 h 3482342"/>
              <a:gd name="connsiteX25" fmla="*/ 10720408 w 12192000"/>
              <a:gd name="connsiteY25" fmla="*/ 1344999 h 3482342"/>
              <a:gd name="connsiteX26" fmla="*/ 10635456 w 12192000"/>
              <a:gd name="connsiteY26" fmla="*/ 1337688 h 3482342"/>
              <a:gd name="connsiteX27" fmla="*/ 10629954 w 12192000"/>
              <a:gd name="connsiteY27" fmla="*/ 1330628 h 3482342"/>
              <a:gd name="connsiteX28" fmla="*/ 10623883 w 12192000"/>
              <a:gd name="connsiteY28" fmla="*/ 1332776 h 3482342"/>
              <a:gd name="connsiteX29" fmla="*/ 10622090 w 12192000"/>
              <a:gd name="connsiteY29" fmla="*/ 1341385 h 3482342"/>
              <a:gd name="connsiteX30" fmla="*/ 10573203 w 12192000"/>
              <a:gd name="connsiteY30" fmla="*/ 1351996 h 3482342"/>
              <a:gd name="connsiteX31" fmla="*/ 10513263 w 12192000"/>
              <a:gd name="connsiteY31" fmla="*/ 1350756 h 3482342"/>
              <a:gd name="connsiteX32" fmla="*/ 10464012 w 12192000"/>
              <a:gd name="connsiteY32" fmla="*/ 1391778 h 3482342"/>
              <a:gd name="connsiteX33" fmla="*/ 10405409 w 12192000"/>
              <a:gd name="connsiteY33" fmla="*/ 1422789 h 3482342"/>
              <a:gd name="connsiteX34" fmla="*/ 10370530 w 12192000"/>
              <a:gd name="connsiteY34" fmla="*/ 1441596 h 3482342"/>
              <a:gd name="connsiteX35" fmla="*/ 10264922 w 12192000"/>
              <a:gd name="connsiteY35" fmla="*/ 1472107 h 3482342"/>
              <a:gd name="connsiteX36" fmla="*/ 10058690 w 12192000"/>
              <a:gd name="connsiteY36" fmla="*/ 1474888 h 3482342"/>
              <a:gd name="connsiteX37" fmla="*/ 10004424 w 12192000"/>
              <a:gd name="connsiteY37" fmla="*/ 1489801 h 3482342"/>
              <a:gd name="connsiteX38" fmla="*/ 9999951 w 12192000"/>
              <a:gd name="connsiteY38" fmla="*/ 1499127 h 3482342"/>
              <a:gd name="connsiteX39" fmla="*/ 9845462 w 12192000"/>
              <a:gd name="connsiteY39" fmla="*/ 1548192 h 3482342"/>
              <a:gd name="connsiteX40" fmla="*/ 9736156 w 12192000"/>
              <a:gd name="connsiteY40" fmla="*/ 1581928 h 3482342"/>
              <a:gd name="connsiteX41" fmla="*/ 9693355 w 12192000"/>
              <a:gd name="connsiteY41" fmla="*/ 1602632 h 3482342"/>
              <a:gd name="connsiteX42" fmla="*/ 9664242 w 12192000"/>
              <a:gd name="connsiteY42" fmla="*/ 1622075 h 3482342"/>
              <a:gd name="connsiteX43" fmla="*/ 9579195 w 12192000"/>
              <a:gd name="connsiteY43" fmla="*/ 1648017 h 3482342"/>
              <a:gd name="connsiteX44" fmla="*/ 9433652 w 12192000"/>
              <a:gd name="connsiteY44" fmla="*/ 1681174 h 3482342"/>
              <a:gd name="connsiteX45" fmla="*/ 9403775 w 12192000"/>
              <a:gd name="connsiteY45" fmla="*/ 1690403 h 3482342"/>
              <a:gd name="connsiteX46" fmla="*/ 9382503 w 12192000"/>
              <a:gd name="connsiteY46" fmla="*/ 1706957 h 3482342"/>
              <a:gd name="connsiteX47" fmla="*/ 9381410 w 12192000"/>
              <a:gd name="connsiteY47" fmla="*/ 1718312 h 3482342"/>
              <a:gd name="connsiteX48" fmla="*/ 9365685 w 12192000"/>
              <a:gd name="connsiteY48" fmla="*/ 1724772 h 3482342"/>
              <a:gd name="connsiteX49" fmla="*/ 9278020 w 12192000"/>
              <a:gd name="connsiteY49" fmla="*/ 1741161 h 3482342"/>
              <a:gd name="connsiteX50" fmla="*/ 9217145 w 12192000"/>
              <a:gd name="connsiteY50" fmla="*/ 1771195 h 3482342"/>
              <a:gd name="connsiteX51" fmla="*/ 8955875 w 12192000"/>
              <a:gd name="connsiteY51" fmla="*/ 1796806 h 3482342"/>
              <a:gd name="connsiteX52" fmla="*/ 8648415 w 12192000"/>
              <a:gd name="connsiteY52" fmla="*/ 1878623 h 3482342"/>
              <a:gd name="connsiteX53" fmla="*/ 8467374 w 12192000"/>
              <a:gd name="connsiteY53" fmla="*/ 1959575 h 3482342"/>
              <a:gd name="connsiteX54" fmla="*/ 8447067 w 12192000"/>
              <a:gd name="connsiteY54" fmla="*/ 1949706 h 3482342"/>
              <a:gd name="connsiteX55" fmla="*/ 8426060 w 12192000"/>
              <a:gd name="connsiteY55" fmla="*/ 1947126 h 3482342"/>
              <a:gd name="connsiteX56" fmla="*/ 8424042 w 12192000"/>
              <a:gd name="connsiteY56" fmla="*/ 1949367 h 3482342"/>
              <a:gd name="connsiteX57" fmla="*/ 8401276 w 12192000"/>
              <a:gd name="connsiteY57" fmla="*/ 1953968 h 3482342"/>
              <a:gd name="connsiteX58" fmla="*/ 8294129 w 12192000"/>
              <a:gd name="connsiteY58" fmla="*/ 1958387 h 3482342"/>
              <a:gd name="connsiteX59" fmla="*/ 8293892 w 12192000"/>
              <a:gd name="connsiteY59" fmla="*/ 1960370 h 3482342"/>
              <a:gd name="connsiteX60" fmla="*/ 8288078 w 12192000"/>
              <a:gd name="connsiteY60" fmla="*/ 1965222 h 3482342"/>
              <a:gd name="connsiteX61" fmla="*/ 8248914 w 12192000"/>
              <a:gd name="connsiteY61" fmla="*/ 1954175 h 3482342"/>
              <a:gd name="connsiteX62" fmla="*/ 8132104 w 12192000"/>
              <a:gd name="connsiteY62" fmla="*/ 1895727 h 3482342"/>
              <a:gd name="connsiteX63" fmla="*/ 7918078 w 12192000"/>
              <a:gd name="connsiteY63" fmla="*/ 1862668 h 3482342"/>
              <a:gd name="connsiteX64" fmla="*/ 7817899 w 12192000"/>
              <a:gd name="connsiteY64" fmla="*/ 1862176 h 3482342"/>
              <a:gd name="connsiteX65" fmla="*/ 7768994 w 12192000"/>
              <a:gd name="connsiteY65" fmla="*/ 1855721 h 3482342"/>
              <a:gd name="connsiteX66" fmla="*/ 7618027 w 12192000"/>
              <a:gd name="connsiteY66" fmla="*/ 1830959 h 3482342"/>
              <a:gd name="connsiteX67" fmla="*/ 7449425 w 12192000"/>
              <a:gd name="connsiteY67" fmla="*/ 1810910 h 3482342"/>
              <a:gd name="connsiteX68" fmla="*/ 7342915 w 12192000"/>
              <a:gd name="connsiteY68" fmla="*/ 1819827 h 3482342"/>
              <a:gd name="connsiteX69" fmla="*/ 7255191 w 12192000"/>
              <a:gd name="connsiteY69" fmla="*/ 1834354 h 3482342"/>
              <a:gd name="connsiteX70" fmla="*/ 7131205 w 12192000"/>
              <a:gd name="connsiteY70" fmla="*/ 1845557 h 3482342"/>
              <a:gd name="connsiteX71" fmla="*/ 6917124 w 12192000"/>
              <a:gd name="connsiteY71" fmla="*/ 1837109 h 3482342"/>
              <a:gd name="connsiteX72" fmla="*/ 6837145 w 12192000"/>
              <a:gd name="connsiteY72" fmla="*/ 1870724 h 3482342"/>
              <a:gd name="connsiteX73" fmla="*/ 6753991 w 12192000"/>
              <a:gd name="connsiteY73" fmla="*/ 1860969 h 3482342"/>
              <a:gd name="connsiteX74" fmla="*/ 6727754 w 12192000"/>
              <a:gd name="connsiteY74" fmla="*/ 1882372 h 3482342"/>
              <a:gd name="connsiteX75" fmla="*/ 6723371 w 12192000"/>
              <a:gd name="connsiteY75" fmla="*/ 1886494 h 3482342"/>
              <a:gd name="connsiteX76" fmla="*/ 6702779 w 12192000"/>
              <a:gd name="connsiteY76" fmla="*/ 1893601 h 3482342"/>
              <a:gd name="connsiteX77" fmla="*/ 6700779 w 12192000"/>
              <a:gd name="connsiteY77" fmla="*/ 1907344 h 3482342"/>
              <a:gd name="connsiteX78" fmla="*/ 6672513 w 12192000"/>
              <a:gd name="connsiteY78" fmla="*/ 1926452 h 3482342"/>
              <a:gd name="connsiteX79" fmla="*/ 6633549 w 12192000"/>
              <a:gd name="connsiteY79" fmla="*/ 1936255 h 3482342"/>
              <a:gd name="connsiteX80" fmla="*/ 6444344 w 12192000"/>
              <a:gd name="connsiteY80" fmla="*/ 1969663 h 3482342"/>
              <a:gd name="connsiteX81" fmla="*/ 6333446 w 12192000"/>
              <a:gd name="connsiteY81" fmla="*/ 1997163 h 3482342"/>
              <a:gd name="connsiteX82" fmla="*/ 6294933 w 12192000"/>
              <a:gd name="connsiteY82" fmla="*/ 2019412 h 3482342"/>
              <a:gd name="connsiteX83" fmla="*/ 6238719 w 12192000"/>
              <a:gd name="connsiteY83" fmla="*/ 2042547 h 3482342"/>
              <a:gd name="connsiteX84" fmla="*/ 6142310 w 12192000"/>
              <a:gd name="connsiteY84" fmla="*/ 2092510 h 3482342"/>
              <a:gd name="connsiteX85" fmla="*/ 6007916 w 12192000"/>
              <a:gd name="connsiteY85" fmla="*/ 2143752 h 3482342"/>
              <a:gd name="connsiteX86" fmla="*/ 5894610 w 12192000"/>
              <a:gd name="connsiteY86" fmla="*/ 2130684 h 3482342"/>
              <a:gd name="connsiteX87" fmla="*/ 5817682 w 12192000"/>
              <a:gd name="connsiteY87" fmla="*/ 2157358 h 3482342"/>
              <a:gd name="connsiteX88" fmla="*/ 5591469 w 12192000"/>
              <a:gd name="connsiteY88" fmla="*/ 2178389 h 3482342"/>
              <a:gd name="connsiteX89" fmla="*/ 5414282 w 12192000"/>
              <a:gd name="connsiteY89" fmla="*/ 2183070 h 3482342"/>
              <a:gd name="connsiteX90" fmla="*/ 5368369 w 12192000"/>
              <a:gd name="connsiteY90" fmla="*/ 2204272 h 3482342"/>
              <a:gd name="connsiteX91" fmla="*/ 5291263 w 12192000"/>
              <a:gd name="connsiteY91" fmla="*/ 2239182 h 3482342"/>
              <a:gd name="connsiteX92" fmla="*/ 5240857 w 12192000"/>
              <a:gd name="connsiteY92" fmla="*/ 2289444 h 3482342"/>
              <a:gd name="connsiteX93" fmla="*/ 5173523 w 12192000"/>
              <a:gd name="connsiteY93" fmla="*/ 2309057 h 3482342"/>
              <a:gd name="connsiteX94" fmla="*/ 5148543 w 12192000"/>
              <a:gd name="connsiteY94" fmla="*/ 2282356 h 3482342"/>
              <a:gd name="connsiteX95" fmla="*/ 5079548 w 12192000"/>
              <a:gd name="connsiteY95" fmla="*/ 2313485 h 3482342"/>
              <a:gd name="connsiteX96" fmla="*/ 4975908 w 12192000"/>
              <a:gd name="connsiteY96" fmla="*/ 2364128 h 3482342"/>
              <a:gd name="connsiteX97" fmla="*/ 4913723 w 12192000"/>
              <a:gd name="connsiteY97" fmla="*/ 2385265 h 3482342"/>
              <a:gd name="connsiteX98" fmla="*/ 4746485 w 12192000"/>
              <a:gd name="connsiteY98" fmla="*/ 2451769 h 3482342"/>
              <a:gd name="connsiteX99" fmla="*/ 4681588 w 12192000"/>
              <a:gd name="connsiteY99" fmla="*/ 2467494 h 3482342"/>
              <a:gd name="connsiteX100" fmla="*/ 1783655 w 12192000"/>
              <a:gd name="connsiteY100" fmla="*/ 3163860 h 3482342"/>
              <a:gd name="connsiteX101" fmla="*/ 1325955 w 12192000"/>
              <a:gd name="connsiteY101" fmla="*/ 3176692 h 3482342"/>
              <a:gd name="connsiteX102" fmla="*/ 1190384 w 12192000"/>
              <a:gd name="connsiteY102" fmla="*/ 3203504 h 3482342"/>
              <a:gd name="connsiteX103" fmla="*/ 1094537 w 12192000"/>
              <a:gd name="connsiteY103" fmla="*/ 3229469 h 3482342"/>
              <a:gd name="connsiteX104" fmla="*/ 779276 w 12192000"/>
              <a:gd name="connsiteY104" fmla="*/ 3327290 h 3482342"/>
              <a:gd name="connsiteX105" fmla="*/ 600378 w 12192000"/>
              <a:gd name="connsiteY105" fmla="*/ 3335250 h 3482342"/>
              <a:gd name="connsiteX106" fmla="*/ 493457 w 12192000"/>
              <a:gd name="connsiteY106" fmla="*/ 3365044 h 3482342"/>
              <a:gd name="connsiteX107" fmla="*/ 349402 w 12192000"/>
              <a:gd name="connsiteY107" fmla="*/ 3380897 h 3482342"/>
              <a:gd name="connsiteX108" fmla="*/ 192183 w 12192000"/>
              <a:gd name="connsiteY108" fmla="*/ 3460075 h 3482342"/>
              <a:gd name="connsiteX109" fmla="*/ 46713 w 12192000"/>
              <a:gd name="connsiteY109" fmla="*/ 3462986 h 3482342"/>
              <a:gd name="connsiteX110" fmla="*/ 2765 w 12192000"/>
              <a:gd name="connsiteY110" fmla="*/ 3480770 h 3482342"/>
              <a:gd name="connsiteX111" fmla="*/ 0 w 12192000"/>
              <a:gd name="connsiteY111" fmla="*/ 3482342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77421 w 12192000"/>
              <a:gd name="connsiteY15" fmla="*/ 763181 h 3482342"/>
              <a:gd name="connsiteX16" fmla="*/ 11540020 w 12192000"/>
              <a:gd name="connsiteY16" fmla="*/ 794059 h 3482342"/>
              <a:gd name="connsiteX17" fmla="*/ 11365056 w 12192000"/>
              <a:gd name="connsiteY17" fmla="*/ 804087 h 3482342"/>
              <a:gd name="connsiteX18" fmla="*/ 11294073 w 12192000"/>
              <a:gd name="connsiteY18" fmla="*/ 897260 h 3482342"/>
              <a:gd name="connsiteX19" fmla="*/ 11228040 w 12192000"/>
              <a:gd name="connsiteY19" fmla="*/ 958953 h 3482342"/>
              <a:gd name="connsiteX20" fmla="*/ 11193568 w 12192000"/>
              <a:gd name="connsiteY20" fmla="*/ 982314 h 3482342"/>
              <a:gd name="connsiteX21" fmla="*/ 11139869 w 12192000"/>
              <a:gd name="connsiteY21" fmla="*/ 1126133 h 3482342"/>
              <a:gd name="connsiteX22" fmla="*/ 11003287 w 12192000"/>
              <a:gd name="connsiteY22" fmla="*/ 1243468 h 3482342"/>
              <a:gd name="connsiteX23" fmla="*/ 10936797 w 12192000"/>
              <a:gd name="connsiteY23" fmla="*/ 1350588 h 3482342"/>
              <a:gd name="connsiteX24" fmla="*/ 10832727 w 12192000"/>
              <a:gd name="connsiteY24" fmla="*/ 1341335 h 3482342"/>
              <a:gd name="connsiteX25" fmla="*/ 10720408 w 12192000"/>
              <a:gd name="connsiteY25" fmla="*/ 1344999 h 3482342"/>
              <a:gd name="connsiteX26" fmla="*/ 10635456 w 12192000"/>
              <a:gd name="connsiteY26" fmla="*/ 1337688 h 3482342"/>
              <a:gd name="connsiteX27" fmla="*/ 10629954 w 12192000"/>
              <a:gd name="connsiteY27" fmla="*/ 1330628 h 3482342"/>
              <a:gd name="connsiteX28" fmla="*/ 10623883 w 12192000"/>
              <a:gd name="connsiteY28" fmla="*/ 1332776 h 3482342"/>
              <a:gd name="connsiteX29" fmla="*/ 10622090 w 12192000"/>
              <a:gd name="connsiteY29" fmla="*/ 1341385 h 3482342"/>
              <a:gd name="connsiteX30" fmla="*/ 10573203 w 12192000"/>
              <a:gd name="connsiteY30" fmla="*/ 1351996 h 3482342"/>
              <a:gd name="connsiteX31" fmla="*/ 10513263 w 12192000"/>
              <a:gd name="connsiteY31" fmla="*/ 1350756 h 3482342"/>
              <a:gd name="connsiteX32" fmla="*/ 10464012 w 12192000"/>
              <a:gd name="connsiteY32" fmla="*/ 1391778 h 3482342"/>
              <a:gd name="connsiteX33" fmla="*/ 10405409 w 12192000"/>
              <a:gd name="connsiteY33" fmla="*/ 1422789 h 3482342"/>
              <a:gd name="connsiteX34" fmla="*/ 10370530 w 12192000"/>
              <a:gd name="connsiteY34" fmla="*/ 1441596 h 3482342"/>
              <a:gd name="connsiteX35" fmla="*/ 10264922 w 12192000"/>
              <a:gd name="connsiteY35" fmla="*/ 1472107 h 3482342"/>
              <a:gd name="connsiteX36" fmla="*/ 10058690 w 12192000"/>
              <a:gd name="connsiteY36" fmla="*/ 1474888 h 3482342"/>
              <a:gd name="connsiteX37" fmla="*/ 10004424 w 12192000"/>
              <a:gd name="connsiteY37" fmla="*/ 1489801 h 3482342"/>
              <a:gd name="connsiteX38" fmla="*/ 9999951 w 12192000"/>
              <a:gd name="connsiteY38" fmla="*/ 1499127 h 3482342"/>
              <a:gd name="connsiteX39" fmla="*/ 9845462 w 12192000"/>
              <a:gd name="connsiteY39" fmla="*/ 1548192 h 3482342"/>
              <a:gd name="connsiteX40" fmla="*/ 9736156 w 12192000"/>
              <a:gd name="connsiteY40" fmla="*/ 1581928 h 3482342"/>
              <a:gd name="connsiteX41" fmla="*/ 9693355 w 12192000"/>
              <a:gd name="connsiteY41" fmla="*/ 1602632 h 3482342"/>
              <a:gd name="connsiteX42" fmla="*/ 9664242 w 12192000"/>
              <a:gd name="connsiteY42" fmla="*/ 1622075 h 3482342"/>
              <a:gd name="connsiteX43" fmla="*/ 9579195 w 12192000"/>
              <a:gd name="connsiteY43" fmla="*/ 1648017 h 3482342"/>
              <a:gd name="connsiteX44" fmla="*/ 9433652 w 12192000"/>
              <a:gd name="connsiteY44" fmla="*/ 1681174 h 3482342"/>
              <a:gd name="connsiteX45" fmla="*/ 9403775 w 12192000"/>
              <a:gd name="connsiteY45" fmla="*/ 1690403 h 3482342"/>
              <a:gd name="connsiteX46" fmla="*/ 9382503 w 12192000"/>
              <a:gd name="connsiteY46" fmla="*/ 1706957 h 3482342"/>
              <a:gd name="connsiteX47" fmla="*/ 9381410 w 12192000"/>
              <a:gd name="connsiteY47" fmla="*/ 1718312 h 3482342"/>
              <a:gd name="connsiteX48" fmla="*/ 9365685 w 12192000"/>
              <a:gd name="connsiteY48" fmla="*/ 1724772 h 3482342"/>
              <a:gd name="connsiteX49" fmla="*/ 9278020 w 12192000"/>
              <a:gd name="connsiteY49" fmla="*/ 1741161 h 3482342"/>
              <a:gd name="connsiteX50" fmla="*/ 9217145 w 12192000"/>
              <a:gd name="connsiteY50" fmla="*/ 1771195 h 3482342"/>
              <a:gd name="connsiteX51" fmla="*/ 8955875 w 12192000"/>
              <a:gd name="connsiteY51" fmla="*/ 1796806 h 3482342"/>
              <a:gd name="connsiteX52" fmla="*/ 8648415 w 12192000"/>
              <a:gd name="connsiteY52" fmla="*/ 1878623 h 3482342"/>
              <a:gd name="connsiteX53" fmla="*/ 8524524 w 12192000"/>
              <a:gd name="connsiteY53" fmla="*/ 1902425 h 3482342"/>
              <a:gd name="connsiteX54" fmla="*/ 8447067 w 12192000"/>
              <a:gd name="connsiteY54" fmla="*/ 1949706 h 3482342"/>
              <a:gd name="connsiteX55" fmla="*/ 8426060 w 12192000"/>
              <a:gd name="connsiteY55" fmla="*/ 1947126 h 3482342"/>
              <a:gd name="connsiteX56" fmla="*/ 8424042 w 12192000"/>
              <a:gd name="connsiteY56" fmla="*/ 1949367 h 3482342"/>
              <a:gd name="connsiteX57" fmla="*/ 8401276 w 12192000"/>
              <a:gd name="connsiteY57" fmla="*/ 1953968 h 3482342"/>
              <a:gd name="connsiteX58" fmla="*/ 8294129 w 12192000"/>
              <a:gd name="connsiteY58" fmla="*/ 1958387 h 3482342"/>
              <a:gd name="connsiteX59" fmla="*/ 8293892 w 12192000"/>
              <a:gd name="connsiteY59" fmla="*/ 1960370 h 3482342"/>
              <a:gd name="connsiteX60" fmla="*/ 8288078 w 12192000"/>
              <a:gd name="connsiteY60" fmla="*/ 1965222 h 3482342"/>
              <a:gd name="connsiteX61" fmla="*/ 8248914 w 12192000"/>
              <a:gd name="connsiteY61" fmla="*/ 1954175 h 3482342"/>
              <a:gd name="connsiteX62" fmla="*/ 8132104 w 12192000"/>
              <a:gd name="connsiteY62" fmla="*/ 1895727 h 3482342"/>
              <a:gd name="connsiteX63" fmla="*/ 7918078 w 12192000"/>
              <a:gd name="connsiteY63" fmla="*/ 1862668 h 3482342"/>
              <a:gd name="connsiteX64" fmla="*/ 7817899 w 12192000"/>
              <a:gd name="connsiteY64" fmla="*/ 1862176 h 3482342"/>
              <a:gd name="connsiteX65" fmla="*/ 7768994 w 12192000"/>
              <a:gd name="connsiteY65" fmla="*/ 1855721 h 3482342"/>
              <a:gd name="connsiteX66" fmla="*/ 7618027 w 12192000"/>
              <a:gd name="connsiteY66" fmla="*/ 1830959 h 3482342"/>
              <a:gd name="connsiteX67" fmla="*/ 7449425 w 12192000"/>
              <a:gd name="connsiteY67" fmla="*/ 1810910 h 3482342"/>
              <a:gd name="connsiteX68" fmla="*/ 7342915 w 12192000"/>
              <a:gd name="connsiteY68" fmla="*/ 1819827 h 3482342"/>
              <a:gd name="connsiteX69" fmla="*/ 7255191 w 12192000"/>
              <a:gd name="connsiteY69" fmla="*/ 1834354 h 3482342"/>
              <a:gd name="connsiteX70" fmla="*/ 7131205 w 12192000"/>
              <a:gd name="connsiteY70" fmla="*/ 1845557 h 3482342"/>
              <a:gd name="connsiteX71" fmla="*/ 6917124 w 12192000"/>
              <a:gd name="connsiteY71" fmla="*/ 1837109 h 3482342"/>
              <a:gd name="connsiteX72" fmla="*/ 6837145 w 12192000"/>
              <a:gd name="connsiteY72" fmla="*/ 1870724 h 3482342"/>
              <a:gd name="connsiteX73" fmla="*/ 6753991 w 12192000"/>
              <a:gd name="connsiteY73" fmla="*/ 1860969 h 3482342"/>
              <a:gd name="connsiteX74" fmla="*/ 6727754 w 12192000"/>
              <a:gd name="connsiteY74" fmla="*/ 1882372 h 3482342"/>
              <a:gd name="connsiteX75" fmla="*/ 6723371 w 12192000"/>
              <a:gd name="connsiteY75" fmla="*/ 1886494 h 3482342"/>
              <a:gd name="connsiteX76" fmla="*/ 6702779 w 12192000"/>
              <a:gd name="connsiteY76" fmla="*/ 1893601 h 3482342"/>
              <a:gd name="connsiteX77" fmla="*/ 6700779 w 12192000"/>
              <a:gd name="connsiteY77" fmla="*/ 1907344 h 3482342"/>
              <a:gd name="connsiteX78" fmla="*/ 6672513 w 12192000"/>
              <a:gd name="connsiteY78" fmla="*/ 1926452 h 3482342"/>
              <a:gd name="connsiteX79" fmla="*/ 6633549 w 12192000"/>
              <a:gd name="connsiteY79" fmla="*/ 1936255 h 3482342"/>
              <a:gd name="connsiteX80" fmla="*/ 6444344 w 12192000"/>
              <a:gd name="connsiteY80" fmla="*/ 1969663 h 3482342"/>
              <a:gd name="connsiteX81" fmla="*/ 6333446 w 12192000"/>
              <a:gd name="connsiteY81" fmla="*/ 1997163 h 3482342"/>
              <a:gd name="connsiteX82" fmla="*/ 6294933 w 12192000"/>
              <a:gd name="connsiteY82" fmla="*/ 2019412 h 3482342"/>
              <a:gd name="connsiteX83" fmla="*/ 6238719 w 12192000"/>
              <a:gd name="connsiteY83" fmla="*/ 2042547 h 3482342"/>
              <a:gd name="connsiteX84" fmla="*/ 6142310 w 12192000"/>
              <a:gd name="connsiteY84" fmla="*/ 2092510 h 3482342"/>
              <a:gd name="connsiteX85" fmla="*/ 6007916 w 12192000"/>
              <a:gd name="connsiteY85" fmla="*/ 2143752 h 3482342"/>
              <a:gd name="connsiteX86" fmla="*/ 5894610 w 12192000"/>
              <a:gd name="connsiteY86" fmla="*/ 2130684 h 3482342"/>
              <a:gd name="connsiteX87" fmla="*/ 5817682 w 12192000"/>
              <a:gd name="connsiteY87" fmla="*/ 2157358 h 3482342"/>
              <a:gd name="connsiteX88" fmla="*/ 5591469 w 12192000"/>
              <a:gd name="connsiteY88" fmla="*/ 2178389 h 3482342"/>
              <a:gd name="connsiteX89" fmla="*/ 5414282 w 12192000"/>
              <a:gd name="connsiteY89" fmla="*/ 2183070 h 3482342"/>
              <a:gd name="connsiteX90" fmla="*/ 5368369 w 12192000"/>
              <a:gd name="connsiteY90" fmla="*/ 2204272 h 3482342"/>
              <a:gd name="connsiteX91" fmla="*/ 5291263 w 12192000"/>
              <a:gd name="connsiteY91" fmla="*/ 2239182 h 3482342"/>
              <a:gd name="connsiteX92" fmla="*/ 5240857 w 12192000"/>
              <a:gd name="connsiteY92" fmla="*/ 2289444 h 3482342"/>
              <a:gd name="connsiteX93" fmla="*/ 5173523 w 12192000"/>
              <a:gd name="connsiteY93" fmla="*/ 2309057 h 3482342"/>
              <a:gd name="connsiteX94" fmla="*/ 5148543 w 12192000"/>
              <a:gd name="connsiteY94" fmla="*/ 2282356 h 3482342"/>
              <a:gd name="connsiteX95" fmla="*/ 5079548 w 12192000"/>
              <a:gd name="connsiteY95" fmla="*/ 2313485 h 3482342"/>
              <a:gd name="connsiteX96" fmla="*/ 4975908 w 12192000"/>
              <a:gd name="connsiteY96" fmla="*/ 2364128 h 3482342"/>
              <a:gd name="connsiteX97" fmla="*/ 4913723 w 12192000"/>
              <a:gd name="connsiteY97" fmla="*/ 2385265 h 3482342"/>
              <a:gd name="connsiteX98" fmla="*/ 4746485 w 12192000"/>
              <a:gd name="connsiteY98" fmla="*/ 2451769 h 3482342"/>
              <a:gd name="connsiteX99" fmla="*/ 4681588 w 12192000"/>
              <a:gd name="connsiteY99" fmla="*/ 2467494 h 3482342"/>
              <a:gd name="connsiteX100" fmla="*/ 1783655 w 12192000"/>
              <a:gd name="connsiteY100" fmla="*/ 3163860 h 3482342"/>
              <a:gd name="connsiteX101" fmla="*/ 1325955 w 12192000"/>
              <a:gd name="connsiteY101" fmla="*/ 3176692 h 3482342"/>
              <a:gd name="connsiteX102" fmla="*/ 1190384 w 12192000"/>
              <a:gd name="connsiteY102" fmla="*/ 3203504 h 3482342"/>
              <a:gd name="connsiteX103" fmla="*/ 1094537 w 12192000"/>
              <a:gd name="connsiteY103" fmla="*/ 3229469 h 3482342"/>
              <a:gd name="connsiteX104" fmla="*/ 779276 w 12192000"/>
              <a:gd name="connsiteY104" fmla="*/ 3327290 h 3482342"/>
              <a:gd name="connsiteX105" fmla="*/ 600378 w 12192000"/>
              <a:gd name="connsiteY105" fmla="*/ 3335250 h 3482342"/>
              <a:gd name="connsiteX106" fmla="*/ 493457 w 12192000"/>
              <a:gd name="connsiteY106" fmla="*/ 3365044 h 3482342"/>
              <a:gd name="connsiteX107" fmla="*/ 349402 w 12192000"/>
              <a:gd name="connsiteY107" fmla="*/ 3380897 h 3482342"/>
              <a:gd name="connsiteX108" fmla="*/ 192183 w 12192000"/>
              <a:gd name="connsiteY108" fmla="*/ 3460075 h 3482342"/>
              <a:gd name="connsiteX109" fmla="*/ 46713 w 12192000"/>
              <a:gd name="connsiteY109" fmla="*/ 3462986 h 3482342"/>
              <a:gd name="connsiteX110" fmla="*/ 2765 w 12192000"/>
              <a:gd name="connsiteY110" fmla="*/ 3480770 h 3482342"/>
              <a:gd name="connsiteX111" fmla="*/ 0 w 12192000"/>
              <a:gd name="connsiteY111" fmla="*/ 3482342 h 3482342"/>
              <a:gd name="connsiteX112" fmla="*/ 0 w 12192000"/>
              <a:gd name="connsiteY112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77421 w 12192000"/>
              <a:gd name="connsiteY15" fmla="*/ 763181 h 3482342"/>
              <a:gd name="connsiteX16" fmla="*/ 11540020 w 12192000"/>
              <a:gd name="connsiteY16" fmla="*/ 794059 h 3482342"/>
              <a:gd name="connsiteX17" fmla="*/ 11365056 w 12192000"/>
              <a:gd name="connsiteY17" fmla="*/ 804087 h 3482342"/>
              <a:gd name="connsiteX18" fmla="*/ 11294073 w 12192000"/>
              <a:gd name="connsiteY18" fmla="*/ 897260 h 3482342"/>
              <a:gd name="connsiteX19" fmla="*/ 11228040 w 12192000"/>
              <a:gd name="connsiteY19" fmla="*/ 958953 h 3482342"/>
              <a:gd name="connsiteX20" fmla="*/ 11193568 w 12192000"/>
              <a:gd name="connsiteY20" fmla="*/ 982314 h 3482342"/>
              <a:gd name="connsiteX21" fmla="*/ 11139869 w 12192000"/>
              <a:gd name="connsiteY21" fmla="*/ 1126133 h 3482342"/>
              <a:gd name="connsiteX22" fmla="*/ 11003287 w 12192000"/>
              <a:gd name="connsiteY22" fmla="*/ 1243468 h 3482342"/>
              <a:gd name="connsiteX23" fmla="*/ 10936797 w 12192000"/>
              <a:gd name="connsiteY23" fmla="*/ 1350588 h 3482342"/>
              <a:gd name="connsiteX24" fmla="*/ 10832727 w 12192000"/>
              <a:gd name="connsiteY24" fmla="*/ 1341335 h 3482342"/>
              <a:gd name="connsiteX25" fmla="*/ 10720408 w 12192000"/>
              <a:gd name="connsiteY25" fmla="*/ 1344999 h 3482342"/>
              <a:gd name="connsiteX26" fmla="*/ 10635456 w 12192000"/>
              <a:gd name="connsiteY26" fmla="*/ 1337688 h 3482342"/>
              <a:gd name="connsiteX27" fmla="*/ 10629954 w 12192000"/>
              <a:gd name="connsiteY27" fmla="*/ 1330628 h 3482342"/>
              <a:gd name="connsiteX28" fmla="*/ 10623883 w 12192000"/>
              <a:gd name="connsiteY28" fmla="*/ 1332776 h 3482342"/>
              <a:gd name="connsiteX29" fmla="*/ 10622090 w 12192000"/>
              <a:gd name="connsiteY29" fmla="*/ 1341385 h 3482342"/>
              <a:gd name="connsiteX30" fmla="*/ 10573203 w 12192000"/>
              <a:gd name="connsiteY30" fmla="*/ 1351996 h 3482342"/>
              <a:gd name="connsiteX31" fmla="*/ 10513263 w 12192000"/>
              <a:gd name="connsiteY31" fmla="*/ 1350756 h 3482342"/>
              <a:gd name="connsiteX32" fmla="*/ 10464012 w 12192000"/>
              <a:gd name="connsiteY32" fmla="*/ 1391778 h 3482342"/>
              <a:gd name="connsiteX33" fmla="*/ 10405409 w 12192000"/>
              <a:gd name="connsiteY33" fmla="*/ 1422789 h 3482342"/>
              <a:gd name="connsiteX34" fmla="*/ 10370530 w 12192000"/>
              <a:gd name="connsiteY34" fmla="*/ 1441596 h 3482342"/>
              <a:gd name="connsiteX35" fmla="*/ 10264922 w 12192000"/>
              <a:gd name="connsiteY35" fmla="*/ 1472107 h 3482342"/>
              <a:gd name="connsiteX36" fmla="*/ 10058690 w 12192000"/>
              <a:gd name="connsiteY36" fmla="*/ 1474888 h 3482342"/>
              <a:gd name="connsiteX37" fmla="*/ 10004424 w 12192000"/>
              <a:gd name="connsiteY37" fmla="*/ 1489801 h 3482342"/>
              <a:gd name="connsiteX38" fmla="*/ 9999951 w 12192000"/>
              <a:gd name="connsiteY38" fmla="*/ 1499127 h 3482342"/>
              <a:gd name="connsiteX39" fmla="*/ 9845462 w 12192000"/>
              <a:gd name="connsiteY39" fmla="*/ 1548192 h 3482342"/>
              <a:gd name="connsiteX40" fmla="*/ 9736156 w 12192000"/>
              <a:gd name="connsiteY40" fmla="*/ 1581928 h 3482342"/>
              <a:gd name="connsiteX41" fmla="*/ 9693355 w 12192000"/>
              <a:gd name="connsiteY41" fmla="*/ 1602632 h 3482342"/>
              <a:gd name="connsiteX42" fmla="*/ 9664242 w 12192000"/>
              <a:gd name="connsiteY42" fmla="*/ 1622075 h 3482342"/>
              <a:gd name="connsiteX43" fmla="*/ 9579195 w 12192000"/>
              <a:gd name="connsiteY43" fmla="*/ 1648017 h 3482342"/>
              <a:gd name="connsiteX44" fmla="*/ 9433652 w 12192000"/>
              <a:gd name="connsiteY44" fmla="*/ 1681174 h 3482342"/>
              <a:gd name="connsiteX45" fmla="*/ 9403775 w 12192000"/>
              <a:gd name="connsiteY45" fmla="*/ 1690403 h 3482342"/>
              <a:gd name="connsiteX46" fmla="*/ 9382503 w 12192000"/>
              <a:gd name="connsiteY46" fmla="*/ 1706957 h 3482342"/>
              <a:gd name="connsiteX47" fmla="*/ 9381410 w 12192000"/>
              <a:gd name="connsiteY47" fmla="*/ 1718312 h 3482342"/>
              <a:gd name="connsiteX48" fmla="*/ 9365685 w 12192000"/>
              <a:gd name="connsiteY48" fmla="*/ 1724772 h 3482342"/>
              <a:gd name="connsiteX49" fmla="*/ 9278020 w 12192000"/>
              <a:gd name="connsiteY49" fmla="*/ 1741161 h 3482342"/>
              <a:gd name="connsiteX50" fmla="*/ 9217145 w 12192000"/>
              <a:gd name="connsiteY50" fmla="*/ 1771195 h 3482342"/>
              <a:gd name="connsiteX51" fmla="*/ 8955875 w 12192000"/>
              <a:gd name="connsiteY51" fmla="*/ 1796806 h 3482342"/>
              <a:gd name="connsiteX52" fmla="*/ 8648415 w 12192000"/>
              <a:gd name="connsiteY52" fmla="*/ 1878623 h 3482342"/>
              <a:gd name="connsiteX53" fmla="*/ 8524524 w 12192000"/>
              <a:gd name="connsiteY53" fmla="*/ 1902425 h 3482342"/>
              <a:gd name="connsiteX54" fmla="*/ 8426060 w 12192000"/>
              <a:gd name="connsiteY54" fmla="*/ 1947126 h 3482342"/>
              <a:gd name="connsiteX55" fmla="*/ 8424042 w 12192000"/>
              <a:gd name="connsiteY55" fmla="*/ 1949367 h 3482342"/>
              <a:gd name="connsiteX56" fmla="*/ 8401276 w 12192000"/>
              <a:gd name="connsiteY56" fmla="*/ 1953968 h 3482342"/>
              <a:gd name="connsiteX57" fmla="*/ 8294129 w 12192000"/>
              <a:gd name="connsiteY57" fmla="*/ 1958387 h 3482342"/>
              <a:gd name="connsiteX58" fmla="*/ 8293892 w 12192000"/>
              <a:gd name="connsiteY58" fmla="*/ 1960370 h 3482342"/>
              <a:gd name="connsiteX59" fmla="*/ 8288078 w 12192000"/>
              <a:gd name="connsiteY59" fmla="*/ 1965222 h 3482342"/>
              <a:gd name="connsiteX60" fmla="*/ 8248914 w 12192000"/>
              <a:gd name="connsiteY60" fmla="*/ 1954175 h 3482342"/>
              <a:gd name="connsiteX61" fmla="*/ 8132104 w 12192000"/>
              <a:gd name="connsiteY61" fmla="*/ 1895727 h 3482342"/>
              <a:gd name="connsiteX62" fmla="*/ 7918078 w 12192000"/>
              <a:gd name="connsiteY62" fmla="*/ 1862668 h 3482342"/>
              <a:gd name="connsiteX63" fmla="*/ 7817899 w 12192000"/>
              <a:gd name="connsiteY63" fmla="*/ 1862176 h 3482342"/>
              <a:gd name="connsiteX64" fmla="*/ 7768994 w 12192000"/>
              <a:gd name="connsiteY64" fmla="*/ 1855721 h 3482342"/>
              <a:gd name="connsiteX65" fmla="*/ 7618027 w 12192000"/>
              <a:gd name="connsiteY65" fmla="*/ 1830959 h 3482342"/>
              <a:gd name="connsiteX66" fmla="*/ 7449425 w 12192000"/>
              <a:gd name="connsiteY66" fmla="*/ 1810910 h 3482342"/>
              <a:gd name="connsiteX67" fmla="*/ 7342915 w 12192000"/>
              <a:gd name="connsiteY67" fmla="*/ 1819827 h 3482342"/>
              <a:gd name="connsiteX68" fmla="*/ 7255191 w 12192000"/>
              <a:gd name="connsiteY68" fmla="*/ 1834354 h 3482342"/>
              <a:gd name="connsiteX69" fmla="*/ 7131205 w 12192000"/>
              <a:gd name="connsiteY69" fmla="*/ 1845557 h 3482342"/>
              <a:gd name="connsiteX70" fmla="*/ 6917124 w 12192000"/>
              <a:gd name="connsiteY70" fmla="*/ 1837109 h 3482342"/>
              <a:gd name="connsiteX71" fmla="*/ 6837145 w 12192000"/>
              <a:gd name="connsiteY71" fmla="*/ 1870724 h 3482342"/>
              <a:gd name="connsiteX72" fmla="*/ 6753991 w 12192000"/>
              <a:gd name="connsiteY72" fmla="*/ 1860969 h 3482342"/>
              <a:gd name="connsiteX73" fmla="*/ 6727754 w 12192000"/>
              <a:gd name="connsiteY73" fmla="*/ 1882372 h 3482342"/>
              <a:gd name="connsiteX74" fmla="*/ 6723371 w 12192000"/>
              <a:gd name="connsiteY74" fmla="*/ 1886494 h 3482342"/>
              <a:gd name="connsiteX75" fmla="*/ 6702779 w 12192000"/>
              <a:gd name="connsiteY75" fmla="*/ 1893601 h 3482342"/>
              <a:gd name="connsiteX76" fmla="*/ 6700779 w 12192000"/>
              <a:gd name="connsiteY76" fmla="*/ 1907344 h 3482342"/>
              <a:gd name="connsiteX77" fmla="*/ 6672513 w 12192000"/>
              <a:gd name="connsiteY77" fmla="*/ 1926452 h 3482342"/>
              <a:gd name="connsiteX78" fmla="*/ 6633549 w 12192000"/>
              <a:gd name="connsiteY78" fmla="*/ 1936255 h 3482342"/>
              <a:gd name="connsiteX79" fmla="*/ 6444344 w 12192000"/>
              <a:gd name="connsiteY79" fmla="*/ 1969663 h 3482342"/>
              <a:gd name="connsiteX80" fmla="*/ 6333446 w 12192000"/>
              <a:gd name="connsiteY80" fmla="*/ 1997163 h 3482342"/>
              <a:gd name="connsiteX81" fmla="*/ 6294933 w 12192000"/>
              <a:gd name="connsiteY81" fmla="*/ 2019412 h 3482342"/>
              <a:gd name="connsiteX82" fmla="*/ 6238719 w 12192000"/>
              <a:gd name="connsiteY82" fmla="*/ 2042547 h 3482342"/>
              <a:gd name="connsiteX83" fmla="*/ 6142310 w 12192000"/>
              <a:gd name="connsiteY83" fmla="*/ 2092510 h 3482342"/>
              <a:gd name="connsiteX84" fmla="*/ 6007916 w 12192000"/>
              <a:gd name="connsiteY84" fmla="*/ 2143752 h 3482342"/>
              <a:gd name="connsiteX85" fmla="*/ 5894610 w 12192000"/>
              <a:gd name="connsiteY85" fmla="*/ 2130684 h 3482342"/>
              <a:gd name="connsiteX86" fmla="*/ 5817682 w 12192000"/>
              <a:gd name="connsiteY86" fmla="*/ 2157358 h 3482342"/>
              <a:gd name="connsiteX87" fmla="*/ 5591469 w 12192000"/>
              <a:gd name="connsiteY87" fmla="*/ 2178389 h 3482342"/>
              <a:gd name="connsiteX88" fmla="*/ 5414282 w 12192000"/>
              <a:gd name="connsiteY88" fmla="*/ 2183070 h 3482342"/>
              <a:gd name="connsiteX89" fmla="*/ 5368369 w 12192000"/>
              <a:gd name="connsiteY89" fmla="*/ 2204272 h 3482342"/>
              <a:gd name="connsiteX90" fmla="*/ 5291263 w 12192000"/>
              <a:gd name="connsiteY90" fmla="*/ 2239182 h 3482342"/>
              <a:gd name="connsiteX91" fmla="*/ 5240857 w 12192000"/>
              <a:gd name="connsiteY91" fmla="*/ 2289444 h 3482342"/>
              <a:gd name="connsiteX92" fmla="*/ 5173523 w 12192000"/>
              <a:gd name="connsiteY92" fmla="*/ 2309057 h 3482342"/>
              <a:gd name="connsiteX93" fmla="*/ 5148543 w 12192000"/>
              <a:gd name="connsiteY93" fmla="*/ 2282356 h 3482342"/>
              <a:gd name="connsiteX94" fmla="*/ 5079548 w 12192000"/>
              <a:gd name="connsiteY94" fmla="*/ 2313485 h 3482342"/>
              <a:gd name="connsiteX95" fmla="*/ 4975908 w 12192000"/>
              <a:gd name="connsiteY95" fmla="*/ 2364128 h 3482342"/>
              <a:gd name="connsiteX96" fmla="*/ 4913723 w 12192000"/>
              <a:gd name="connsiteY96" fmla="*/ 2385265 h 3482342"/>
              <a:gd name="connsiteX97" fmla="*/ 4746485 w 12192000"/>
              <a:gd name="connsiteY97" fmla="*/ 2451769 h 3482342"/>
              <a:gd name="connsiteX98" fmla="*/ 4681588 w 12192000"/>
              <a:gd name="connsiteY98" fmla="*/ 2467494 h 3482342"/>
              <a:gd name="connsiteX99" fmla="*/ 1783655 w 12192000"/>
              <a:gd name="connsiteY99" fmla="*/ 3163860 h 3482342"/>
              <a:gd name="connsiteX100" fmla="*/ 1325955 w 12192000"/>
              <a:gd name="connsiteY100" fmla="*/ 3176692 h 3482342"/>
              <a:gd name="connsiteX101" fmla="*/ 1190384 w 12192000"/>
              <a:gd name="connsiteY101" fmla="*/ 3203504 h 3482342"/>
              <a:gd name="connsiteX102" fmla="*/ 1094537 w 12192000"/>
              <a:gd name="connsiteY102" fmla="*/ 3229469 h 3482342"/>
              <a:gd name="connsiteX103" fmla="*/ 779276 w 12192000"/>
              <a:gd name="connsiteY103" fmla="*/ 3327290 h 3482342"/>
              <a:gd name="connsiteX104" fmla="*/ 600378 w 12192000"/>
              <a:gd name="connsiteY104" fmla="*/ 3335250 h 3482342"/>
              <a:gd name="connsiteX105" fmla="*/ 493457 w 12192000"/>
              <a:gd name="connsiteY105" fmla="*/ 3365044 h 3482342"/>
              <a:gd name="connsiteX106" fmla="*/ 349402 w 12192000"/>
              <a:gd name="connsiteY106" fmla="*/ 3380897 h 3482342"/>
              <a:gd name="connsiteX107" fmla="*/ 192183 w 12192000"/>
              <a:gd name="connsiteY107" fmla="*/ 3460075 h 3482342"/>
              <a:gd name="connsiteX108" fmla="*/ 46713 w 12192000"/>
              <a:gd name="connsiteY108" fmla="*/ 3462986 h 3482342"/>
              <a:gd name="connsiteX109" fmla="*/ 2765 w 12192000"/>
              <a:gd name="connsiteY109" fmla="*/ 3480770 h 3482342"/>
              <a:gd name="connsiteX110" fmla="*/ 0 w 12192000"/>
              <a:gd name="connsiteY110" fmla="*/ 3482342 h 3482342"/>
              <a:gd name="connsiteX111" fmla="*/ 0 w 12192000"/>
              <a:gd name="connsiteY111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77421 w 12192000"/>
              <a:gd name="connsiteY15" fmla="*/ 763181 h 3482342"/>
              <a:gd name="connsiteX16" fmla="*/ 11540020 w 12192000"/>
              <a:gd name="connsiteY16" fmla="*/ 794059 h 3482342"/>
              <a:gd name="connsiteX17" fmla="*/ 11365056 w 12192000"/>
              <a:gd name="connsiteY17" fmla="*/ 804087 h 3482342"/>
              <a:gd name="connsiteX18" fmla="*/ 11294073 w 12192000"/>
              <a:gd name="connsiteY18" fmla="*/ 897260 h 3482342"/>
              <a:gd name="connsiteX19" fmla="*/ 11228040 w 12192000"/>
              <a:gd name="connsiteY19" fmla="*/ 958953 h 3482342"/>
              <a:gd name="connsiteX20" fmla="*/ 11193568 w 12192000"/>
              <a:gd name="connsiteY20" fmla="*/ 982314 h 3482342"/>
              <a:gd name="connsiteX21" fmla="*/ 11139869 w 12192000"/>
              <a:gd name="connsiteY21" fmla="*/ 1126133 h 3482342"/>
              <a:gd name="connsiteX22" fmla="*/ 11003287 w 12192000"/>
              <a:gd name="connsiteY22" fmla="*/ 1243468 h 3482342"/>
              <a:gd name="connsiteX23" fmla="*/ 10936797 w 12192000"/>
              <a:gd name="connsiteY23" fmla="*/ 1350588 h 3482342"/>
              <a:gd name="connsiteX24" fmla="*/ 10832727 w 12192000"/>
              <a:gd name="connsiteY24" fmla="*/ 1341335 h 3482342"/>
              <a:gd name="connsiteX25" fmla="*/ 10720408 w 12192000"/>
              <a:gd name="connsiteY25" fmla="*/ 1344999 h 3482342"/>
              <a:gd name="connsiteX26" fmla="*/ 10635456 w 12192000"/>
              <a:gd name="connsiteY26" fmla="*/ 1337688 h 3482342"/>
              <a:gd name="connsiteX27" fmla="*/ 10629954 w 12192000"/>
              <a:gd name="connsiteY27" fmla="*/ 1330628 h 3482342"/>
              <a:gd name="connsiteX28" fmla="*/ 10623883 w 12192000"/>
              <a:gd name="connsiteY28" fmla="*/ 1332776 h 3482342"/>
              <a:gd name="connsiteX29" fmla="*/ 10622090 w 12192000"/>
              <a:gd name="connsiteY29" fmla="*/ 1341385 h 3482342"/>
              <a:gd name="connsiteX30" fmla="*/ 10573203 w 12192000"/>
              <a:gd name="connsiteY30" fmla="*/ 1351996 h 3482342"/>
              <a:gd name="connsiteX31" fmla="*/ 10513263 w 12192000"/>
              <a:gd name="connsiteY31" fmla="*/ 1350756 h 3482342"/>
              <a:gd name="connsiteX32" fmla="*/ 10464012 w 12192000"/>
              <a:gd name="connsiteY32" fmla="*/ 1391778 h 3482342"/>
              <a:gd name="connsiteX33" fmla="*/ 10405409 w 12192000"/>
              <a:gd name="connsiteY33" fmla="*/ 1422789 h 3482342"/>
              <a:gd name="connsiteX34" fmla="*/ 10370530 w 12192000"/>
              <a:gd name="connsiteY34" fmla="*/ 1441596 h 3482342"/>
              <a:gd name="connsiteX35" fmla="*/ 10264922 w 12192000"/>
              <a:gd name="connsiteY35" fmla="*/ 1472107 h 3482342"/>
              <a:gd name="connsiteX36" fmla="*/ 10058690 w 12192000"/>
              <a:gd name="connsiteY36" fmla="*/ 1474888 h 3482342"/>
              <a:gd name="connsiteX37" fmla="*/ 10004424 w 12192000"/>
              <a:gd name="connsiteY37" fmla="*/ 1489801 h 3482342"/>
              <a:gd name="connsiteX38" fmla="*/ 9999951 w 12192000"/>
              <a:gd name="connsiteY38" fmla="*/ 1499127 h 3482342"/>
              <a:gd name="connsiteX39" fmla="*/ 9845462 w 12192000"/>
              <a:gd name="connsiteY39" fmla="*/ 1548192 h 3482342"/>
              <a:gd name="connsiteX40" fmla="*/ 9736156 w 12192000"/>
              <a:gd name="connsiteY40" fmla="*/ 1581928 h 3482342"/>
              <a:gd name="connsiteX41" fmla="*/ 9693355 w 12192000"/>
              <a:gd name="connsiteY41" fmla="*/ 1602632 h 3482342"/>
              <a:gd name="connsiteX42" fmla="*/ 9664242 w 12192000"/>
              <a:gd name="connsiteY42" fmla="*/ 1622075 h 3482342"/>
              <a:gd name="connsiteX43" fmla="*/ 9579195 w 12192000"/>
              <a:gd name="connsiteY43" fmla="*/ 1648017 h 3482342"/>
              <a:gd name="connsiteX44" fmla="*/ 9433652 w 12192000"/>
              <a:gd name="connsiteY44" fmla="*/ 1681174 h 3482342"/>
              <a:gd name="connsiteX45" fmla="*/ 9403775 w 12192000"/>
              <a:gd name="connsiteY45" fmla="*/ 1690403 h 3482342"/>
              <a:gd name="connsiteX46" fmla="*/ 9382503 w 12192000"/>
              <a:gd name="connsiteY46" fmla="*/ 1706957 h 3482342"/>
              <a:gd name="connsiteX47" fmla="*/ 9381410 w 12192000"/>
              <a:gd name="connsiteY47" fmla="*/ 1718312 h 3482342"/>
              <a:gd name="connsiteX48" fmla="*/ 9365685 w 12192000"/>
              <a:gd name="connsiteY48" fmla="*/ 1724772 h 3482342"/>
              <a:gd name="connsiteX49" fmla="*/ 9278020 w 12192000"/>
              <a:gd name="connsiteY49" fmla="*/ 1741161 h 3482342"/>
              <a:gd name="connsiteX50" fmla="*/ 9217145 w 12192000"/>
              <a:gd name="connsiteY50" fmla="*/ 1771195 h 3482342"/>
              <a:gd name="connsiteX51" fmla="*/ 8955875 w 12192000"/>
              <a:gd name="connsiteY51" fmla="*/ 1796806 h 3482342"/>
              <a:gd name="connsiteX52" fmla="*/ 8648415 w 12192000"/>
              <a:gd name="connsiteY52" fmla="*/ 1878623 h 3482342"/>
              <a:gd name="connsiteX53" fmla="*/ 8524524 w 12192000"/>
              <a:gd name="connsiteY53" fmla="*/ 1902425 h 3482342"/>
              <a:gd name="connsiteX54" fmla="*/ 8426060 w 12192000"/>
              <a:gd name="connsiteY54" fmla="*/ 1947126 h 3482342"/>
              <a:gd name="connsiteX55" fmla="*/ 8424042 w 12192000"/>
              <a:gd name="connsiteY55" fmla="*/ 1949367 h 3482342"/>
              <a:gd name="connsiteX56" fmla="*/ 8401276 w 12192000"/>
              <a:gd name="connsiteY56" fmla="*/ 1953968 h 3482342"/>
              <a:gd name="connsiteX57" fmla="*/ 8294129 w 12192000"/>
              <a:gd name="connsiteY57" fmla="*/ 1958387 h 3482342"/>
              <a:gd name="connsiteX58" fmla="*/ 8293892 w 12192000"/>
              <a:gd name="connsiteY58" fmla="*/ 1960370 h 3482342"/>
              <a:gd name="connsiteX59" fmla="*/ 8351578 w 12192000"/>
              <a:gd name="connsiteY59" fmla="*/ 1914422 h 3482342"/>
              <a:gd name="connsiteX60" fmla="*/ 8248914 w 12192000"/>
              <a:gd name="connsiteY60" fmla="*/ 1954175 h 3482342"/>
              <a:gd name="connsiteX61" fmla="*/ 8132104 w 12192000"/>
              <a:gd name="connsiteY61" fmla="*/ 1895727 h 3482342"/>
              <a:gd name="connsiteX62" fmla="*/ 7918078 w 12192000"/>
              <a:gd name="connsiteY62" fmla="*/ 1862668 h 3482342"/>
              <a:gd name="connsiteX63" fmla="*/ 7817899 w 12192000"/>
              <a:gd name="connsiteY63" fmla="*/ 1862176 h 3482342"/>
              <a:gd name="connsiteX64" fmla="*/ 7768994 w 12192000"/>
              <a:gd name="connsiteY64" fmla="*/ 1855721 h 3482342"/>
              <a:gd name="connsiteX65" fmla="*/ 7618027 w 12192000"/>
              <a:gd name="connsiteY65" fmla="*/ 1830959 h 3482342"/>
              <a:gd name="connsiteX66" fmla="*/ 7449425 w 12192000"/>
              <a:gd name="connsiteY66" fmla="*/ 1810910 h 3482342"/>
              <a:gd name="connsiteX67" fmla="*/ 7342915 w 12192000"/>
              <a:gd name="connsiteY67" fmla="*/ 1819827 h 3482342"/>
              <a:gd name="connsiteX68" fmla="*/ 7255191 w 12192000"/>
              <a:gd name="connsiteY68" fmla="*/ 1834354 h 3482342"/>
              <a:gd name="connsiteX69" fmla="*/ 7131205 w 12192000"/>
              <a:gd name="connsiteY69" fmla="*/ 1845557 h 3482342"/>
              <a:gd name="connsiteX70" fmla="*/ 6917124 w 12192000"/>
              <a:gd name="connsiteY70" fmla="*/ 1837109 h 3482342"/>
              <a:gd name="connsiteX71" fmla="*/ 6837145 w 12192000"/>
              <a:gd name="connsiteY71" fmla="*/ 1870724 h 3482342"/>
              <a:gd name="connsiteX72" fmla="*/ 6753991 w 12192000"/>
              <a:gd name="connsiteY72" fmla="*/ 1860969 h 3482342"/>
              <a:gd name="connsiteX73" fmla="*/ 6727754 w 12192000"/>
              <a:gd name="connsiteY73" fmla="*/ 1882372 h 3482342"/>
              <a:gd name="connsiteX74" fmla="*/ 6723371 w 12192000"/>
              <a:gd name="connsiteY74" fmla="*/ 1886494 h 3482342"/>
              <a:gd name="connsiteX75" fmla="*/ 6702779 w 12192000"/>
              <a:gd name="connsiteY75" fmla="*/ 1893601 h 3482342"/>
              <a:gd name="connsiteX76" fmla="*/ 6700779 w 12192000"/>
              <a:gd name="connsiteY76" fmla="*/ 1907344 h 3482342"/>
              <a:gd name="connsiteX77" fmla="*/ 6672513 w 12192000"/>
              <a:gd name="connsiteY77" fmla="*/ 1926452 h 3482342"/>
              <a:gd name="connsiteX78" fmla="*/ 6633549 w 12192000"/>
              <a:gd name="connsiteY78" fmla="*/ 1936255 h 3482342"/>
              <a:gd name="connsiteX79" fmla="*/ 6444344 w 12192000"/>
              <a:gd name="connsiteY79" fmla="*/ 1969663 h 3482342"/>
              <a:gd name="connsiteX80" fmla="*/ 6333446 w 12192000"/>
              <a:gd name="connsiteY80" fmla="*/ 1997163 h 3482342"/>
              <a:gd name="connsiteX81" fmla="*/ 6294933 w 12192000"/>
              <a:gd name="connsiteY81" fmla="*/ 2019412 h 3482342"/>
              <a:gd name="connsiteX82" fmla="*/ 6238719 w 12192000"/>
              <a:gd name="connsiteY82" fmla="*/ 2042547 h 3482342"/>
              <a:gd name="connsiteX83" fmla="*/ 6142310 w 12192000"/>
              <a:gd name="connsiteY83" fmla="*/ 2092510 h 3482342"/>
              <a:gd name="connsiteX84" fmla="*/ 6007916 w 12192000"/>
              <a:gd name="connsiteY84" fmla="*/ 2143752 h 3482342"/>
              <a:gd name="connsiteX85" fmla="*/ 5894610 w 12192000"/>
              <a:gd name="connsiteY85" fmla="*/ 2130684 h 3482342"/>
              <a:gd name="connsiteX86" fmla="*/ 5817682 w 12192000"/>
              <a:gd name="connsiteY86" fmla="*/ 2157358 h 3482342"/>
              <a:gd name="connsiteX87" fmla="*/ 5591469 w 12192000"/>
              <a:gd name="connsiteY87" fmla="*/ 2178389 h 3482342"/>
              <a:gd name="connsiteX88" fmla="*/ 5414282 w 12192000"/>
              <a:gd name="connsiteY88" fmla="*/ 2183070 h 3482342"/>
              <a:gd name="connsiteX89" fmla="*/ 5368369 w 12192000"/>
              <a:gd name="connsiteY89" fmla="*/ 2204272 h 3482342"/>
              <a:gd name="connsiteX90" fmla="*/ 5291263 w 12192000"/>
              <a:gd name="connsiteY90" fmla="*/ 2239182 h 3482342"/>
              <a:gd name="connsiteX91" fmla="*/ 5240857 w 12192000"/>
              <a:gd name="connsiteY91" fmla="*/ 2289444 h 3482342"/>
              <a:gd name="connsiteX92" fmla="*/ 5173523 w 12192000"/>
              <a:gd name="connsiteY92" fmla="*/ 2309057 h 3482342"/>
              <a:gd name="connsiteX93" fmla="*/ 5148543 w 12192000"/>
              <a:gd name="connsiteY93" fmla="*/ 2282356 h 3482342"/>
              <a:gd name="connsiteX94" fmla="*/ 5079548 w 12192000"/>
              <a:gd name="connsiteY94" fmla="*/ 2313485 h 3482342"/>
              <a:gd name="connsiteX95" fmla="*/ 4975908 w 12192000"/>
              <a:gd name="connsiteY95" fmla="*/ 2364128 h 3482342"/>
              <a:gd name="connsiteX96" fmla="*/ 4913723 w 12192000"/>
              <a:gd name="connsiteY96" fmla="*/ 2385265 h 3482342"/>
              <a:gd name="connsiteX97" fmla="*/ 4746485 w 12192000"/>
              <a:gd name="connsiteY97" fmla="*/ 2451769 h 3482342"/>
              <a:gd name="connsiteX98" fmla="*/ 4681588 w 12192000"/>
              <a:gd name="connsiteY98" fmla="*/ 2467494 h 3482342"/>
              <a:gd name="connsiteX99" fmla="*/ 1783655 w 12192000"/>
              <a:gd name="connsiteY99" fmla="*/ 3163860 h 3482342"/>
              <a:gd name="connsiteX100" fmla="*/ 1325955 w 12192000"/>
              <a:gd name="connsiteY100" fmla="*/ 3176692 h 3482342"/>
              <a:gd name="connsiteX101" fmla="*/ 1190384 w 12192000"/>
              <a:gd name="connsiteY101" fmla="*/ 3203504 h 3482342"/>
              <a:gd name="connsiteX102" fmla="*/ 1094537 w 12192000"/>
              <a:gd name="connsiteY102" fmla="*/ 3229469 h 3482342"/>
              <a:gd name="connsiteX103" fmla="*/ 779276 w 12192000"/>
              <a:gd name="connsiteY103" fmla="*/ 3327290 h 3482342"/>
              <a:gd name="connsiteX104" fmla="*/ 600378 w 12192000"/>
              <a:gd name="connsiteY104" fmla="*/ 3335250 h 3482342"/>
              <a:gd name="connsiteX105" fmla="*/ 493457 w 12192000"/>
              <a:gd name="connsiteY105" fmla="*/ 3365044 h 3482342"/>
              <a:gd name="connsiteX106" fmla="*/ 349402 w 12192000"/>
              <a:gd name="connsiteY106" fmla="*/ 3380897 h 3482342"/>
              <a:gd name="connsiteX107" fmla="*/ 192183 w 12192000"/>
              <a:gd name="connsiteY107" fmla="*/ 3460075 h 3482342"/>
              <a:gd name="connsiteX108" fmla="*/ 46713 w 12192000"/>
              <a:gd name="connsiteY108" fmla="*/ 3462986 h 3482342"/>
              <a:gd name="connsiteX109" fmla="*/ 2765 w 12192000"/>
              <a:gd name="connsiteY109" fmla="*/ 3480770 h 3482342"/>
              <a:gd name="connsiteX110" fmla="*/ 0 w 12192000"/>
              <a:gd name="connsiteY110" fmla="*/ 3482342 h 3482342"/>
              <a:gd name="connsiteX111" fmla="*/ 0 w 12192000"/>
              <a:gd name="connsiteY111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77421 w 12192000"/>
              <a:gd name="connsiteY15" fmla="*/ 763181 h 3482342"/>
              <a:gd name="connsiteX16" fmla="*/ 11540020 w 12192000"/>
              <a:gd name="connsiteY16" fmla="*/ 794059 h 3482342"/>
              <a:gd name="connsiteX17" fmla="*/ 11365056 w 12192000"/>
              <a:gd name="connsiteY17" fmla="*/ 804087 h 3482342"/>
              <a:gd name="connsiteX18" fmla="*/ 11294073 w 12192000"/>
              <a:gd name="connsiteY18" fmla="*/ 897260 h 3482342"/>
              <a:gd name="connsiteX19" fmla="*/ 11228040 w 12192000"/>
              <a:gd name="connsiteY19" fmla="*/ 958953 h 3482342"/>
              <a:gd name="connsiteX20" fmla="*/ 11193568 w 12192000"/>
              <a:gd name="connsiteY20" fmla="*/ 982314 h 3482342"/>
              <a:gd name="connsiteX21" fmla="*/ 11139869 w 12192000"/>
              <a:gd name="connsiteY21" fmla="*/ 1126133 h 3482342"/>
              <a:gd name="connsiteX22" fmla="*/ 11003287 w 12192000"/>
              <a:gd name="connsiteY22" fmla="*/ 1243468 h 3482342"/>
              <a:gd name="connsiteX23" fmla="*/ 10936797 w 12192000"/>
              <a:gd name="connsiteY23" fmla="*/ 1350588 h 3482342"/>
              <a:gd name="connsiteX24" fmla="*/ 10832727 w 12192000"/>
              <a:gd name="connsiteY24" fmla="*/ 1341335 h 3482342"/>
              <a:gd name="connsiteX25" fmla="*/ 10720408 w 12192000"/>
              <a:gd name="connsiteY25" fmla="*/ 1344999 h 3482342"/>
              <a:gd name="connsiteX26" fmla="*/ 10635456 w 12192000"/>
              <a:gd name="connsiteY26" fmla="*/ 1337688 h 3482342"/>
              <a:gd name="connsiteX27" fmla="*/ 10629954 w 12192000"/>
              <a:gd name="connsiteY27" fmla="*/ 1330628 h 3482342"/>
              <a:gd name="connsiteX28" fmla="*/ 10623883 w 12192000"/>
              <a:gd name="connsiteY28" fmla="*/ 1332776 h 3482342"/>
              <a:gd name="connsiteX29" fmla="*/ 10622090 w 12192000"/>
              <a:gd name="connsiteY29" fmla="*/ 1341385 h 3482342"/>
              <a:gd name="connsiteX30" fmla="*/ 10573203 w 12192000"/>
              <a:gd name="connsiteY30" fmla="*/ 1351996 h 3482342"/>
              <a:gd name="connsiteX31" fmla="*/ 10513263 w 12192000"/>
              <a:gd name="connsiteY31" fmla="*/ 1350756 h 3482342"/>
              <a:gd name="connsiteX32" fmla="*/ 10464012 w 12192000"/>
              <a:gd name="connsiteY32" fmla="*/ 1391778 h 3482342"/>
              <a:gd name="connsiteX33" fmla="*/ 10405409 w 12192000"/>
              <a:gd name="connsiteY33" fmla="*/ 1422789 h 3482342"/>
              <a:gd name="connsiteX34" fmla="*/ 10370530 w 12192000"/>
              <a:gd name="connsiteY34" fmla="*/ 1441596 h 3482342"/>
              <a:gd name="connsiteX35" fmla="*/ 10264922 w 12192000"/>
              <a:gd name="connsiteY35" fmla="*/ 1472107 h 3482342"/>
              <a:gd name="connsiteX36" fmla="*/ 10058690 w 12192000"/>
              <a:gd name="connsiteY36" fmla="*/ 1474888 h 3482342"/>
              <a:gd name="connsiteX37" fmla="*/ 10004424 w 12192000"/>
              <a:gd name="connsiteY37" fmla="*/ 1489801 h 3482342"/>
              <a:gd name="connsiteX38" fmla="*/ 9999951 w 12192000"/>
              <a:gd name="connsiteY38" fmla="*/ 1499127 h 3482342"/>
              <a:gd name="connsiteX39" fmla="*/ 9845462 w 12192000"/>
              <a:gd name="connsiteY39" fmla="*/ 1548192 h 3482342"/>
              <a:gd name="connsiteX40" fmla="*/ 9736156 w 12192000"/>
              <a:gd name="connsiteY40" fmla="*/ 1581928 h 3482342"/>
              <a:gd name="connsiteX41" fmla="*/ 9693355 w 12192000"/>
              <a:gd name="connsiteY41" fmla="*/ 1602632 h 3482342"/>
              <a:gd name="connsiteX42" fmla="*/ 9664242 w 12192000"/>
              <a:gd name="connsiteY42" fmla="*/ 1622075 h 3482342"/>
              <a:gd name="connsiteX43" fmla="*/ 9579195 w 12192000"/>
              <a:gd name="connsiteY43" fmla="*/ 1648017 h 3482342"/>
              <a:gd name="connsiteX44" fmla="*/ 9433652 w 12192000"/>
              <a:gd name="connsiteY44" fmla="*/ 1681174 h 3482342"/>
              <a:gd name="connsiteX45" fmla="*/ 9403775 w 12192000"/>
              <a:gd name="connsiteY45" fmla="*/ 1690403 h 3482342"/>
              <a:gd name="connsiteX46" fmla="*/ 9382503 w 12192000"/>
              <a:gd name="connsiteY46" fmla="*/ 1706957 h 3482342"/>
              <a:gd name="connsiteX47" fmla="*/ 9381410 w 12192000"/>
              <a:gd name="connsiteY47" fmla="*/ 1718312 h 3482342"/>
              <a:gd name="connsiteX48" fmla="*/ 9365685 w 12192000"/>
              <a:gd name="connsiteY48" fmla="*/ 1724772 h 3482342"/>
              <a:gd name="connsiteX49" fmla="*/ 9278020 w 12192000"/>
              <a:gd name="connsiteY49" fmla="*/ 1741161 h 3482342"/>
              <a:gd name="connsiteX50" fmla="*/ 9217145 w 12192000"/>
              <a:gd name="connsiteY50" fmla="*/ 1771195 h 3482342"/>
              <a:gd name="connsiteX51" fmla="*/ 8955875 w 12192000"/>
              <a:gd name="connsiteY51" fmla="*/ 1796806 h 3482342"/>
              <a:gd name="connsiteX52" fmla="*/ 8648415 w 12192000"/>
              <a:gd name="connsiteY52" fmla="*/ 1878623 h 3482342"/>
              <a:gd name="connsiteX53" fmla="*/ 8524524 w 12192000"/>
              <a:gd name="connsiteY53" fmla="*/ 1902425 h 3482342"/>
              <a:gd name="connsiteX54" fmla="*/ 8426060 w 12192000"/>
              <a:gd name="connsiteY54" fmla="*/ 1947126 h 3482342"/>
              <a:gd name="connsiteX55" fmla="*/ 8424042 w 12192000"/>
              <a:gd name="connsiteY55" fmla="*/ 1949367 h 3482342"/>
              <a:gd name="connsiteX56" fmla="*/ 8401276 w 12192000"/>
              <a:gd name="connsiteY56" fmla="*/ 1953968 h 3482342"/>
              <a:gd name="connsiteX57" fmla="*/ 8294129 w 12192000"/>
              <a:gd name="connsiteY57" fmla="*/ 1958387 h 3482342"/>
              <a:gd name="connsiteX58" fmla="*/ 8351578 w 12192000"/>
              <a:gd name="connsiteY58" fmla="*/ 1914422 h 3482342"/>
              <a:gd name="connsiteX59" fmla="*/ 8248914 w 12192000"/>
              <a:gd name="connsiteY59" fmla="*/ 1954175 h 3482342"/>
              <a:gd name="connsiteX60" fmla="*/ 8132104 w 12192000"/>
              <a:gd name="connsiteY60" fmla="*/ 1895727 h 3482342"/>
              <a:gd name="connsiteX61" fmla="*/ 7918078 w 12192000"/>
              <a:gd name="connsiteY61" fmla="*/ 1862668 h 3482342"/>
              <a:gd name="connsiteX62" fmla="*/ 7817899 w 12192000"/>
              <a:gd name="connsiteY62" fmla="*/ 1862176 h 3482342"/>
              <a:gd name="connsiteX63" fmla="*/ 7768994 w 12192000"/>
              <a:gd name="connsiteY63" fmla="*/ 1855721 h 3482342"/>
              <a:gd name="connsiteX64" fmla="*/ 7618027 w 12192000"/>
              <a:gd name="connsiteY64" fmla="*/ 1830959 h 3482342"/>
              <a:gd name="connsiteX65" fmla="*/ 7449425 w 12192000"/>
              <a:gd name="connsiteY65" fmla="*/ 1810910 h 3482342"/>
              <a:gd name="connsiteX66" fmla="*/ 7342915 w 12192000"/>
              <a:gd name="connsiteY66" fmla="*/ 1819827 h 3482342"/>
              <a:gd name="connsiteX67" fmla="*/ 7255191 w 12192000"/>
              <a:gd name="connsiteY67" fmla="*/ 1834354 h 3482342"/>
              <a:gd name="connsiteX68" fmla="*/ 7131205 w 12192000"/>
              <a:gd name="connsiteY68" fmla="*/ 1845557 h 3482342"/>
              <a:gd name="connsiteX69" fmla="*/ 6917124 w 12192000"/>
              <a:gd name="connsiteY69" fmla="*/ 1837109 h 3482342"/>
              <a:gd name="connsiteX70" fmla="*/ 6837145 w 12192000"/>
              <a:gd name="connsiteY70" fmla="*/ 1870724 h 3482342"/>
              <a:gd name="connsiteX71" fmla="*/ 6753991 w 12192000"/>
              <a:gd name="connsiteY71" fmla="*/ 1860969 h 3482342"/>
              <a:gd name="connsiteX72" fmla="*/ 6727754 w 12192000"/>
              <a:gd name="connsiteY72" fmla="*/ 1882372 h 3482342"/>
              <a:gd name="connsiteX73" fmla="*/ 6723371 w 12192000"/>
              <a:gd name="connsiteY73" fmla="*/ 1886494 h 3482342"/>
              <a:gd name="connsiteX74" fmla="*/ 6702779 w 12192000"/>
              <a:gd name="connsiteY74" fmla="*/ 1893601 h 3482342"/>
              <a:gd name="connsiteX75" fmla="*/ 6700779 w 12192000"/>
              <a:gd name="connsiteY75" fmla="*/ 1907344 h 3482342"/>
              <a:gd name="connsiteX76" fmla="*/ 6672513 w 12192000"/>
              <a:gd name="connsiteY76" fmla="*/ 1926452 h 3482342"/>
              <a:gd name="connsiteX77" fmla="*/ 6633549 w 12192000"/>
              <a:gd name="connsiteY77" fmla="*/ 1936255 h 3482342"/>
              <a:gd name="connsiteX78" fmla="*/ 6444344 w 12192000"/>
              <a:gd name="connsiteY78" fmla="*/ 1969663 h 3482342"/>
              <a:gd name="connsiteX79" fmla="*/ 6333446 w 12192000"/>
              <a:gd name="connsiteY79" fmla="*/ 1997163 h 3482342"/>
              <a:gd name="connsiteX80" fmla="*/ 6294933 w 12192000"/>
              <a:gd name="connsiteY80" fmla="*/ 2019412 h 3482342"/>
              <a:gd name="connsiteX81" fmla="*/ 6238719 w 12192000"/>
              <a:gd name="connsiteY81" fmla="*/ 2042547 h 3482342"/>
              <a:gd name="connsiteX82" fmla="*/ 6142310 w 12192000"/>
              <a:gd name="connsiteY82" fmla="*/ 2092510 h 3482342"/>
              <a:gd name="connsiteX83" fmla="*/ 6007916 w 12192000"/>
              <a:gd name="connsiteY83" fmla="*/ 2143752 h 3482342"/>
              <a:gd name="connsiteX84" fmla="*/ 5894610 w 12192000"/>
              <a:gd name="connsiteY84" fmla="*/ 2130684 h 3482342"/>
              <a:gd name="connsiteX85" fmla="*/ 5817682 w 12192000"/>
              <a:gd name="connsiteY85" fmla="*/ 2157358 h 3482342"/>
              <a:gd name="connsiteX86" fmla="*/ 5591469 w 12192000"/>
              <a:gd name="connsiteY86" fmla="*/ 2178389 h 3482342"/>
              <a:gd name="connsiteX87" fmla="*/ 5414282 w 12192000"/>
              <a:gd name="connsiteY87" fmla="*/ 2183070 h 3482342"/>
              <a:gd name="connsiteX88" fmla="*/ 5368369 w 12192000"/>
              <a:gd name="connsiteY88" fmla="*/ 2204272 h 3482342"/>
              <a:gd name="connsiteX89" fmla="*/ 5291263 w 12192000"/>
              <a:gd name="connsiteY89" fmla="*/ 2239182 h 3482342"/>
              <a:gd name="connsiteX90" fmla="*/ 5240857 w 12192000"/>
              <a:gd name="connsiteY90" fmla="*/ 2289444 h 3482342"/>
              <a:gd name="connsiteX91" fmla="*/ 5173523 w 12192000"/>
              <a:gd name="connsiteY91" fmla="*/ 2309057 h 3482342"/>
              <a:gd name="connsiteX92" fmla="*/ 5148543 w 12192000"/>
              <a:gd name="connsiteY92" fmla="*/ 2282356 h 3482342"/>
              <a:gd name="connsiteX93" fmla="*/ 5079548 w 12192000"/>
              <a:gd name="connsiteY93" fmla="*/ 2313485 h 3482342"/>
              <a:gd name="connsiteX94" fmla="*/ 4975908 w 12192000"/>
              <a:gd name="connsiteY94" fmla="*/ 2364128 h 3482342"/>
              <a:gd name="connsiteX95" fmla="*/ 4913723 w 12192000"/>
              <a:gd name="connsiteY95" fmla="*/ 2385265 h 3482342"/>
              <a:gd name="connsiteX96" fmla="*/ 4746485 w 12192000"/>
              <a:gd name="connsiteY96" fmla="*/ 2451769 h 3482342"/>
              <a:gd name="connsiteX97" fmla="*/ 4681588 w 12192000"/>
              <a:gd name="connsiteY97" fmla="*/ 2467494 h 3482342"/>
              <a:gd name="connsiteX98" fmla="*/ 1783655 w 12192000"/>
              <a:gd name="connsiteY98" fmla="*/ 3163860 h 3482342"/>
              <a:gd name="connsiteX99" fmla="*/ 1325955 w 12192000"/>
              <a:gd name="connsiteY99" fmla="*/ 3176692 h 3482342"/>
              <a:gd name="connsiteX100" fmla="*/ 1190384 w 12192000"/>
              <a:gd name="connsiteY100" fmla="*/ 3203504 h 3482342"/>
              <a:gd name="connsiteX101" fmla="*/ 1094537 w 12192000"/>
              <a:gd name="connsiteY101" fmla="*/ 3229469 h 3482342"/>
              <a:gd name="connsiteX102" fmla="*/ 779276 w 12192000"/>
              <a:gd name="connsiteY102" fmla="*/ 3327290 h 3482342"/>
              <a:gd name="connsiteX103" fmla="*/ 600378 w 12192000"/>
              <a:gd name="connsiteY103" fmla="*/ 3335250 h 3482342"/>
              <a:gd name="connsiteX104" fmla="*/ 493457 w 12192000"/>
              <a:gd name="connsiteY104" fmla="*/ 3365044 h 3482342"/>
              <a:gd name="connsiteX105" fmla="*/ 349402 w 12192000"/>
              <a:gd name="connsiteY105" fmla="*/ 3380897 h 3482342"/>
              <a:gd name="connsiteX106" fmla="*/ 192183 w 12192000"/>
              <a:gd name="connsiteY106" fmla="*/ 3460075 h 3482342"/>
              <a:gd name="connsiteX107" fmla="*/ 46713 w 12192000"/>
              <a:gd name="connsiteY107" fmla="*/ 3462986 h 3482342"/>
              <a:gd name="connsiteX108" fmla="*/ 2765 w 12192000"/>
              <a:gd name="connsiteY108" fmla="*/ 3480770 h 3482342"/>
              <a:gd name="connsiteX109" fmla="*/ 0 w 12192000"/>
              <a:gd name="connsiteY109" fmla="*/ 3482342 h 3482342"/>
              <a:gd name="connsiteX110" fmla="*/ 0 w 12192000"/>
              <a:gd name="connsiteY110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77421 w 12192000"/>
              <a:gd name="connsiteY15" fmla="*/ 763181 h 3482342"/>
              <a:gd name="connsiteX16" fmla="*/ 11540020 w 12192000"/>
              <a:gd name="connsiteY16" fmla="*/ 794059 h 3482342"/>
              <a:gd name="connsiteX17" fmla="*/ 11365056 w 12192000"/>
              <a:gd name="connsiteY17" fmla="*/ 804087 h 3482342"/>
              <a:gd name="connsiteX18" fmla="*/ 11294073 w 12192000"/>
              <a:gd name="connsiteY18" fmla="*/ 897260 h 3482342"/>
              <a:gd name="connsiteX19" fmla="*/ 11228040 w 12192000"/>
              <a:gd name="connsiteY19" fmla="*/ 958953 h 3482342"/>
              <a:gd name="connsiteX20" fmla="*/ 11193568 w 12192000"/>
              <a:gd name="connsiteY20" fmla="*/ 982314 h 3482342"/>
              <a:gd name="connsiteX21" fmla="*/ 11139869 w 12192000"/>
              <a:gd name="connsiteY21" fmla="*/ 1126133 h 3482342"/>
              <a:gd name="connsiteX22" fmla="*/ 11003287 w 12192000"/>
              <a:gd name="connsiteY22" fmla="*/ 1243468 h 3482342"/>
              <a:gd name="connsiteX23" fmla="*/ 10936797 w 12192000"/>
              <a:gd name="connsiteY23" fmla="*/ 1350588 h 3482342"/>
              <a:gd name="connsiteX24" fmla="*/ 10832727 w 12192000"/>
              <a:gd name="connsiteY24" fmla="*/ 1341335 h 3482342"/>
              <a:gd name="connsiteX25" fmla="*/ 10720408 w 12192000"/>
              <a:gd name="connsiteY25" fmla="*/ 1344999 h 3482342"/>
              <a:gd name="connsiteX26" fmla="*/ 10635456 w 12192000"/>
              <a:gd name="connsiteY26" fmla="*/ 1337688 h 3482342"/>
              <a:gd name="connsiteX27" fmla="*/ 10629954 w 12192000"/>
              <a:gd name="connsiteY27" fmla="*/ 1330628 h 3482342"/>
              <a:gd name="connsiteX28" fmla="*/ 10623883 w 12192000"/>
              <a:gd name="connsiteY28" fmla="*/ 1332776 h 3482342"/>
              <a:gd name="connsiteX29" fmla="*/ 10622090 w 12192000"/>
              <a:gd name="connsiteY29" fmla="*/ 1341385 h 3482342"/>
              <a:gd name="connsiteX30" fmla="*/ 10573203 w 12192000"/>
              <a:gd name="connsiteY30" fmla="*/ 1351996 h 3482342"/>
              <a:gd name="connsiteX31" fmla="*/ 10513263 w 12192000"/>
              <a:gd name="connsiteY31" fmla="*/ 1350756 h 3482342"/>
              <a:gd name="connsiteX32" fmla="*/ 10464012 w 12192000"/>
              <a:gd name="connsiteY32" fmla="*/ 1391778 h 3482342"/>
              <a:gd name="connsiteX33" fmla="*/ 10405409 w 12192000"/>
              <a:gd name="connsiteY33" fmla="*/ 1422789 h 3482342"/>
              <a:gd name="connsiteX34" fmla="*/ 10370530 w 12192000"/>
              <a:gd name="connsiteY34" fmla="*/ 1441596 h 3482342"/>
              <a:gd name="connsiteX35" fmla="*/ 10264922 w 12192000"/>
              <a:gd name="connsiteY35" fmla="*/ 1472107 h 3482342"/>
              <a:gd name="connsiteX36" fmla="*/ 10058690 w 12192000"/>
              <a:gd name="connsiteY36" fmla="*/ 1474888 h 3482342"/>
              <a:gd name="connsiteX37" fmla="*/ 10004424 w 12192000"/>
              <a:gd name="connsiteY37" fmla="*/ 1489801 h 3482342"/>
              <a:gd name="connsiteX38" fmla="*/ 9999951 w 12192000"/>
              <a:gd name="connsiteY38" fmla="*/ 1499127 h 3482342"/>
              <a:gd name="connsiteX39" fmla="*/ 9845462 w 12192000"/>
              <a:gd name="connsiteY39" fmla="*/ 1548192 h 3482342"/>
              <a:gd name="connsiteX40" fmla="*/ 9736156 w 12192000"/>
              <a:gd name="connsiteY40" fmla="*/ 1581928 h 3482342"/>
              <a:gd name="connsiteX41" fmla="*/ 9693355 w 12192000"/>
              <a:gd name="connsiteY41" fmla="*/ 1602632 h 3482342"/>
              <a:gd name="connsiteX42" fmla="*/ 9664242 w 12192000"/>
              <a:gd name="connsiteY42" fmla="*/ 1622075 h 3482342"/>
              <a:gd name="connsiteX43" fmla="*/ 9579195 w 12192000"/>
              <a:gd name="connsiteY43" fmla="*/ 1648017 h 3482342"/>
              <a:gd name="connsiteX44" fmla="*/ 9433652 w 12192000"/>
              <a:gd name="connsiteY44" fmla="*/ 1681174 h 3482342"/>
              <a:gd name="connsiteX45" fmla="*/ 9403775 w 12192000"/>
              <a:gd name="connsiteY45" fmla="*/ 1690403 h 3482342"/>
              <a:gd name="connsiteX46" fmla="*/ 9382503 w 12192000"/>
              <a:gd name="connsiteY46" fmla="*/ 1706957 h 3482342"/>
              <a:gd name="connsiteX47" fmla="*/ 9381410 w 12192000"/>
              <a:gd name="connsiteY47" fmla="*/ 1718312 h 3482342"/>
              <a:gd name="connsiteX48" fmla="*/ 9365685 w 12192000"/>
              <a:gd name="connsiteY48" fmla="*/ 1724772 h 3482342"/>
              <a:gd name="connsiteX49" fmla="*/ 9278020 w 12192000"/>
              <a:gd name="connsiteY49" fmla="*/ 1741161 h 3482342"/>
              <a:gd name="connsiteX50" fmla="*/ 9217145 w 12192000"/>
              <a:gd name="connsiteY50" fmla="*/ 1771195 h 3482342"/>
              <a:gd name="connsiteX51" fmla="*/ 8955875 w 12192000"/>
              <a:gd name="connsiteY51" fmla="*/ 1796806 h 3482342"/>
              <a:gd name="connsiteX52" fmla="*/ 8648415 w 12192000"/>
              <a:gd name="connsiteY52" fmla="*/ 1878623 h 3482342"/>
              <a:gd name="connsiteX53" fmla="*/ 8524524 w 12192000"/>
              <a:gd name="connsiteY53" fmla="*/ 1902425 h 3482342"/>
              <a:gd name="connsiteX54" fmla="*/ 8426060 w 12192000"/>
              <a:gd name="connsiteY54" fmla="*/ 1947126 h 3482342"/>
              <a:gd name="connsiteX55" fmla="*/ 8424042 w 12192000"/>
              <a:gd name="connsiteY55" fmla="*/ 1949367 h 3482342"/>
              <a:gd name="connsiteX56" fmla="*/ 8401276 w 12192000"/>
              <a:gd name="connsiteY56" fmla="*/ 1953968 h 3482342"/>
              <a:gd name="connsiteX57" fmla="*/ 8351578 w 12192000"/>
              <a:gd name="connsiteY57" fmla="*/ 1914422 h 3482342"/>
              <a:gd name="connsiteX58" fmla="*/ 8248914 w 12192000"/>
              <a:gd name="connsiteY58" fmla="*/ 1954175 h 3482342"/>
              <a:gd name="connsiteX59" fmla="*/ 8132104 w 12192000"/>
              <a:gd name="connsiteY59" fmla="*/ 1895727 h 3482342"/>
              <a:gd name="connsiteX60" fmla="*/ 7918078 w 12192000"/>
              <a:gd name="connsiteY60" fmla="*/ 1862668 h 3482342"/>
              <a:gd name="connsiteX61" fmla="*/ 7817899 w 12192000"/>
              <a:gd name="connsiteY61" fmla="*/ 1862176 h 3482342"/>
              <a:gd name="connsiteX62" fmla="*/ 7768994 w 12192000"/>
              <a:gd name="connsiteY62" fmla="*/ 1855721 h 3482342"/>
              <a:gd name="connsiteX63" fmla="*/ 7618027 w 12192000"/>
              <a:gd name="connsiteY63" fmla="*/ 1830959 h 3482342"/>
              <a:gd name="connsiteX64" fmla="*/ 7449425 w 12192000"/>
              <a:gd name="connsiteY64" fmla="*/ 1810910 h 3482342"/>
              <a:gd name="connsiteX65" fmla="*/ 7342915 w 12192000"/>
              <a:gd name="connsiteY65" fmla="*/ 1819827 h 3482342"/>
              <a:gd name="connsiteX66" fmla="*/ 7255191 w 12192000"/>
              <a:gd name="connsiteY66" fmla="*/ 1834354 h 3482342"/>
              <a:gd name="connsiteX67" fmla="*/ 7131205 w 12192000"/>
              <a:gd name="connsiteY67" fmla="*/ 1845557 h 3482342"/>
              <a:gd name="connsiteX68" fmla="*/ 6917124 w 12192000"/>
              <a:gd name="connsiteY68" fmla="*/ 1837109 h 3482342"/>
              <a:gd name="connsiteX69" fmla="*/ 6837145 w 12192000"/>
              <a:gd name="connsiteY69" fmla="*/ 1870724 h 3482342"/>
              <a:gd name="connsiteX70" fmla="*/ 6753991 w 12192000"/>
              <a:gd name="connsiteY70" fmla="*/ 1860969 h 3482342"/>
              <a:gd name="connsiteX71" fmla="*/ 6727754 w 12192000"/>
              <a:gd name="connsiteY71" fmla="*/ 1882372 h 3482342"/>
              <a:gd name="connsiteX72" fmla="*/ 6723371 w 12192000"/>
              <a:gd name="connsiteY72" fmla="*/ 1886494 h 3482342"/>
              <a:gd name="connsiteX73" fmla="*/ 6702779 w 12192000"/>
              <a:gd name="connsiteY73" fmla="*/ 1893601 h 3482342"/>
              <a:gd name="connsiteX74" fmla="*/ 6700779 w 12192000"/>
              <a:gd name="connsiteY74" fmla="*/ 1907344 h 3482342"/>
              <a:gd name="connsiteX75" fmla="*/ 6672513 w 12192000"/>
              <a:gd name="connsiteY75" fmla="*/ 1926452 h 3482342"/>
              <a:gd name="connsiteX76" fmla="*/ 6633549 w 12192000"/>
              <a:gd name="connsiteY76" fmla="*/ 1936255 h 3482342"/>
              <a:gd name="connsiteX77" fmla="*/ 6444344 w 12192000"/>
              <a:gd name="connsiteY77" fmla="*/ 1969663 h 3482342"/>
              <a:gd name="connsiteX78" fmla="*/ 6333446 w 12192000"/>
              <a:gd name="connsiteY78" fmla="*/ 1997163 h 3482342"/>
              <a:gd name="connsiteX79" fmla="*/ 6294933 w 12192000"/>
              <a:gd name="connsiteY79" fmla="*/ 2019412 h 3482342"/>
              <a:gd name="connsiteX80" fmla="*/ 6238719 w 12192000"/>
              <a:gd name="connsiteY80" fmla="*/ 2042547 h 3482342"/>
              <a:gd name="connsiteX81" fmla="*/ 6142310 w 12192000"/>
              <a:gd name="connsiteY81" fmla="*/ 2092510 h 3482342"/>
              <a:gd name="connsiteX82" fmla="*/ 6007916 w 12192000"/>
              <a:gd name="connsiteY82" fmla="*/ 2143752 h 3482342"/>
              <a:gd name="connsiteX83" fmla="*/ 5894610 w 12192000"/>
              <a:gd name="connsiteY83" fmla="*/ 2130684 h 3482342"/>
              <a:gd name="connsiteX84" fmla="*/ 5817682 w 12192000"/>
              <a:gd name="connsiteY84" fmla="*/ 2157358 h 3482342"/>
              <a:gd name="connsiteX85" fmla="*/ 5591469 w 12192000"/>
              <a:gd name="connsiteY85" fmla="*/ 2178389 h 3482342"/>
              <a:gd name="connsiteX86" fmla="*/ 5414282 w 12192000"/>
              <a:gd name="connsiteY86" fmla="*/ 2183070 h 3482342"/>
              <a:gd name="connsiteX87" fmla="*/ 5368369 w 12192000"/>
              <a:gd name="connsiteY87" fmla="*/ 2204272 h 3482342"/>
              <a:gd name="connsiteX88" fmla="*/ 5291263 w 12192000"/>
              <a:gd name="connsiteY88" fmla="*/ 2239182 h 3482342"/>
              <a:gd name="connsiteX89" fmla="*/ 5240857 w 12192000"/>
              <a:gd name="connsiteY89" fmla="*/ 2289444 h 3482342"/>
              <a:gd name="connsiteX90" fmla="*/ 5173523 w 12192000"/>
              <a:gd name="connsiteY90" fmla="*/ 2309057 h 3482342"/>
              <a:gd name="connsiteX91" fmla="*/ 5148543 w 12192000"/>
              <a:gd name="connsiteY91" fmla="*/ 2282356 h 3482342"/>
              <a:gd name="connsiteX92" fmla="*/ 5079548 w 12192000"/>
              <a:gd name="connsiteY92" fmla="*/ 2313485 h 3482342"/>
              <a:gd name="connsiteX93" fmla="*/ 4975908 w 12192000"/>
              <a:gd name="connsiteY93" fmla="*/ 2364128 h 3482342"/>
              <a:gd name="connsiteX94" fmla="*/ 4913723 w 12192000"/>
              <a:gd name="connsiteY94" fmla="*/ 2385265 h 3482342"/>
              <a:gd name="connsiteX95" fmla="*/ 4746485 w 12192000"/>
              <a:gd name="connsiteY95" fmla="*/ 2451769 h 3482342"/>
              <a:gd name="connsiteX96" fmla="*/ 4681588 w 12192000"/>
              <a:gd name="connsiteY96" fmla="*/ 2467494 h 3482342"/>
              <a:gd name="connsiteX97" fmla="*/ 1783655 w 12192000"/>
              <a:gd name="connsiteY97" fmla="*/ 3163860 h 3482342"/>
              <a:gd name="connsiteX98" fmla="*/ 1325955 w 12192000"/>
              <a:gd name="connsiteY98" fmla="*/ 3176692 h 3482342"/>
              <a:gd name="connsiteX99" fmla="*/ 1190384 w 12192000"/>
              <a:gd name="connsiteY99" fmla="*/ 3203504 h 3482342"/>
              <a:gd name="connsiteX100" fmla="*/ 1094537 w 12192000"/>
              <a:gd name="connsiteY100" fmla="*/ 3229469 h 3482342"/>
              <a:gd name="connsiteX101" fmla="*/ 779276 w 12192000"/>
              <a:gd name="connsiteY101" fmla="*/ 3327290 h 3482342"/>
              <a:gd name="connsiteX102" fmla="*/ 600378 w 12192000"/>
              <a:gd name="connsiteY102" fmla="*/ 3335250 h 3482342"/>
              <a:gd name="connsiteX103" fmla="*/ 493457 w 12192000"/>
              <a:gd name="connsiteY103" fmla="*/ 3365044 h 3482342"/>
              <a:gd name="connsiteX104" fmla="*/ 349402 w 12192000"/>
              <a:gd name="connsiteY104" fmla="*/ 3380897 h 3482342"/>
              <a:gd name="connsiteX105" fmla="*/ 192183 w 12192000"/>
              <a:gd name="connsiteY105" fmla="*/ 3460075 h 3482342"/>
              <a:gd name="connsiteX106" fmla="*/ 46713 w 12192000"/>
              <a:gd name="connsiteY106" fmla="*/ 3462986 h 3482342"/>
              <a:gd name="connsiteX107" fmla="*/ 2765 w 12192000"/>
              <a:gd name="connsiteY107" fmla="*/ 3480770 h 3482342"/>
              <a:gd name="connsiteX108" fmla="*/ 0 w 12192000"/>
              <a:gd name="connsiteY108" fmla="*/ 3482342 h 3482342"/>
              <a:gd name="connsiteX109" fmla="*/ 0 w 12192000"/>
              <a:gd name="connsiteY109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77421 w 12192000"/>
              <a:gd name="connsiteY15" fmla="*/ 763181 h 3482342"/>
              <a:gd name="connsiteX16" fmla="*/ 11540020 w 12192000"/>
              <a:gd name="connsiteY16" fmla="*/ 794059 h 3482342"/>
              <a:gd name="connsiteX17" fmla="*/ 11365056 w 12192000"/>
              <a:gd name="connsiteY17" fmla="*/ 804087 h 3482342"/>
              <a:gd name="connsiteX18" fmla="*/ 11294073 w 12192000"/>
              <a:gd name="connsiteY18" fmla="*/ 897260 h 3482342"/>
              <a:gd name="connsiteX19" fmla="*/ 11228040 w 12192000"/>
              <a:gd name="connsiteY19" fmla="*/ 958953 h 3482342"/>
              <a:gd name="connsiteX20" fmla="*/ 11193568 w 12192000"/>
              <a:gd name="connsiteY20" fmla="*/ 982314 h 3482342"/>
              <a:gd name="connsiteX21" fmla="*/ 11139869 w 12192000"/>
              <a:gd name="connsiteY21" fmla="*/ 1126133 h 3482342"/>
              <a:gd name="connsiteX22" fmla="*/ 11003287 w 12192000"/>
              <a:gd name="connsiteY22" fmla="*/ 1243468 h 3482342"/>
              <a:gd name="connsiteX23" fmla="*/ 10936797 w 12192000"/>
              <a:gd name="connsiteY23" fmla="*/ 1350588 h 3482342"/>
              <a:gd name="connsiteX24" fmla="*/ 10832727 w 12192000"/>
              <a:gd name="connsiteY24" fmla="*/ 1341335 h 3482342"/>
              <a:gd name="connsiteX25" fmla="*/ 10720408 w 12192000"/>
              <a:gd name="connsiteY25" fmla="*/ 1344999 h 3482342"/>
              <a:gd name="connsiteX26" fmla="*/ 10635456 w 12192000"/>
              <a:gd name="connsiteY26" fmla="*/ 1337688 h 3482342"/>
              <a:gd name="connsiteX27" fmla="*/ 10629954 w 12192000"/>
              <a:gd name="connsiteY27" fmla="*/ 1330628 h 3482342"/>
              <a:gd name="connsiteX28" fmla="*/ 10623883 w 12192000"/>
              <a:gd name="connsiteY28" fmla="*/ 1332776 h 3482342"/>
              <a:gd name="connsiteX29" fmla="*/ 10622090 w 12192000"/>
              <a:gd name="connsiteY29" fmla="*/ 1341385 h 3482342"/>
              <a:gd name="connsiteX30" fmla="*/ 10573203 w 12192000"/>
              <a:gd name="connsiteY30" fmla="*/ 1351996 h 3482342"/>
              <a:gd name="connsiteX31" fmla="*/ 10513263 w 12192000"/>
              <a:gd name="connsiteY31" fmla="*/ 1350756 h 3482342"/>
              <a:gd name="connsiteX32" fmla="*/ 10464012 w 12192000"/>
              <a:gd name="connsiteY32" fmla="*/ 1391778 h 3482342"/>
              <a:gd name="connsiteX33" fmla="*/ 10405409 w 12192000"/>
              <a:gd name="connsiteY33" fmla="*/ 1422789 h 3482342"/>
              <a:gd name="connsiteX34" fmla="*/ 10370530 w 12192000"/>
              <a:gd name="connsiteY34" fmla="*/ 1441596 h 3482342"/>
              <a:gd name="connsiteX35" fmla="*/ 10264922 w 12192000"/>
              <a:gd name="connsiteY35" fmla="*/ 1472107 h 3482342"/>
              <a:gd name="connsiteX36" fmla="*/ 10058690 w 12192000"/>
              <a:gd name="connsiteY36" fmla="*/ 1474888 h 3482342"/>
              <a:gd name="connsiteX37" fmla="*/ 10004424 w 12192000"/>
              <a:gd name="connsiteY37" fmla="*/ 1489801 h 3482342"/>
              <a:gd name="connsiteX38" fmla="*/ 9999951 w 12192000"/>
              <a:gd name="connsiteY38" fmla="*/ 1499127 h 3482342"/>
              <a:gd name="connsiteX39" fmla="*/ 9845462 w 12192000"/>
              <a:gd name="connsiteY39" fmla="*/ 1548192 h 3482342"/>
              <a:gd name="connsiteX40" fmla="*/ 9736156 w 12192000"/>
              <a:gd name="connsiteY40" fmla="*/ 1581928 h 3482342"/>
              <a:gd name="connsiteX41" fmla="*/ 9693355 w 12192000"/>
              <a:gd name="connsiteY41" fmla="*/ 1602632 h 3482342"/>
              <a:gd name="connsiteX42" fmla="*/ 9664242 w 12192000"/>
              <a:gd name="connsiteY42" fmla="*/ 1622075 h 3482342"/>
              <a:gd name="connsiteX43" fmla="*/ 9579195 w 12192000"/>
              <a:gd name="connsiteY43" fmla="*/ 1648017 h 3482342"/>
              <a:gd name="connsiteX44" fmla="*/ 9433652 w 12192000"/>
              <a:gd name="connsiteY44" fmla="*/ 1681174 h 3482342"/>
              <a:gd name="connsiteX45" fmla="*/ 9403775 w 12192000"/>
              <a:gd name="connsiteY45" fmla="*/ 1690403 h 3482342"/>
              <a:gd name="connsiteX46" fmla="*/ 9382503 w 12192000"/>
              <a:gd name="connsiteY46" fmla="*/ 1706957 h 3482342"/>
              <a:gd name="connsiteX47" fmla="*/ 9381410 w 12192000"/>
              <a:gd name="connsiteY47" fmla="*/ 1718312 h 3482342"/>
              <a:gd name="connsiteX48" fmla="*/ 9365685 w 12192000"/>
              <a:gd name="connsiteY48" fmla="*/ 1724772 h 3482342"/>
              <a:gd name="connsiteX49" fmla="*/ 9278020 w 12192000"/>
              <a:gd name="connsiteY49" fmla="*/ 1741161 h 3482342"/>
              <a:gd name="connsiteX50" fmla="*/ 9217145 w 12192000"/>
              <a:gd name="connsiteY50" fmla="*/ 1771195 h 3482342"/>
              <a:gd name="connsiteX51" fmla="*/ 8955875 w 12192000"/>
              <a:gd name="connsiteY51" fmla="*/ 1796806 h 3482342"/>
              <a:gd name="connsiteX52" fmla="*/ 8648415 w 12192000"/>
              <a:gd name="connsiteY52" fmla="*/ 1878623 h 3482342"/>
              <a:gd name="connsiteX53" fmla="*/ 8524524 w 12192000"/>
              <a:gd name="connsiteY53" fmla="*/ 1902425 h 3482342"/>
              <a:gd name="connsiteX54" fmla="*/ 8426060 w 12192000"/>
              <a:gd name="connsiteY54" fmla="*/ 1947126 h 3482342"/>
              <a:gd name="connsiteX55" fmla="*/ 8424042 w 12192000"/>
              <a:gd name="connsiteY55" fmla="*/ 1949367 h 3482342"/>
              <a:gd name="connsiteX56" fmla="*/ 8401276 w 12192000"/>
              <a:gd name="connsiteY56" fmla="*/ 1953968 h 3482342"/>
              <a:gd name="connsiteX57" fmla="*/ 8351578 w 12192000"/>
              <a:gd name="connsiteY57" fmla="*/ 1914422 h 3482342"/>
              <a:gd name="connsiteX58" fmla="*/ 8236214 w 12192000"/>
              <a:gd name="connsiteY58" fmla="*/ 1909725 h 3482342"/>
              <a:gd name="connsiteX59" fmla="*/ 8132104 w 12192000"/>
              <a:gd name="connsiteY59" fmla="*/ 1895727 h 3482342"/>
              <a:gd name="connsiteX60" fmla="*/ 7918078 w 12192000"/>
              <a:gd name="connsiteY60" fmla="*/ 1862668 h 3482342"/>
              <a:gd name="connsiteX61" fmla="*/ 7817899 w 12192000"/>
              <a:gd name="connsiteY61" fmla="*/ 1862176 h 3482342"/>
              <a:gd name="connsiteX62" fmla="*/ 7768994 w 12192000"/>
              <a:gd name="connsiteY62" fmla="*/ 1855721 h 3482342"/>
              <a:gd name="connsiteX63" fmla="*/ 7618027 w 12192000"/>
              <a:gd name="connsiteY63" fmla="*/ 1830959 h 3482342"/>
              <a:gd name="connsiteX64" fmla="*/ 7449425 w 12192000"/>
              <a:gd name="connsiteY64" fmla="*/ 1810910 h 3482342"/>
              <a:gd name="connsiteX65" fmla="*/ 7342915 w 12192000"/>
              <a:gd name="connsiteY65" fmla="*/ 1819827 h 3482342"/>
              <a:gd name="connsiteX66" fmla="*/ 7255191 w 12192000"/>
              <a:gd name="connsiteY66" fmla="*/ 1834354 h 3482342"/>
              <a:gd name="connsiteX67" fmla="*/ 7131205 w 12192000"/>
              <a:gd name="connsiteY67" fmla="*/ 1845557 h 3482342"/>
              <a:gd name="connsiteX68" fmla="*/ 6917124 w 12192000"/>
              <a:gd name="connsiteY68" fmla="*/ 1837109 h 3482342"/>
              <a:gd name="connsiteX69" fmla="*/ 6837145 w 12192000"/>
              <a:gd name="connsiteY69" fmla="*/ 1870724 h 3482342"/>
              <a:gd name="connsiteX70" fmla="*/ 6753991 w 12192000"/>
              <a:gd name="connsiteY70" fmla="*/ 1860969 h 3482342"/>
              <a:gd name="connsiteX71" fmla="*/ 6727754 w 12192000"/>
              <a:gd name="connsiteY71" fmla="*/ 1882372 h 3482342"/>
              <a:gd name="connsiteX72" fmla="*/ 6723371 w 12192000"/>
              <a:gd name="connsiteY72" fmla="*/ 1886494 h 3482342"/>
              <a:gd name="connsiteX73" fmla="*/ 6702779 w 12192000"/>
              <a:gd name="connsiteY73" fmla="*/ 1893601 h 3482342"/>
              <a:gd name="connsiteX74" fmla="*/ 6700779 w 12192000"/>
              <a:gd name="connsiteY74" fmla="*/ 1907344 h 3482342"/>
              <a:gd name="connsiteX75" fmla="*/ 6672513 w 12192000"/>
              <a:gd name="connsiteY75" fmla="*/ 1926452 h 3482342"/>
              <a:gd name="connsiteX76" fmla="*/ 6633549 w 12192000"/>
              <a:gd name="connsiteY76" fmla="*/ 1936255 h 3482342"/>
              <a:gd name="connsiteX77" fmla="*/ 6444344 w 12192000"/>
              <a:gd name="connsiteY77" fmla="*/ 1969663 h 3482342"/>
              <a:gd name="connsiteX78" fmla="*/ 6333446 w 12192000"/>
              <a:gd name="connsiteY78" fmla="*/ 1997163 h 3482342"/>
              <a:gd name="connsiteX79" fmla="*/ 6294933 w 12192000"/>
              <a:gd name="connsiteY79" fmla="*/ 2019412 h 3482342"/>
              <a:gd name="connsiteX80" fmla="*/ 6238719 w 12192000"/>
              <a:gd name="connsiteY80" fmla="*/ 2042547 h 3482342"/>
              <a:gd name="connsiteX81" fmla="*/ 6142310 w 12192000"/>
              <a:gd name="connsiteY81" fmla="*/ 2092510 h 3482342"/>
              <a:gd name="connsiteX82" fmla="*/ 6007916 w 12192000"/>
              <a:gd name="connsiteY82" fmla="*/ 2143752 h 3482342"/>
              <a:gd name="connsiteX83" fmla="*/ 5894610 w 12192000"/>
              <a:gd name="connsiteY83" fmla="*/ 2130684 h 3482342"/>
              <a:gd name="connsiteX84" fmla="*/ 5817682 w 12192000"/>
              <a:gd name="connsiteY84" fmla="*/ 2157358 h 3482342"/>
              <a:gd name="connsiteX85" fmla="*/ 5591469 w 12192000"/>
              <a:gd name="connsiteY85" fmla="*/ 2178389 h 3482342"/>
              <a:gd name="connsiteX86" fmla="*/ 5414282 w 12192000"/>
              <a:gd name="connsiteY86" fmla="*/ 2183070 h 3482342"/>
              <a:gd name="connsiteX87" fmla="*/ 5368369 w 12192000"/>
              <a:gd name="connsiteY87" fmla="*/ 2204272 h 3482342"/>
              <a:gd name="connsiteX88" fmla="*/ 5291263 w 12192000"/>
              <a:gd name="connsiteY88" fmla="*/ 2239182 h 3482342"/>
              <a:gd name="connsiteX89" fmla="*/ 5240857 w 12192000"/>
              <a:gd name="connsiteY89" fmla="*/ 2289444 h 3482342"/>
              <a:gd name="connsiteX90" fmla="*/ 5173523 w 12192000"/>
              <a:gd name="connsiteY90" fmla="*/ 2309057 h 3482342"/>
              <a:gd name="connsiteX91" fmla="*/ 5148543 w 12192000"/>
              <a:gd name="connsiteY91" fmla="*/ 2282356 h 3482342"/>
              <a:gd name="connsiteX92" fmla="*/ 5079548 w 12192000"/>
              <a:gd name="connsiteY92" fmla="*/ 2313485 h 3482342"/>
              <a:gd name="connsiteX93" fmla="*/ 4975908 w 12192000"/>
              <a:gd name="connsiteY93" fmla="*/ 2364128 h 3482342"/>
              <a:gd name="connsiteX94" fmla="*/ 4913723 w 12192000"/>
              <a:gd name="connsiteY94" fmla="*/ 2385265 h 3482342"/>
              <a:gd name="connsiteX95" fmla="*/ 4746485 w 12192000"/>
              <a:gd name="connsiteY95" fmla="*/ 2451769 h 3482342"/>
              <a:gd name="connsiteX96" fmla="*/ 4681588 w 12192000"/>
              <a:gd name="connsiteY96" fmla="*/ 2467494 h 3482342"/>
              <a:gd name="connsiteX97" fmla="*/ 1783655 w 12192000"/>
              <a:gd name="connsiteY97" fmla="*/ 3163860 h 3482342"/>
              <a:gd name="connsiteX98" fmla="*/ 1325955 w 12192000"/>
              <a:gd name="connsiteY98" fmla="*/ 3176692 h 3482342"/>
              <a:gd name="connsiteX99" fmla="*/ 1190384 w 12192000"/>
              <a:gd name="connsiteY99" fmla="*/ 3203504 h 3482342"/>
              <a:gd name="connsiteX100" fmla="*/ 1094537 w 12192000"/>
              <a:gd name="connsiteY100" fmla="*/ 3229469 h 3482342"/>
              <a:gd name="connsiteX101" fmla="*/ 779276 w 12192000"/>
              <a:gd name="connsiteY101" fmla="*/ 3327290 h 3482342"/>
              <a:gd name="connsiteX102" fmla="*/ 600378 w 12192000"/>
              <a:gd name="connsiteY102" fmla="*/ 3335250 h 3482342"/>
              <a:gd name="connsiteX103" fmla="*/ 493457 w 12192000"/>
              <a:gd name="connsiteY103" fmla="*/ 3365044 h 3482342"/>
              <a:gd name="connsiteX104" fmla="*/ 349402 w 12192000"/>
              <a:gd name="connsiteY104" fmla="*/ 3380897 h 3482342"/>
              <a:gd name="connsiteX105" fmla="*/ 192183 w 12192000"/>
              <a:gd name="connsiteY105" fmla="*/ 3460075 h 3482342"/>
              <a:gd name="connsiteX106" fmla="*/ 46713 w 12192000"/>
              <a:gd name="connsiteY106" fmla="*/ 3462986 h 3482342"/>
              <a:gd name="connsiteX107" fmla="*/ 2765 w 12192000"/>
              <a:gd name="connsiteY107" fmla="*/ 3480770 h 3482342"/>
              <a:gd name="connsiteX108" fmla="*/ 0 w 12192000"/>
              <a:gd name="connsiteY108" fmla="*/ 3482342 h 3482342"/>
              <a:gd name="connsiteX109" fmla="*/ 0 w 12192000"/>
              <a:gd name="connsiteY109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77421 w 12192000"/>
              <a:gd name="connsiteY15" fmla="*/ 763181 h 3482342"/>
              <a:gd name="connsiteX16" fmla="*/ 11540020 w 12192000"/>
              <a:gd name="connsiteY16" fmla="*/ 794059 h 3482342"/>
              <a:gd name="connsiteX17" fmla="*/ 11365056 w 12192000"/>
              <a:gd name="connsiteY17" fmla="*/ 804087 h 3482342"/>
              <a:gd name="connsiteX18" fmla="*/ 11294073 w 12192000"/>
              <a:gd name="connsiteY18" fmla="*/ 897260 h 3482342"/>
              <a:gd name="connsiteX19" fmla="*/ 11228040 w 12192000"/>
              <a:gd name="connsiteY19" fmla="*/ 958953 h 3482342"/>
              <a:gd name="connsiteX20" fmla="*/ 11193568 w 12192000"/>
              <a:gd name="connsiteY20" fmla="*/ 982314 h 3482342"/>
              <a:gd name="connsiteX21" fmla="*/ 11139869 w 12192000"/>
              <a:gd name="connsiteY21" fmla="*/ 1126133 h 3482342"/>
              <a:gd name="connsiteX22" fmla="*/ 11003287 w 12192000"/>
              <a:gd name="connsiteY22" fmla="*/ 1243468 h 3482342"/>
              <a:gd name="connsiteX23" fmla="*/ 10936797 w 12192000"/>
              <a:gd name="connsiteY23" fmla="*/ 1350588 h 3482342"/>
              <a:gd name="connsiteX24" fmla="*/ 10832727 w 12192000"/>
              <a:gd name="connsiteY24" fmla="*/ 1341335 h 3482342"/>
              <a:gd name="connsiteX25" fmla="*/ 10720408 w 12192000"/>
              <a:gd name="connsiteY25" fmla="*/ 1344999 h 3482342"/>
              <a:gd name="connsiteX26" fmla="*/ 10635456 w 12192000"/>
              <a:gd name="connsiteY26" fmla="*/ 1337688 h 3482342"/>
              <a:gd name="connsiteX27" fmla="*/ 10629954 w 12192000"/>
              <a:gd name="connsiteY27" fmla="*/ 1330628 h 3482342"/>
              <a:gd name="connsiteX28" fmla="*/ 10623883 w 12192000"/>
              <a:gd name="connsiteY28" fmla="*/ 1332776 h 3482342"/>
              <a:gd name="connsiteX29" fmla="*/ 10622090 w 12192000"/>
              <a:gd name="connsiteY29" fmla="*/ 1341385 h 3482342"/>
              <a:gd name="connsiteX30" fmla="*/ 10573203 w 12192000"/>
              <a:gd name="connsiteY30" fmla="*/ 1351996 h 3482342"/>
              <a:gd name="connsiteX31" fmla="*/ 10513263 w 12192000"/>
              <a:gd name="connsiteY31" fmla="*/ 1350756 h 3482342"/>
              <a:gd name="connsiteX32" fmla="*/ 10464012 w 12192000"/>
              <a:gd name="connsiteY32" fmla="*/ 1391778 h 3482342"/>
              <a:gd name="connsiteX33" fmla="*/ 10405409 w 12192000"/>
              <a:gd name="connsiteY33" fmla="*/ 1422789 h 3482342"/>
              <a:gd name="connsiteX34" fmla="*/ 10370530 w 12192000"/>
              <a:gd name="connsiteY34" fmla="*/ 1441596 h 3482342"/>
              <a:gd name="connsiteX35" fmla="*/ 10264922 w 12192000"/>
              <a:gd name="connsiteY35" fmla="*/ 1472107 h 3482342"/>
              <a:gd name="connsiteX36" fmla="*/ 10058690 w 12192000"/>
              <a:gd name="connsiteY36" fmla="*/ 1474888 h 3482342"/>
              <a:gd name="connsiteX37" fmla="*/ 10004424 w 12192000"/>
              <a:gd name="connsiteY37" fmla="*/ 1489801 h 3482342"/>
              <a:gd name="connsiteX38" fmla="*/ 9999951 w 12192000"/>
              <a:gd name="connsiteY38" fmla="*/ 1499127 h 3482342"/>
              <a:gd name="connsiteX39" fmla="*/ 9845462 w 12192000"/>
              <a:gd name="connsiteY39" fmla="*/ 1548192 h 3482342"/>
              <a:gd name="connsiteX40" fmla="*/ 9736156 w 12192000"/>
              <a:gd name="connsiteY40" fmla="*/ 1581928 h 3482342"/>
              <a:gd name="connsiteX41" fmla="*/ 9693355 w 12192000"/>
              <a:gd name="connsiteY41" fmla="*/ 1602632 h 3482342"/>
              <a:gd name="connsiteX42" fmla="*/ 9664242 w 12192000"/>
              <a:gd name="connsiteY42" fmla="*/ 1622075 h 3482342"/>
              <a:gd name="connsiteX43" fmla="*/ 9579195 w 12192000"/>
              <a:gd name="connsiteY43" fmla="*/ 1648017 h 3482342"/>
              <a:gd name="connsiteX44" fmla="*/ 9433652 w 12192000"/>
              <a:gd name="connsiteY44" fmla="*/ 1681174 h 3482342"/>
              <a:gd name="connsiteX45" fmla="*/ 9403775 w 12192000"/>
              <a:gd name="connsiteY45" fmla="*/ 1690403 h 3482342"/>
              <a:gd name="connsiteX46" fmla="*/ 9382503 w 12192000"/>
              <a:gd name="connsiteY46" fmla="*/ 1706957 h 3482342"/>
              <a:gd name="connsiteX47" fmla="*/ 9381410 w 12192000"/>
              <a:gd name="connsiteY47" fmla="*/ 1718312 h 3482342"/>
              <a:gd name="connsiteX48" fmla="*/ 9365685 w 12192000"/>
              <a:gd name="connsiteY48" fmla="*/ 1724772 h 3482342"/>
              <a:gd name="connsiteX49" fmla="*/ 9278020 w 12192000"/>
              <a:gd name="connsiteY49" fmla="*/ 1741161 h 3482342"/>
              <a:gd name="connsiteX50" fmla="*/ 9217145 w 12192000"/>
              <a:gd name="connsiteY50" fmla="*/ 1771195 h 3482342"/>
              <a:gd name="connsiteX51" fmla="*/ 8955875 w 12192000"/>
              <a:gd name="connsiteY51" fmla="*/ 1796806 h 3482342"/>
              <a:gd name="connsiteX52" fmla="*/ 8648415 w 12192000"/>
              <a:gd name="connsiteY52" fmla="*/ 1878623 h 3482342"/>
              <a:gd name="connsiteX53" fmla="*/ 8524524 w 12192000"/>
              <a:gd name="connsiteY53" fmla="*/ 1902425 h 3482342"/>
              <a:gd name="connsiteX54" fmla="*/ 8426060 w 12192000"/>
              <a:gd name="connsiteY54" fmla="*/ 1947126 h 3482342"/>
              <a:gd name="connsiteX55" fmla="*/ 8424042 w 12192000"/>
              <a:gd name="connsiteY55" fmla="*/ 1949367 h 3482342"/>
              <a:gd name="connsiteX56" fmla="*/ 8401276 w 12192000"/>
              <a:gd name="connsiteY56" fmla="*/ 1953968 h 3482342"/>
              <a:gd name="connsiteX57" fmla="*/ 8345228 w 12192000"/>
              <a:gd name="connsiteY57" fmla="*/ 1939822 h 3482342"/>
              <a:gd name="connsiteX58" fmla="*/ 8236214 w 12192000"/>
              <a:gd name="connsiteY58" fmla="*/ 1909725 h 3482342"/>
              <a:gd name="connsiteX59" fmla="*/ 8132104 w 12192000"/>
              <a:gd name="connsiteY59" fmla="*/ 1895727 h 3482342"/>
              <a:gd name="connsiteX60" fmla="*/ 7918078 w 12192000"/>
              <a:gd name="connsiteY60" fmla="*/ 1862668 h 3482342"/>
              <a:gd name="connsiteX61" fmla="*/ 7817899 w 12192000"/>
              <a:gd name="connsiteY61" fmla="*/ 1862176 h 3482342"/>
              <a:gd name="connsiteX62" fmla="*/ 7768994 w 12192000"/>
              <a:gd name="connsiteY62" fmla="*/ 1855721 h 3482342"/>
              <a:gd name="connsiteX63" fmla="*/ 7618027 w 12192000"/>
              <a:gd name="connsiteY63" fmla="*/ 1830959 h 3482342"/>
              <a:gd name="connsiteX64" fmla="*/ 7449425 w 12192000"/>
              <a:gd name="connsiteY64" fmla="*/ 1810910 h 3482342"/>
              <a:gd name="connsiteX65" fmla="*/ 7342915 w 12192000"/>
              <a:gd name="connsiteY65" fmla="*/ 1819827 h 3482342"/>
              <a:gd name="connsiteX66" fmla="*/ 7255191 w 12192000"/>
              <a:gd name="connsiteY66" fmla="*/ 1834354 h 3482342"/>
              <a:gd name="connsiteX67" fmla="*/ 7131205 w 12192000"/>
              <a:gd name="connsiteY67" fmla="*/ 1845557 h 3482342"/>
              <a:gd name="connsiteX68" fmla="*/ 6917124 w 12192000"/>
              <a:gd name="connsiteY68" fmla="*/ 1837109 h 3482342"/>
              <a:gd name="connsiteX69" fmla="*/ 6837145 w 12192000"/>
              <a:gd name="connsiteY69" fmla="*/ 1870724 h 3482342"/>
              <a:gd name="connsiteX70" fmla="*/ 6753991 w 12192000"/>
              <a:gd name="connsiteY70" fmla="*/ 1860969 h 3482342"/>
              <a:gd name="connsiteX71" fmla="*/ 6727754 w 12192000"/>
              <a:gd name="connsiteY71" fmla="*/ 1882372 h 3482342"/>
              <a:gd name="connsiteX72" fmla="*/ 6723371 w 12192000"/>
              <a:gd name="connsiteY72" fmla="*/ 1886494 h 3482342"/>
              <a:gd name="connsiteX73" fmla="*/ 6702779 w 12192000"/>
              <a:gd name="connsiteY73" fmla="*/ 1893601 h 3482342"/>
              <a:gd name="connsiteX74" fmla="*/ 6700779 w 12192000"/>
              <a:gd name="connsiteY74" fmla="*/ 1907344 h 3482342"/>
              <a:gd name="connsiteX75" fmla="*/ 6672513 w 12192000"/>
              <a:gd name="connsiteY75" fmla="*/ 1926452 h 3482342"/>
              <a:gd name="connsiteX76" fmla="*/ 6633549 w 12192000"/>
              <a:gd name="connsiteY76" fmla="*/ 1936255 h 3482342"/>
              <a:gd name="connsiteX77" fmla="*/ 6444344 w 12192000"/>
              <a:gd name="connsiteY77" fmla="*/ 1969663 h 3482342"/>
              <a:gd name="connsiteX78" fmla="*/ 6333446 w 12192000"/>
              <a:gd name="connsiteY78" fmla="*/ 1997163 h 3482342"/>
              <a:gd name="connsiteX79" fmla="*/ 6294933 w 12192000"/>
              <a:gd name="connsiteY79" fmla="*/ 2019412 h 3482342"/>
              <a:gd name="connsiteX80" fmla="*/ 6238719 w 12192000"/>
              <a:gd name="connsiteY80" fmla="*/ 2042547 h 3482342"/>
              <a:gd name="connsiteX81" fmla="*/ 6142310 w 12192000"/>
              <a:gd name="connsiteY81" fmla="*/ 2092510 h 3482342"/>
              <a:gd name="connsiteX82" fmla="*/ 6007916 w 12192000"/>
              <a:gd name="connsiteY82" fmla="*/ 2143752 h 3482342"/>
              <a:gd name="connsiteX83" fmla="*/ 5894610 w 12192000"/>
              <a:gd name="connsiteY83" fmla="*/ 2130684 h 3482342"/>
              <a:gd name="connsiteX84" fmla="*/ 5817682 w 12192000"/>
              <a:gd name="connsiteY84" fmla="*/ 2157358 h 3482342"/>
              <a:gd name="connsiteX85" fmla="*/ 5591469 w 12192000"/>
              <a:gd name="connsiteY85" fmla="*/ 2178389 h 3482342"/>
              <a:gd name="connsiteX86" fmla="*/ 5414282 w 12192000"/>
              <a:gd name="connsiteY86" fmla="*/ 2183070 h 3482342"/>
              <a:gd name="connsiteX87" fmla="*/ 5368369 w 12192000"/>
              <a:gd name="connsiteY87" fmla="*/ 2204272 h 3482342"/>
              <a:gd name="connsiteX88" fmla="*/ 5291263 w 12192000"/>
              <a:gd name="connsiteY88" fmla="*/ 2239182 h 3482342"/>
              <a:gd name="connsiteX89" fmla="*/ 5240857 w 12192000"/>
              <a:gd name="connsiteY89" fmla="*/ 2289444 h 3482342"/>
              <a:gd name="connsiteX90" fmla="*/ 5173523 w 12192000"/>
              <a:gd name="connsiteY90" fmla="*/ 2309057 h 3482342"/>
              <a:gd name="connsiteX91" fmla="*/ 5148543 w 12192000"/>
              <a:gd name="connsiteY91" fmla="*/ 2282356 h 3482342"/>
              <a:gd name="connsiteX92" fmla="*/ 5079548 w 12192000"/>
              <a:gd name="connsiteY92" fmla="*/ 2313485 h 3482342"/>
              <a:gd name="connsiteX93" fmla="*/ 4975908 w 12192000"/>
              <a:gd name="connsiteY93" fmla="*/ 2364128 h 3482342"/>
              <a:gd name="connsiteX94" fmla="*/ 4913723 w 12192000"/>
              <a:gd name="connsiteY94" fmla="*/ 2385265 h 3482342"/>
              <a:gd name="connsiteX95" fmla="*/ 4746485 w 12192000"/>
              <a:gd name="connsiteY95" fmla="*/ 2451769 h 3482342"/>
              <a:gd name="connsiteX96" fmla="*/ 4681588 w 12192000"/>
              <a:gd name="connsiteY96" fmla="*/ 2467494 h 3482342"/>
              <a:gd name="connsiteX97" fmla="*/ 1783655 w 12192000"/>
              <a:gd name="connsiteY97" fmla="*/ 3163860 h 3482342"/>
              <a:gd name="connsiteX98" fmla="*/ 1325955 w 12192000"/>
              <a:gd name="connsiteY98" fmla="*/ 3176692 h 3482342"/>
              <a:gd name="connsiteX99" fmla="*/ 1190384 w 12192000"/>
              <a:gd name="connsiteY99" fmla="*/ 3203504 h 3482342"/>
              <a:gd name="connsiteX100" fmla="*/ 1094537 w 12192000"/>
              <a:gd name="connsiteY100" fmla="*/ 3229469 h 3482342"/>
              <a:gd name="connsiteX101" fmla="*/ 779276 w 12192000"/>
              <a:gd name="connsiteY101" fmla="*/ 3327290 h 3482342"/>
              <a:gd name="connsiteX102" fmla="*/ 600378 w 12192000"/>
              <a:gd name="connsiteY102" fmla="*/ 3335250 h 3482342"/>
              <a:gd name="connsiteX103" fmla="*/ 493457 w 12192000"/>
              <a:gd name="connsiteY103" fmla="*/ 3365044 h 3482342"/>
              <a:gd name="connsiteX104" fmla="*/ 349402 w 12192000"/>
              <a:gd name="connsiteY104" fmla="*/ 3380897 h 3482342"/>
              <a:gd name="connsiteX105" fmla="*/ 192183 w 12192000"/>
              <a:gd name="connsiteY105" fmla="*/ 3460075 h 3482342"/>
              <a:gd name="connsiteX106" fmla="*/ 46713 w 12192000"/>
              <a:gd name="connsiteY106" fmla="*/ 3462986 h 3482342"/>
              <a:gd name="connsiteX107" fmla="*/ 2765 w 12192000"/>
              <a:gd name="connsiteY107" fmla="*/ 3480770 h 3482342"/>
              <a:gd name="connsiteX108" fmla="*/ 0 w 12192000"/>
              <a:gd name="connsiteY108" fmla="*/ 3482342 h 3482342"/>
              <a:gd name="connsiteX109" fmla="*/ 0 w 12192000"/>
              <a:gd name="connsiteY109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77421 w 12192000"/>
              <a:gd name="connsiteY15" fmla="*/ 763181 h 3482342"/>
              <a:gd name="connsiteX16" fmla="*/ 11540020 w 12192000"/>
              <a:gd name="connsiteY16" fmla="*/ 794059 h 3482342"/>
              <a:gd name="connsiteX17" fmla="*/ 11365056 w 12192000"/>
              <a:gd name="connsiteY17" fmla="*/ 804087 h 3482342"/>
              <a:gd name="connsiteX18" fmla="*/ 11294073 w 12192000"/>
              <a:gd name="connsiteY18" fmla="*/ 897260 h 3482342"/>
              <a:gd name="connsiteX19" fmla="*/ 11228040 w 12192000"/>
              <a:gd name="connsiteY19" fmla="*/ 958953 h 3482342"/>
              <a:gd name="connsiteX20" fmla="*/ 11193568 w 12192000"/>
              <a:gd name="connsiteY20" fmla="*/ 982314 h 3482342"/>
              <a:gd name="connsiteX21" fmla="*/ 11139869 w 12192000"/>
              <a:gd name="connsiteY21" fmla="*/ 1126133 h 3482342"/>
              <a:gd name="connsiteX22" fmla="*/ 11003287 w 12192000"/>
              <a:gd name="connsiteY22" fmla="*/ 1243468 h 3482342"/>
              <a:gd name="connsiteX23" fmla="*/ 10936797 w 12192000"/>
              <a:gd name="connsiteY23" fmla="*/ 1350588 h 3482342"/>
              <a:gd name="connsiteX24" fmla="*/ 10832727 w 12192000"/>
              <a:gd name="connsiteY24" fmla="*/ 1341335 h 3482342"/>
              <a:gd name="connsiteX25" fmla="*/ 10720408 w 12192000"/>
              <a:gd name="connsiteY25" fmla="*/ 1344999 h 3482342"/>
              <a:gd name="connsiteX26" fmla="*/ 10635456 w 12192000"/>
              <a:gd name="connsiteY26" fmla="*/ 1337688 h 3482342"/>
              <a:gd name="connsiteX27" fmla="*/ 10629954 w 12192000"/>
              <a:gd name="connsiteY27" fmla="*/ 1330628 h 3482342"/>
              <a:gd name="connsiteX28" fmla="*/ 10623883 w 12192000"/>
              <a:gd name="connsiteY28" fmla="*/ 1332776 h 3482342"/>
              <a:gd name="connsiteX29" fmla="*/ 10622090 w 12192000"/>
              <a:gd name="connsiteY29" fmla="*/ 1341385 h 3482342"/>
              <a:gd name="connsiteX30" fmla="*/ 10573203 w 12192000"/>
              <a:gd name="connsiteY30" fmla="*/ 1351996 h 3482342"/>
              <a:gd name="connsiteX31" fmla="*/ 10513263 w 12192000"/>
              <a:gd name="connsiteY31" fmla="*/ 1350756 h 3482342"/>
              <a:gd name="connsiteX32" fmla="*/ 10464012 w 12192000"/>
              <a:gd name="connsiteY32" fmla="*/ 1391778 h 3482342"/>
              <a:gd name="connsiteX33" fmla="*/ 10405409 w 12192000"/>
              <a:gd name="connsiteY33" fmla="*/ 1422789 h 3482342"/>
              <a:gd name="connsiteX34" fmla="*/ 10370530 w 12192000"/>
              <a:gd name="connsiteY34" fmla="*/ 1441596 h 3482342"/>
              <a:gd name="connsiteX35" fmla="*/ 10264922 w 12192000"/>
              <a:gd name="connsiteY35" fmla="*/ 1472107 h 3482342"/>
              <a:gd name="connsiteX36" fmla="*/ 10058690 w 12192000"/>
              <a:gd name="connsiteY36" fmla="*/ 1474888 h 3482342"/>
              <a:gd name="connsiteX37" fmla="*/ 10004424 w 12192000"/>
              <a:gd name="connsiteY37" fmla="*/ 1489801 h 3482342"/>
              <a:gd name="connsiteX38" fmla="*/ 9999951 w 12192000"/>
              <a:gd name="connsiteY38" fmla="*/ 1499127 h 3482342"/>
              <a:gd name="connsiteX39" fmla="*/ 9845462 w 12192000"/>
              <a:gd name="connsiteY39" fmla="*/ 1548192 h 3482342"/>
              <a:gd name="connsiteX40" fmla="*/ 9736156 w 12192000"/>
              <a:gd name="connsiteY40" fmla="*/ 1581928 h 3482342"/>
              <a:gd name="connsiteX41" fmla="*/ 9693355 w 12192000"/>
              <a:gd name="connsiteY41" fmla="*/ 1602632 h 3482342"/>
              <a:gd name="connsiteX42" fmla="*/ 9664242 w 12192000"/>
              <a:gd name="connsiteY42" fmla="*/ 1622075 h 3482342"/>
              <a:gd name="connsiteX43" fmla="*/ 9579195 w 12192000"/>
              <a:gd name="connsiteY43" fmla="*/ 1648017 h 3482342"/>
              <a:gd name="connsiteX44" fmla="*/ 9433652 w 12192000"/>
              <a:gd name="connsiteY44" fmla="*/ 1681174 h 3482342"/>
              <a:gd name="connsiteX45" fmla="*/ 9403775 w 12192000"/>
              <a:gd name="connsiteY45" fmla="*/ 1690403 h 3482342"/>
              <a:gd name="connsiteX46" fmla="*/ 9382503 w 12192000"/>
              <a:gd name="connsiteY46" fmla="*/ 1706957 h 3482342"/>
              <a:gd name="connsiteX47" fmla="*/ 9381410 w 12192000"/>
              <a:gd name="connsiteY47" fmla="*/ 1718312 h 3482342"/>
              <a:gd name="connsiteX48" fmla="*/ 9365685 w 12192000"/>
              <a:gd name="connsiteY48" fmla="*/ 1724772 h 3482342"/>
              <a:gd name="connsiteX49" fmla="*/ 9278020 w 12192000"/>
              <a:gd name="connsiteY49" fmla="*/ 1741161 h 3482342"/>
              <a:gd name="connsiteX50" fmla="*/ 9217145 w 12192000"/>
              <a:gd name="connsiteY50" fmla="*/ 1771195 h 3482342"/>
              <a:gd name="connsiteX51" fmla="*/ 8955875 w 12192000"/>
              <a:gd name="connsiteY51" fmla="*/ 1796806 h 3482342"/>
              <a:gd name="connsiteX52" fmla="*/ 8648415 w 12192000"/>
              <a:gd name="connsiteY52" fmla="*/ 1878623 h 3482342"/>
              <a:gd name="connsiteX53" fmla="*/ 8524524 w 12192000"/>
              <a:gd name="connsiteY53" fmla="*/ 1902425 h 3482342"/>
              <a:gd name="connsiteX54" fmla="*/ 8426060 w 12192000"/>
              <a:gd name="connsiteY54" fmla="*/ 1947126 h 3482342"/>
              <a:gd name="connsiteX55" fmla="*/ 8424042 w 12192000"/>
              <a:gd name="connsiteY55" fmla="*/ 1949367 h 3482342"/>
              <a:gd name="connsiteX56" fmla="*/ 8345228 w 12192000"/>
              <a:gd name="connsiteY56" fmla="*/ 1939822 h 3482342"/>
              <a:gd name="connsiteX57" fmla="*/ 8236214 w 12192000"/>
              <a:gd name="connsiteY57" fmla="*/ 1909725 h 3482342"/>
              <a:gd name="connsiteX58" fmla="*/ 8132104 w 12192000"/>
              <a:gd name="connsiteY58" fmla="*/ 1895727 h 3482342"/>
              <a:gd name="connsiteX59" fmla="*/ 7918078 w 12192000"/>
              <a:gd name="connsiteY59" fmla="*/ 1862668 h 3482342"/>
              <a:gd name="connsiteX60" fmla="*/ 7817899 w 12192000"/>
              <a:gd name="connsiteY60" fmla="*/ 1862176 h 3482342"/>
              <a:gd name="connsiteX61" fmla="*/ 7768994 w 12192000"/>
              <a:gd name="connsiteY61" fmla="*/ 1855721 h 3482342"/>
              <a:gd name="connsiteX62" fmla="*/ 7618027 w 12192000"/>
              <a:gd name="connsiteY62" fmla="*/ 1830959 h 3482342"/>
              <a:gd name="connsiteX63" fmla="*/ 7449425 w 12192000"/>
              <a:gd name="connsiteY63" fmla="*/ 1810910 h 3482342"/>
              <a:gd name="connsiteX64" fmla="*/ 7342915 w 12192000"/>
              <a:gd name="connsiteY64" fmla="*/ 1819827 h 3482342"/>
              <a:gd name="connsiteX65" fmla="*/ 7255191 w 12192000"/>
              <a:gd name="connsiteY65" fmla="*/ 1834354 h 3482342"/>
              <a:gd name="connsiteX66" fmla="*/ 7131205 w 12192000"/>
              <a:gd name="connsiteY66" fmla="*/ 1845557 h 3482342"/>
              <a:gd name="connsiteX67" fmla="*/ 6917124 w 12192000"/>
              <a:gd name="connsiteY67" fmla="*/ 1837109 h 3482342"/>
              <a:gd name="connsiteX68" fmla="*/ 6837145 w 12192000"/>
              <a:gd name="connsiteY68" fmla="*/ 1870724 h 3482342"/>
              <a:gd name="connsiteX69" fmla="*/ 6753991 w 12192000"/>
              <a:gd name="connsiteY69" fmla="*/ 1860969 h 3482342"/>
              <a:gd name="connsiteX70" fmla="*/ 6727754 w 12192000"/>
              <a:gd name="connsiteY70" fmla="*/ 1882372 h 3482342"/>
              <a:gd name="connsiteX71" fmla="*/ 6723371 w 12192000"/>
              <a:gd name="connsiteY71" fmla="*/ 1886494 h 3482342"/>
              <a:gd name="connsiteX72" fmla="*/ 6702779 w 12192000"/>
              <a:gd name="connsiteY72" fmla="*/ 1893601 h 3482342"/>
              <a:gd name="connsiteX73" fmla="*/ 6700779 w 12192000"/>
              <a:gd name="connsiteY73" fmla="*/ 1907344 h 3482342"/>
              <a:gd name="connsiteX74" fmla="*/ 6672513 w 12192000"/>
              <a:gd name="connsiteY74" fmla="*/ 1926452 h 3482342"/>
              <a:gd name="connsiteX75" fmla="*/ 6633549 w 12192000"/>
              <a:gd name="connsiteY75" fmla="*/ 1936255 h 3482342"/>
              <a:gd name="connsiteX76" fmla="*/ 6444344 w 12192000"/>
              <a:gd name="connsiteY76" fmla="*/ 1969663 h 3482342"/>
              <a:gd name="connsiteX77" fmla="*/ 6333446 w 12192000"/>
              <a:gd name="connsiteY77" fmla="*/ 1997163 h 3482342"/>
              <a:gd name="connsiteX78" fmla="*/ 6294933 w 12192000"/>
              <a:gd name="connsiteY78" fmla="*/ 2019412 h 3482342"/>
              <a:gd name="connsiteX79" fmla="*/ 6238719 w 12192000"/>
              <a:gd name="connsiteY79" fmla="*/ 2042547 h 3482342"/>
              <a:gd name="connsiteX80" fmla="*/ 6142310 w 12192000"/>
              <a:gd name="connsiteY80" fmla="*/ 2092510 h 3482342"/>
              <a:gd name="connsiteX81" fmla="*/ 6007916 w 12192000"/>
              <a:gd name="connsiteY81" fmla="*/ 2143752 h 3482342"/>
              <a:gd name="connsiteX82" fmla="*/ 5894610 w 12192000"/>
              <a:gd name="connsiteY82" fmla="*/ 2130684 h 3482342"/>
              <a:gd name="connsiteX83" fmla="*/ 5817682 w 12192000"/>
              <a:gd name="connsiteY83" fmla="*/ 2157358 h 3482342"/>
              <a:gd name="connsiteX84" fmla="*/ 5591469 w 12192000"/>
              <a:gd name="connsiteY84" fmla="*/ 2178389 h 3482342"/>
              <a:gd name="connsiteX85" fmla="*/ 5414282 w 12192000"/>
              <a:gd name="connsiteY85" fmla="*/ 2183070 h 3482342"/>
              <a:gd name="connsiteX86" fmla="*/ 5368369 w 12192000"/>
              <a:gd name="connsiteY86" fmla="*/ 2204272 h 3482342"/>
              <a:gd name="connsiteX87" fmla="*/ 5291263 w 12192000"/>
              <a:gd name="connsiteY87" fmla="*/ 2239182 h 3482342"/>
              <a:gd name="connsiteX88" fmla="*/ 5240857 w 12192000"/>
              <a:gd name="connsiteY88" fmla="*/ 2289444 h 3482342"/>
              <a:gd name="connsiteX89" fmla="*/ 5173523 w 12192000"/>
              <a:gd name="connsiteY89" fmla="*/ 2309057 h 3482342"/>
              <a:gd name="connsiteX90" fmla="*/ 5148543 w 12192000"/>
              <a:gd name="connsiteY90" fmla="*/ 2282356 h 3482342"/>
              <a:gd name="connsiteX91" fmla="*/ 5079548 w 12192000"/>
              <a:gd name="connsiteY91" fmla="*/ 2313485 h 3482342"/>
              <a:gd name="connsiteX92" fmla="*/ 4975908 w 12192000"/>
              <a:gd name="connsiteY92" fmla="*/ 2364128 h 3482342"/>
              <a:gd name="connsiteX93" fmla="*/ 4913723 w 12192000"/>
              <a:gd name="connsiteY93" fmla="*/ 2385265 h 3482342"/>
              <a:gd name="connsiteX94" fmla="*/ 4746485 w 12192000"/>
              <a:gd name="connsiteY94" fmla="*/ 2451769 h 3482342"/>
              <a:gd name="connsiteX95" fmla="*/ 4681588 w 12192000"/>
              <a:gd name="connsiteY95" fmla="*/ 2467494 h 3482342"/>
              <a:gd name="connsiteX96" fmla="*/ 1783655 w 12192000"/>
              <a:gd name="connsiteY96" fmla="*/ 3163860 h 3482342"/>
              <a:gd name="connsiteX97" fmla="*/ 1325955 w 12192000"/>
              <a:gd name="connsiteY97" fmla="*/ 3176692 h 3482342"/>
              <a:gd name="connsiteX98" fmla="*/ 1190384 w 12192000"/>
              <a:gd name="connsiteY98" fmla="*/ 3203504 h 3482342"/>
              <a:gd name="connsiteX99" fmla="*/ 1094537 w 12192000"/>
              <a:gd name="connsiteY99" fmla="*/ 3229469 h 3482342"/>
              <a:gd name="connsiteX100" fmla="*/ 779276 w 12192000"/>
              <a:gd name="connsiteY100" fmla="*/ 3327290 h 3482342"/>
              <a:gd name="connsiteX101" fmla="*/ 600378 w 12192000"/>
              <a:gd name="connsiteY101" fmla="*/ 3335250 h 3482342"/>
              <a:gd name="connsiteX102" fmla="*/ 493457 w 12192000"/>
              <a:gd name="connsiteY102" fmla="*/ 3365044 h 3482342"/>
              <a:gd name="connsiteX103" fmla="*/ 349402 w 12192000"/>
              <a:gd name="connsiteY103" fmla="*/ 3380897 h 3482342"/>
              <a:gd name="connsiteX104" fmla="*/ 192183 w 12192000"/>
              <a:gd name="connsiteY104" fmla="*/ 3460075 h 3482342"/>
              <a:gd name="connsiteX105" fmla="*/ 46713 w 12192000"/>
              <a:gd name="connsiteY105" fmla="*/ 3462986 h 3482342"/>
              <a:gd name="connsiteX106" fmla="*/ 2765 w 12192000"/>
              <a:gd name="connsiteY106" fmla="*/ 3480770 h 3482342"/>
              <a:gd name="connsiteX107" fmla="*/ 0 w 12192000"/>
              <a:gd name="connsiteY107" fmla="*/ 3482342 h 3482342"/>
              <a:gd name="connsiteX108" fmla="*/ 0 w 12192000"/>
              <a:gd name="connsiteY108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77421 w 12192000"/>
              <a:gd name="connsiteY15" fmla="*/ 763181 h 3482342"/>
              <a:gd name="connsiteX16" fmla="*/ 11540020 w 12192000"/>
              <a:gd name="connsiteY16" fmla="*/ 794059 h 3482342"/>
              <a:gd name="connsiteX17" fmla="*/ 11365056 w 12192000"/>
              <a:gd name="connsiteY17" fmla="*/ 804087 h 3482342"/>
              <a:gd name="connsiteX18" fmla="*/ 11294073 w 12192000"/>
              <a:gd name="connsiteY18" fmla="*/ 897260 h 3482342"/>
              <a:gd name="connsiteX19" fmla="*/ 11228040 w 12192000"/>
              <a:gd name="connsiteY19" fmla="*/ 958953 h 3482342"/>
              <a:gd name="connsiteX20" fmla="*/ 11193568 w 12192000"/>
              <a:gd name="connsiteY20" fmla="*/ 982314 h 3482342"/>
              <a:gd name="connsiteX21" fmla="*/ 11139869 w 12192000"/>
              <a:gd name="connsiteY21" fmla="*/ 1126133 h 3482342"/>
              <a:gd name="connsiteX22" fmla="*/ 11003287 w 12192000"/>
              <a:gd name="connsiteY22" fmla="*/ 1243468 h 3482342"/>
              <a:gd name="connsiteX23" fmla="*/ 10936797 w 12192000"/>
              <a:gd name="connsiteY23" fmla="*/ 1350588 h 3482342"/>
              <a:gd name="connsiteX24" fmla="*/ 10832727 w 12192000"/>
              <a:gd name="connsiteY24" fmla="*/ 1341335 h 3482342"/>
              <a:gd name="connsiteX25" fmla="*/ 10720408 w 12192000"/>
              <a:gd name="connsiteY25" fmla="*/ 1344999 h 3482342"/>
              <a:gd name="connsiteX26" fmla="*/ 10635456 w 12192000"/>
              <a:gd name="connsiteY26" fmla="*/ 1337688 h 3482342"/>
              <a:gd name="connsiteX27" fmla="*/ 10629954 w 12192000"/>
              <a:gd name="connsiteY27" fmla="*/ 1330628 h 3482342"/>
              <a:gd name="connsiteX28" fmla="*/ 10623883 w 12192000"/>
              <a:gd name="connsiteY28" fmla="*/ 1332776 h 3482342"/>
              <a:gd name="connsiteX29" fmla="*/ 10622090 w 12192000"/>
              <a:gd name="connsiteY29" fmla="*/ 1341385 h 3482342"/>
              <a:gd name="connsiteX30" fmla="*/ 10573203 w 12192000"/>
              <a:gd name="connsiteY30" fmla="*/ 1351996 h 3482342"/>
              <a:gd name="connsiteX31" fmla="*/ 10513263 w 12192000"/>
              <a:gd name="connsiteY31" fmla="*/ 1350756 h 3482342"/>
              <a:gd name="connsiteX32" fmla="*/ 10464012 w 12192000"/>
              <a:gd name="connsiteY32" fmla="*/ 1391778 h 3482342"/>
              <a:gd name="connsiteX33" fmla="*/ 10405409 w 12192000"/>
              <a:gd name="connsiteY33" fmla="*/ 1422789 h 3482342"/>
              <a:gd name="connsiteX34" fmla="*/ 10370530 w 12192000"/>
              <a:gd name="connsiteY34" fmla="*/ 1441596 h 3482342"/>
              <a:gd name="connsiteX35" fmla="*/ 10264922 w 12192000"/>
              <a:gd name="connsiteY35" fmla="*/ 1472107 h 3482342"/>
              <a:gd name="connsiteX36" fmla="*/ 10058690 w 12192000"/>
              <a:gd name="connsiteY36" fmla="*/ 1474888 h 3482342"/>
              <a:gd name="connsiteX37" fmla="*/ 10004424 w 12192000"/>
              <a:gd name="connsiteY37" fmla="*/ 1489801 h 3482342"/>
              <a:gd name="connsiteX38" fmla="*/ 9999951 w 12192000"/>
              <a:gd name="connsiteY38" fmla="*/ 1499127 h 3482342"/>
              <a:gd name="connsiteX39" fmla="*/ 9845462 w 12192000"/>
              <a:gd name="connsiteY39" fmla="*/ 1548192 h 3482342"/>
              <a:gd name="connsiteX40" fmla="*/ 9736156 w 12192000"/>
              <a:gd name="connsiteY40" fmla="*/ 1581928 h 3482342"/>
              <a:gd name="connsiteX41" fmla="*/ 9693355 w 12192000"/>
              <a:gd name="connsiteY41" fmla="*/ 1602632 h 3482342"/>
              <a:gd name="connsiteX42" fmla="*/ 9664242 w 12192000"/>
              <a:gd name="connsiteY42" fmla="*/ 1622075 h 3482342"/>
              <a:gd name="connsiteX43" fmla="*/ 9579195 w 12192000"/>
              <a:gd name="connsiteY43" fmla="*/ 1648017 h 3482342"/>
              <a:gd name="connsiteX44" fmla="*/ 9433652 w 12192000"/>
              <a:gd name="connsiteY44" fmla="*/ 1681174 h 3482342"/>
              <a:gd name="connsiteX45" fmla="*/ 9403775 w 12192000"/>
              <a:gd name="connsiteY45" fmla="*/ 1690403 h 3482342"/>
              <a:gd name="connsiteX46" fmla="*/ 9382503 w 12192000"/>
              <a:gd name="connsiteY46" fmla="*/ 1706957 h 3482342"/>
              <a:gd name="connsiteX47" fmla="*/ 9381410 w 12192000"/>
              <a:gd name="connsiteY47" fmla="*/ 1718312 h 3482342"/>
              <a:gd name="connsiteX48" fmla="*/ 9365685 w 12192000"/>
              <a:gd name="connsiteY48" fmla="*/ 1724772 h 3482342"/>
              <a:gd name="connsiteX49" fmla="*/ 9278020 w 12192000"/>
              <a:gd name="connsiteY49" fmla="*/ 1741161 h 3482342"/>
              <a:gd name="connsiteX50" fmla="*/ 9217145 w 12192000"/>
              <a:gd name="connsiteY50" fmla="*/ 1771195 h 3482342"/>
              <a:gd name="connsiteX51" fmla="*/ 8955875 w 12192000"/>
              <a:gd name="connsiteY51" fmla="*/ 1796806 h 3482342"/>
              <a:gd name="connsiteX52" fmla="*/ 8648415 w 12192000"/>
              <a:gd name="connsiteY52" fmla="*/ 1878623 h 3482342"/>
              <a:gd name="connsiteX53" fmla="*/ 8524524 w 12192000"/>
              <a:gd name="connsiteY53" fmla="*/ 1902425 h 3482342"/>
              <a:gd name="connsiteX54" fmla="*/ 8426060 w 12192000"/>
              <a:gd name="connsiteY54" fmla="*/ 1947126 h 3482342"/>
              <a:gd name="connsiteX55" fmla="*/ 8430392 w 12192000"/>
              <a:gd name="connsiteY55" fmla="*/ 1898567 h 3482342"/>
              <a:gd name="connsiteX56" fmla="*/ 8345228 w 12192000"/>
              <a:gd name="connsiteY56" fmla="*/ 1939822 h 3482342"/>
              <a:gd name="connsiteX57" fmla="*/ 8236214 w 12192000"/>
              <a:gd name="connsiteY57" fmla="*/ 1909725 h 3482342"/>
              <a:gd name="connsiteX58" fmla="*/ 8132104 w 12192000"/>
              <a:gd name="connsiteY58" fmla="*/ 1895727 h 3482342"/>
              <a:gd name="connsiteX59" fmla="*/ 7918078 w 12192000"/>
              <a:gd name="connsiteY59" fmla="*/ 1862668 h 3482342"/>
              <a:gd name="connsiteX60" fmla="*/ 7817899 w 12192000"/>
              <a:gd name="connsiteY60" fmla="*/ 1862176 h 3482342"/>
              <a:gd name="connsiteX61" fmla="*/ 7768994 w 12192000"/>
              <a:gd name="connsiteY61" fmla="*/ 1855721 h 3482342"/>
              <a:gd name="connsiteX62" fmla="*/ 7618027 w 12192000"/>
              <a:gd name="connsiteY62" fmla="*/ 1830959 h 3482342"/>
              <a:gd name="connsiteX63" fmla="*/ 7449425 w 12192000"/>
              <a:gd name="connsiteY63" fmla="*/ 1810910 h 3482342"/>
              <a:gd name="connsiteX64" fmla="*/ 7342915 w 12192000"/>
              <a:gd name="connsiteY64" fmla="*/ 1819827 h 3482342"/>
              <a:gd name="connsiteX65" fmla="*/ 7255191 w 12192000"/>
              <a:gd name="connsiteY65" fmla="*/ 1834354 h 3482342"/>
              <a:gd name="connsiteX66" fmla="*/ 7131205 w 12192000"/>
              <a:gd name="connsiteY66" fmla="*/ 1845557 h 3482342"/>
              <a:gd name="connsiteX67" fmla="*/ 6917124 w 12192000"/>
              <a:gd name="connsiteY67" fmla="*/ 1837109 h 3482342"/>
              <a:gd name="connsiteX68" fmla="*/ 6837145 w 12192000"/>
              <a:gd name="connsiteY68" fmla="*/ 1870724 h 3482342"/>
              <a:gd name="connsiteX69" fmla="*/ 6753991 w 12192000"/>
              <a:gd name="connsiteY69" fmla="*/ 1860969 h 3482342"/>
              <a:gd name="connsiteX70" fmla="*/ 6727754 w 12192000"/>
              <a:gd name="connsiteY70" fmla="*/ 1882372 h 3482342"/>
              <a:gd name="connsiteX71" fmla="*/ 6723371 w 12192000"/>
              <a:gd name="connsiteY71" fmla="*/ 1886494 h 3482342"/>
              <a:gd name="connsiteX72" fmla="*/ 6702779 w 12192000"/>
              <a:gd name="connsiteY72" fmla="*/ 1893601 h 3482342"/>
              <a:gd name="connsiteX73" fmla="*/ 6700779 w 12192000"/>
              <a:gd name="connsiteY73" fmla="*/ 1907344 h 3482342"/>
              <a:gd name="connsiteX74" fmla="*/ 6672513 w 12192000"/>
              <a:gd name="connsiteY74" fmla="*/ 1926452 h 3482342"/>
              <a:gd name="connsiteX75" fmla="*/ 6633549 w 12192000"/>
              <a:gd name="connsiteY75" fmla="*/ 1936255 h 3482342"/>
              <a:gd name="connsiteX76" fmla="*/ 6444344 w 12192000"/>
              <a:gd name="connsiteY76" fmla="*/ 1969663 h 3482342"/>
              <a:gd name="connsiteX77" fmla="*/ 6333446 w 12192000"/>
              <a:gd name="connsiteY77" fmla="*/ 1997163 h 3482342"/>
              <a:gd name="connsiteX78" fmla="*/ 6294933 w 12192000"/>
              <a:gd name="connsiteY78" fmla="*/ 2019412 h 3482342"/>
              <a:gd name="connsiteX79" fmla="*/ 6238719 w 12192000"/>
              <a:gd name="connsiteY79" fmla="*/ 2042547 h 3482342"/>
              <a:gd name="connsiteX80" fmla="*/ 6142310 w 12192000"/>
              <a:gd name="connsiteY80" fmla="*/ 2092510 h 3482342"/>
              <a:gd name="connsiteX81" fmla="*/ 6007916 w 12192000"/>
              <a:gd name="connsiteY81" fmla="*/ 2143752 h 3482342"/>
              <a:gd name="connsiteX82" fmla="*/ 5894610 w 12192000"/>
              <a:gd name="connsiteY82" fmla="*/ 2130684 h 3482342"/>
              <a:gd name="connsiteX83" fmla="*/ 5817682 w 12192000"/>
              <a:gd name="connsiteY83" fmla="*/ 2157358 h 3482342"/>
              <a:gd name="connsiteX84" fmla="*/ 5591469 w 12192000"/>
              <a:gd name="connsiteY84" fmla="*/ 2178389 h 3482342"/>
              <a:gd name="connsiteX85" fmla="*/ 5414282 w 12192000"/>
              <a:gd name="connsiteY85" fmla="*/ 2183070 h 3482342"/>
              <a:gd name="connsiteX86" fmla="*/ 5368369 w 12192000"/>
              <a:gd name="connsiteY86" fmla="*/ 2204272 h 3482342"/>
              <a:gd name="connsiteX87" fmla="*/ 5291263 w 12192000"/>
              <a:gd name="connsiteY87" fmla="*/ 2239182 h 3482342"/>
              <a:gd name="connsiteX88" fmla="*/ 5240857 w 12192000"/>
              <a:gd name="connsiteY88" fmla="*/ 2289444 h 3482342"/>
              <a:gd name="connsiteX89" fmla="*/ 5173523 w 12192000"/>
              <a:gd name="connsiteY89" fmla="*/ 2309057 h 3482342"/>
              <a:gd name="connsiteX90" fmla="*/ 5148543 w 12192000"/>
              <a:gd name="connsiteY90" fmla="*/ 2282356 h 3482342"/>
              <a:gd name="connsiteX91" fmla="*/ 5079548 w 12192000"/>
              <a:gd name="connsiteY91" fmla="*/ 2313485 h 3482342"/>
              <a:gd name="connsiteX92" fmla="*/ 4975908 w 12192000"/>
              <a:gd name="connsiteY92" fmla="*/ 2364128 h 3482342"/>
              <a:gd name="connsiteX93" fmla="*/ 4913723 w 12192000"/>
              <a:gd name="connsiteY93" fmla="*/ 2385265 h 3482342"/>
              <a:gd name="connsiteX94" fmla="*/ 4746485 w 12192000"/>
              <a:gd name="connsiteY94" fmla="*/ 2451769 h 3482342"/>
              <a:gd name="connsiteX95" fmla="*/ 4681588 w 12192000"/>
              <a:gd name="connsiteY95" fmla="*/ 2467494 h 3482342"/>
              <a:gd name="connsiteX96" fmla="*/ 1783655 w 12192000"/>
              <a:gd name="connsiteY96" fmla="*/ 3163860 h 3482342"/>
              <a:gd name="connsiteX97" fmla="*/ 1325955 w 12192000"/>
              <a:gd name="connsiteY97" fmla="*/ 3176692 h 3482342"/>
              <a:gd name="connsiteX98" fmla="*/ 1190384 w 12192000"/>
              <a:gd name="connsiteY98" fmla="*/ 3203504 h 3482342"/>
              <a:gd name="connsiteX99" fmla="*/ 1094537 w 12192000"/>
              <a:gd name="connsiteY99" fmla="*/ 3229469 h 3482342"/>
              <a:gd name="connsiteX100" fmla="*/ 779276 w 12192000"/>
              <a:gd name="connsiteY100" fmla="*/ 3327290 h 3482342"/>
              <a:gd name="connsiteX101" fmla="*/ 600378 w 12192000"/>
              <a:gd name="connsiteY101" fmla="*/ 3335250 h 3482342"/>
              <a:gd name="connsiteX102" fmla="*/ 493457 w 12192000"/>
              <a:gd name="connsiteY102" fmla="*/ 3365044 h 3482342"/>
              <a:gd name="connsiteX103" fmla="*/ 349402 w 12192000"/>
              <a:gd name="connsiteY103" fmla="*/ 3380897 h 3482342"/>
              <a:gd name="connsiteX104" fmla="*/ 192183 w 12192000"/>
              <a:gd name="connsiteY104" fmla="*/ 3460075 h 3482342"/>
              <a:gd name="connsiteX105" fmla="*/ 46713 w 12192000"/>
              <a:gd name="connsiteY105" fmla="*/ 3462986 h 3482342"/>
              <a:gd name="connsiteX106" fmla="*/ 2765 w 12192000"/>
              <a:gd name="connsiteY106" fmla="*/ 3480770 h 3482342"/>
              <a:gd name="connsiteX107" fmla="*/ 0 w 12192000"/>
              <a:gd name="connsiteY107" fmla="*/ 3482342 h 3482342"/>
              <a:gd name="connsiteX108" fmla="*/ 0 w 12192000"/>
              <a:gd name="connsiteY108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77421 w 12192000"/>
              <a:gd name="connsiteY15" fmla="*/ 763181 h 3482342"/>
              <a:gd name="connsiteX16" fmla="*/ 11540020 w 12192000"/>
              <a:gd name="connsiteY16" fmla="*/ 794059 h 3482342"/>
              <a:gd name="connsiteX17" fmla="*/ 11365056 w 12192000"/>
              <a:gd name="connsiteY17" fmla="*/ 804087 h 3482342"/>
              <a:gd name="connsiteX18" fmla="*/ 11294073 w 12192000"/>
              <a:gd name="connsiteY18" fmla="*/ 897260 h 3482342"/>
              <a:gd name="connsiteX19" fmla="*/ 11228040 w 12192000"/>
              <a:gd name="connsiteY19" fmla="*/ 958953 h 3482342"/>
              <a:gd name="connsiteX20" fmla="*/ 11193568 w 12192000"/>
              <a:gd name="connsiteY20" fmla="*/ 982314 h 3482342"/>
              <a:gd name="connsiteX21" fmla="*/ 11139869 w 12192000"/>
              <a:gd name="connsiteY21" fmla="*/ 1126133 h 3482342"/>
              <a:gd name="connsiteX22" fmla="*/ 11003287 w 12192000"/>
              <a:gd name="connsiteY22" fmla="*/ 1243468 h 3482342"/>
              <a:gd name="connsiteX23" fmla="*/ 10936797 w 12192000"/>
              <a:gd name="connsiteY23" fmla="*/ 1350588 h 3482342"/>
              <a:gd name="connsiteX24" fmla="*/ 10832727 w 12192000"/>
              <a:gd name="connsiteY24" fmla="*/ 1341335 h 3482342"/>
              <a:gd name="connsiteX25" fmla="*/ 10720408 w 12192000"/>
              <a:gd name="connsiteY25" fmla="*/ 1344999 h 3482342"/>
              <a:gd name="connsiteX26" fmla="*/ 10635456 w 12192000"/>
              <a:gd name="connsiteY26" fmla="*/ 1337688 h 3482342"/>
              <a:gd name="connsiteX27" fmla="*/ 10629954 w 12192000"/>
              <a:gd name="connsiteY27" fmla="*/ 1330628 h 3482342"/>
              <a:gd name="connsiteX28" fmla="*/ 10623883 w 12192000"/>
              <a:gd name="connsiteY28" fmla="*/ 1332776 h 3482342"/>
              <a:gd name="connsiteX29" fmla="*/ 10622090 w 12192000"/>
              <a:gd name="connsiteY29" fmla="*/ 1341385 h 3482342"/>
              <a:gd name="connsiteX30" fmla="*/ 10573203 w 12192000"/>
              <a:gd name="connsiteY30" fmla="*/ 1351996 h 3482342"/>
              <a:gd name="connsiteX31" fmla="*/ 10513263 w 12192000"/>
              <a:gd name="connsiteY31" fmla="*/ 1350756 h 3482342"/>
              <a:gd name="connsiteX32" fmla="*/ 10464012 w 12192000"/>
              <a:gd name="connsiteY32" fmla="*/ 1391778 h 3482342"/>
              <a:gd name="connsiteX33" fmla="*/ 10405409 w 12192000"/>
              <a:gd name="connsiteY33" fmla="*/ 1422789 h 3482342"/>
              <a:gd name="connsiteX34" fmla="*/ 10370530 w 12192000"/>
              <a:gd name="connsiteY34" fmla="*/ 1441596 h 3482342"/>
              <a:gd name="connsiteX35" fmla="*/ 10264922 w 12192000"/>
              <a:gd name="connsiteY35" fmla="*/ 1472107 h 3482342"/>
              <a:gd name="connsiteX36" fmla="*/ 10058690 w 12192000"/>
              <a:gd name="connsiteY36" fmla="*/ 1474888 h 3482342"/>
              <a:gd name="connsiteX37" fmla="*/ 10004424 w 12192000"/>
              <a:gd name="connsiteY37" fmla="*/ 1489801 h 3482342"/>
              <a:gd name="connsiteX38" fmla="*/ 9999951 w 12192000"/>
              <a:gd name="connsiteY38" fmla="*/ 1499127 h 3482342"/>
              <a:gd name="connsiteX39" fmla="*/ 9845462 w 12192000"/>
              <a:gd name="connsiteY39" fmla="*/ 1548192 h 3482342"/>
              <a:gd name="connsiteX40" fmla="*/ 9736156 w 12192000"/>
              <a:gd name="connsiteY40" fmla="*/ 1581928 h 3482342"/>
              <a:gd name="connsiteX41" fmla="*/ 9693355 w 12192000"/>
              <a:gd name="connsiteY41" fmla="*/ 1602632 h 3482342"/>
              <a:gd name="connsiteX42" fmla="*/ 9664242 w 12192000"/>
              <a:gd name="connsiteY42" fmla="*/ 1622075 h 3482342"/>
              <a:gd name="connsiteX43" fmla="*/ 9579195 w 12192000"/>
              <a:gd name="connsiteY43" fmla="*/ 1648017 h 3482342"/>
              <a:gd name="connsiteX44" fmla="*/ 9433652 w 12192000"/>
              <a:gd name="connsiteY44" fmla="*/ 1681174 h 3482342"/>
              <a:gd name="connsiteX45" fmla="*/ 9403775 w 12192000"/>
              <a:gd name="connsiteY45" fmla="*/ 1690403 h 3482342"/>
              <a:gd name="connsiteX46" fmla="*/ 9382503 w 12192000"/>
              <a:gd name="connsiteY46" fmla="*/ 1706957 h 3482342"/>
              <a:gd name="connsiteX47" fmla="*/ 9381410 w 12192000"/>
              <a:gd name="connsiteY47" fmla="*/ 1718312 h 3482342"/>
              <a:gd name="connsiteX48" fmla="*/ 9365685 w 12192000"/>
              <a:gd name="connsiteY48" fmla="*/ 1724772 h 3482342"/>
              <a:gd name="connsiteX49" fmla="*/ 9278020 w 12192000"/>
              <a:gd name="connsiteY49" fmla="*/ 1741161 h 3482342"/>
              <a:gd name="connsiteX50" fmla="*/ 9217145 w 12192000"/>
              <a:gd name="connsiteY50" fmla="*/ 1771195 h 3482342"/>
              <a:gd name="connsiteX51" fmla="*/ 8955875 w 12192000"/>
              <a:gd name="connsiteY51" fmla="*/ 1796806 h 3482342"/>
              <a:gd name="connsiteX52" fmla="*/ 8648415 w 12192000"/>
              <a:gd name="connsiteY52" fmla="*/ 1878623 h 3482342"/>
              <a:gd name="connsiteX53" fmla="*/ 8524524 w 12192000"/>
              <a:gd name="connsiteY53" fmla="*/ 1902425 h 3482342"/>
              <a:gd name="connsiteX54" fmla="*/ 8430392 w 12192000"/>
              <a:gd name="connsiteY54" fmla="*/ 1898567 h 3482342"/>
              <a:gd name="connsiteX55" fmla="*/ 8345228 w 12192000"/>
              <a:gd name="connsiteY55" fmla="*/ 1939822 h 3482342"/>
              <a:gd name="connsiteX56" fmla="*/ 8236214 w 12192000"/>
              <a:gd name="connsiteY56" fmla="*/ 1909725 h 3482342"/>
              <a:gd name="connsiteX57" fmla="*/ 8132104 w 12192000"/>
              <a:gd name="connsiteY57" fmla="*/ 1895727 h 3482342"/>
              <a:gd name="connsiteX58" fmla="*/ 7918078 w 12192000"/>
              <a:gd name="connsiteY58" fmla="*/ 1862668 h 3482342"/>
              <a:gd name="connsiteX59" fmla="*/ 7817899 w 12192000"/>
              <a:gd name="connsiteY59" fmla="*/ 1862176 h 3482342"/>
              <a:gd name="connsiteX60" fmla="*/ 7768994 w 12192000"/>
              <a:gd name="connsiteY60" fmla="*/ 1855721 h 3482342"/>
              <a:gd name="connsiteX61" fmla="*/ 7618027 w 12192000"/>
              <a:gd name="connsiteY61" fmla="*/ 1830959 h 3482342"/>
              <a:gd name="connsiteX62" fmla="*/ 7449425 w 12192000"/>
              <a:gd name="connsiteY62" fmla="*/ 1810910 h 3482342"/>
              <a:gd name="connsiteX63" fmla="*/ 7342915 w 12192000"/>
              <a:gd name="connsiteY63" fmla="*/ 1819827 h 3482342"/>
              <a:gd name="connsiteX64" fmla="*/ 7255191 w 12192000"/>
              <a:gd name="connsiteY64" fmla="*/ 1834354 h 3482342"/>
              <a:gd name="connsiteX65" fmla="*/ 7131205 w 12192000"/>
              <a:gd name="connsiteY65" fmla="*/ 1845557 h 3482342"/>
              <a:gd name="connsiteX66" fmla="*/ 6917124 w 12192000"/>
              <a:gd name="connsiteY66" fmla="*/ 1837109 h 3482342"/>
              <a:gd name="connsiteX67" fmla="*/ 6837145 w 12192000"/>
              <a:gd name="connsiteY67" fmla="*/ 1870724 h 3482342"/>
              <a:gd name="connsiteX68" fmla="*/ 6753991 w 12192000"/>
              <a:gd name="connsiteY68" fmla="*/ 1860969 h 3482342"/>
              <a:gd name="connsiteX69" fmla="*/ 6727754 w 12192000"/>
              <a:gd name="connsiteY69" fmla="*/ 1882372 h 3482342"/>
              <a:gd name="connsiteX70" fmla="*/ 6723371 w 12192000"/>
              <a:gd name="connsiteY70" fmla="*/ 1886494 h 3482342"/>
              <a:gd name="connsiteX71" fmla="*/ 6702779 w 12192000"/>
              <a:gd name="connsiteY71" fmla="*/ 1893601 h 3482342"/>
              <a:gd name="connsiteX72" fmla="*/ 6700779 w 12192000"/>
              <a:gd name="connsiteY72" fmla="*/ 1907344 h 3482342"/>
              <a:gd name="connsiteX73" fmla="*/ 6672513 w 12192000"/>
              <a:gd name="connsiteY73" fmla="*/ 1926452 h 3482342"/>
              <a:gd name="connsiteX74" fmla="*/ 6633549 w 12192000"/>
              <a:gd name="connsiteY74" fmla="*/ 1936255 h 3482342"/>
              <a:gd name="connsiteX75" fmla="*/ 6444344 w 12192000"/>
              <a:gd name="connsiteY75" fmla="*/ 1969663 h 3482342"/>
              <a:gd name="connsiteX76" fmla="*/ 6333446 w 12192000"/>
              <a:gd name="connsiteY76" fmla="*/ 1997163 h 3482342"/>
              <a:gd name="connsiteX77" fmla="*/ 6294933 w 12192000"/>
              <a:gd name="connsiteY77" fmla="*/ 2019412 h 3482342"/>
              <a:gd name="connsiteX78" fmla="*/ 6238719 w 12192000"/>
              <a:gd name="connsiteY78" fmla="*/ 2042547 h 3482342"/>
              <a:gd name="connsiteX79" fmla="*/ 6142310 w 12192000"/>
              <a:gd name="connsiteY79" fmla="*/ 2092510 h 3482342"/>
              <a:gd name="connsiteX80" fmla="*/ 6007916 w 12192000"/>
              <a:gd name="connsiteY80" fmla="*/ 2143752 h 3482342"/>
              <a:gd name="connsiteX81" fmla="*/ 5894610 w 12192000"/>
              <a:gd name="connsiteY81" fmla="*/ 2130684 h 3482342"/>
              <a:gd name="connsiteX82" fmla="*/ 5817682 w 12192000"/>
              <a:gd name="connsiteY82" fmla="*/ 2157358 h 3482342"/>
              <a:gd name="connsiteX83" fmla="*/ 5591469 w 12192000"/>
              <a:gd name="connsiteY83" fmla="*/ 2178389 h 3482342"/>
              <a:gd name="connsiteX84" fmla="*/ 5414282 w 12192000"/>
              <a:gd name="connsiteY84" fmla="*/ 2183070 h 3482342"/>
              <a:gd name="connsiteX85" fmla="*/ 5368369 w 12192000"/>
              <a:gd name="connsiteY85" fmla="*/ 2204272 h 3482342"/>
              <a:gd name="connsiteX86" fmla="*/ 5291263 w 12192000"/>
              <a:gd name="connsiteY86" fmla="*/ 2239182 h 3482342"/>
              <a:gd name="connsiteX87" fmla="*/ 5240857 w 12192000"/>
              <a:gd name="connsiteY87" fmla="*/ 2289444 h 3482342"/>
              <a:gd name="connsiteX88" fmla="*/ 5173523 w 12192000"/>
              <a:gd name="connsiteY88" fmla="*/ 2309057 h 3482342"/>
              <a:gd name="connsiteX89" fmla="*/ 5148543 w 12192000"/>
              <a:gd name="connsiteY89" fmla="*/ 2282356 h 3482342"/>
              <a:gd name="connsiteX90" fmla="*/ 5079548 w 12192000"/>
              <a:gd name="connsiteY90" fmla="*/ 2313485 h 3482342"/>
              <a:gd name="connsiteX91" fmla="*/ 4975908 w 12192000"/>
              <a:gd name="connsiteY91" fmla="*/ 2364128 h 3482342"/>
              <a:gd name="connsiteX92" fmla="*/ 4913723 w 12192000"/>
              <a:gd name="connsiteY92" fmla="*/ 2385265 h 3482342"/>
              <a:gd name="connsiteX93" fmla="*/ 4746485 w 12192000"/>
              <a:gd name="connsiteY93" fmla="*/ 2451769 h 3482342"/>
              <a:gd name="connsiteX94" fmla="*/ 4681588 w 12192000"/>
              <a:gd name="connsiteY94" fmla="*/ 2467494 h 3482342"/>
              <a:gd name="connsiteX95" fmla="*/ 1783655 w 12192000"/>
              <a:gd name="connsiteY95" fmla="*/ 3163860 h 3482342"/>
              <a:gd name="connsiteX96" fmla="*/ 1325955 w 12192000"/>
              <a:gd name="connsiteY96" fmla="*/ 3176692 h 3482342"/>
              <a:gd name="connsiteX97" fmla="*/ 1190384 w 12192000"/>
              <a:gd name="connsiteY97" fmla="*/ 3203504 h 3482342"/>
              <a:gd name="connsiteX98" fmla="*/ 1094537 w 12192000"/>
              <a:gd name="connsiteY98" fmla="*/ 3229469 h 3482342"/>
              <a:gd name="connsiteX99" fmla="*/ 779276 w 12192000"/>
              <a:gd name="connsiteY99" fmla="*/ 3327290 h 3482342"/>
              <a:gd name="connsiteX100" fmla="*/ 600378 w 12192000"/>
              <a:gd name="connsiteY100" fmla="*/ 3335250 h 3482342"/>
              <a:gd name="connsiteX101" fmla="*/ 493457 w 12192000"/>
              <a:gd name="connsiteY101" fmla="*/ 3365044 h 3482342"/>
              <a:gd name="connsiteX102" fmla="*/ 349402 w 12192000"/>
              <a:gd name="connsiteY102" fmla="*/ 3380897 h 3482342"/>
              <a:gd name="connsiteX103" fmla="*/ 192183 w 12192000"/>
              <a:gd name="connsiteY103" fmla="*/ 3460075 h 3482342"/>
              <a:gd name="connsiteX104" fmla="*/ 46713 w 12192000"/>
              <a:gd name="connsiteY104" fmla="*/ 3462986 h 3482342"/>
              <a:gd name="connsiteX105" fmla="*/ 2765 w 12192000"/>
              <a:gd name="connsiteY105" fmla="*/ 3480770 h 3482342"/>
              <a:gd name="connsiteX106" fmla="*/ 0 w 12192000"/>
              <a:gd name="connsiteY106" fmla="*/ 3482342 h 3482342"/>
              <a:gd name="connsiteX107" fmla="*/ 0 w 12192000"/>
              <a:gd name="connsiteY107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77421 w 12192000"/>
              <a:gd name="connsiteY15" fmla="*/ 763181 h 3482342"/>
              <a:gd name="connsiteX16" fmla="*/ 11540020 w 12192000"/>
              <a:gd name="connsiteY16" fmla="*/ 794059 h 3482342"/>
              <a:gd name="connsiteX17" fmla="*/ 11365056 w 12192000"/>
              <a:gd name="connsiteY17" fmla="*/ 804087 h 3482342"/>
              <a:gd name="connsiteX18" fmla="*/ 11294073 w 12192000"/>
              <a:gd name="connsiteY18" fmla="*/ 897260 h 3482342"/>
              <a:gd name="connsiteX19" fmla="*/ 11228040 w 12192000"/>
              <a:gd name="connsiteY19" fmla="*/ 958953 h 3482342"/>
              <a:gd name="connsiteX20" fmla="*/ 11193568 w 12192000"/>
              <a:gd name="connsiteY20" fmla="*/ 982314 h 3482342"/>
              <a:gd name="connsiteX21" fmla="*/ 11139869 w 12192000"/>
              <a:gd name="connsiteY21" fmla="*/ 1126133 h 3482342"/>
              <a:gd name="connsiteX22" fmla="*/ 11003287 w 12192000"/>
              <a:gd name="connsiteY22" fmla="*/ 1243468 h 3482342"/>
              <a:gd name="connsiteX23" fmla="*/ 10936797 w 12192000"/>
              <a:gd name="connsiteY23" fmla="*/ 1350588 h 3482342"/>
              <a:gd name="connsiteX24" fmla="*/ 10832727 w 12192000"/>
              <a:gd name="connsiteY24" fmla="*/ 1341335 h 3482342"/>
              <a:gd name="connsiteX25" fmla="*/ 10720408 w 12192000"/>
              <a:gd name="connsiteY25" fmla="*/ 1344999 h 3482342"/>
              <a:gd name="connsiteX26" fmla="*/ 10635456 w 12192000"/>
              <a:gd name="connsiteY26" fmla="*/ 1337688 h 3482342"/>
              <a:gd name="connsiteX27" fmla="*/ 10629954 w 12192000"/>
              <a:gd name="connsiteY27" fmla="*/ 1330628 h 3482342"/>
              <a:gd name="connsiteX28" fmla="*/ 10623883 w 12192000"/>
              <a:gd name="connsiteY28" fmla="*/ 1332776 h 3482342"/>
              <a:gd name="connsiteX29" fmla="*/ 10622090 w 12192000"/>
              <a:gd name="connsiteY29" fmla="*/ 1341385 h 3482342"/>
              <a:gd name="connsiteX30" fmla="*/ 10573203 w 12192000"/>
              <a:gd name="connsiteY30" fmla="*/ 1351996 h 3482342"/>
              <a:gd name="connsiteX31" fmla="*/ 10513263 w 12192000"/>
              <a:gd name="connsiteY31" fmla="*/ 1350756 h 3482342"/>
              <a:gd name="connsiteX32" fmla="*/ 10464012 w 12192000"/>
              <a:gd name="connsiteY32" fmla="*/ 1391778 h 3482342"/>
              <a:gd name="connsiteX33" fmla="*/ 10405409 w 12192000"/>
              <a:gd name="connsiteY33" fmla="*/ 1422789 h 3482342"/>
              <a:gd name="connsiteX34" fmla="*/ 10370530 w 12192000"/>
              <a:gd name="connsiteY34" fmla="*/ 1441596 h 3482342"/>
              <a:gd name="connsiteX35" fmla="*/ 10264922 w 12192000"/>
              <a:gd name="connsiteY35" fmla="*/ 1472107 h 3482342"/>
              <a:gd name="connsiteX36" fmla="*/ 10058690 w 12192000"/>
              <a:gd name="connsiteY36" fmla="*/ 1474888 h 3482342"/>
              <a:gd name="connsiteX37" fmla="*/ 10004424 w 12192000"/>
              <a:gd name="connsiteY37" fmla="*/ 1489801 h 3482342"/>
              <a:gd name="connsiteX38" fmla="*/ 9999951 w 12192000"/>
              <a:gd name="connsiteY38" fmla="*/ 1499127 h 3482342"/>
              <a:gd name="connsiteX39" fmla="*/ 9845462 w 12192000"/>
              <a:gd name="connsiteY39" fmla="*/ 1548192 h 3482342"/>
              <a:gd name="connsiteX40" fmla="*/ 9736156 w 12192000"/>
              <a:gd name="connsiteY40" fmla="*/ 1581928 h 3482342"/>
              <a:gd name="connsiteX41" fmla="*/ 9693355 w 12192000"/>
              <a:gd name="connsiteY41" fmla="*/ 1602632 h 3482342"/>
              <a:gd name="connsiteX42" fmla="*/ 9664242 w 12192000"/>
              <a:gd name="connsiteY42" fmla="*/ 1622075 h 3482342"/>
              <a:gd name="connsiteX43" fmla="*/ 9579195 w 12192000"/>
              <a:gd name="connsiteY43" fmla="*/ 1648017 h 3482342"/>
              <a:gd name="connsiteX44" fmla="*/ 9433652 w 12192000"/>
              <a:gd name="connsiteY44" fmla="*/ 1681174 h 3482342"/>
              <a:gd name="connsiteX45" fmla="*/ 9403775 w 12192000"/>
              <a:gd name="connsiteY45" fmla="*/ 1690403 h 3482342"/>
              <a:gd name="connsiteX46" fmla="*/ 9382503 w 12192000"/>
              <a:gd name="connsiteY46" fmla="*/ 1706957 h 3482342"/>
              <a:gd name="connsiteX47" fmla="*/ 9381410 w 12192000"/>
              <a:gd name="connsiteY47" fmla="*/ 1718312 h 3482342"/>
              <a:gd name="connsiteX48" fmla="*/ 9365685 w 12192000"/>
              <a:gd name="connsiteY48" fmla="*/ 1724772 h 3482342"/>
              <a:gd name="connsiteX49" fmla="*/ 9278020 w 12192000"/>
              <a:gd name="connsiteY49" fmla="*/ 1741161 h 3482342"/>
              <a:gd name="connsiteX50" fmla="*/ 9217145 w 12192000"/>
              <a:gd name="connsiteY50" fmla="*/ 1771195 h 3482342"/>
              <a:gd name="connsiteX51" fmla="*/ 8955875 w 12192000"/>
              <a:gd name="connsiteY51" fmla="*/ 1796806 h 3482342"/>
              <a:gd name="connsiteX52" fmla="*/ 8648415 w 12192000"/>
              <a:gd name="connsiteY52" fmla="*/ 1878623 h 3482342"/>
              <a:gd name="connsiteX53" fmla="*/ 8524524 w 12192000"/>
              <a:gd name="connsiteY53" fmla="*/ 1902425 h 3482342"/>
              <a:gd name="connsiteX54" fmla="*/ 8436742 w 12192000"/>
              <a:gd name="connsiteY54" fmla="*/ 1923967 h 3482342"/>
              <a:gd name="connsiteX55" fmla="*/ 8345228 w 12192000"/>
              <a:gd name="connsiteY55" fmla="*/ 1939822 h 3482342"/>
              <a:gd name="connsiteX56" fmla="*/ 8236214 w 12192000"/>
              <a:gd name="connsiteY56" fmla="*/ 1909725 h 3482342"/>
              <a:gd name="connsiteX57" fmla="*/ 8132104 w 12192000"/>
              <a:gd name="connsiteY57" fmla="*/ 1895727 h 3482342"/>
              <a:gd name="connsiteX58" fmla="*/ 7918078 w 12192000"/>
              <a:gd name="connsiteY58" fmla="*/ 1862668 h 3482342"/>
              <a:gd name="connsiteX59" fmla="*/ 7817899 w 12192000"/>
              <a:gd name="connsiteY59" fmla="*/ 1862176 h 3482342"/>
              <a:gd name="connsiteX60" fmla="*/ 7768994 w 12192000"/>
              <a:gd name="connsiteY60" fmla="*/ 1855721 h 3482342"/>
              <a:gd name="connsiteX61" fmla="*/ 7618027 w 12192000"/>
              <a:gd name="connsiteY61" fmla="*/ 1830959 h 3482342"/>
              <a:gd name="connsiteX62" fmla="*/ 7449425 w 12192000"/>
              <a:gd name="connsiteY62" fmla="*/ 1810910 h 3482342"/>
              <a:gd name="connsiteX63" fmla="*/ 7342915 w 12192000"/>
              <a:gd name="connsiteY63" fmla="*/ 1819827 h 3482342"/>
              <a:gd name="connsiteX64" fmla="*/ 7255191 w 12192000"/>
              <a:gd name="connsiteY64" fmla="*/ 1834354 h 3482342"/>
              <a:gd name="connsiteX65" fmla="*/ 7131205 w 12192000"/>
              <a:gd name="connsiteY65" fmla="*/ 1845557 h 3482342"/>
              <a:gd name="connsiteX66" fmla="*/ 6917124 w 12192000"/>
              <a:gd name="connsiteY66" fmla="*/ 1837109 h 3482342"/>
              <a:gd name="connsiteX67" fmla="*/ 6837145 w 12192000"/>
              <a:gd name="connsiteY67" fmla="*/ 1870724 h 3482342"/>
              <a:gd name="connsiteX68" fmla="*/ 6753991 w 12192000"/>
              <a:gd name="connsiteY68" fmla="*/ 1860969 h 3482342"/>
              <a:gd name="connsiteX69" fmla="*/ 6727754 w 12192000"/>
              <a:gd name="connsiteY69" fmla="*/ 1882372 h 3482342"/>
              <a:gd name="connsiteX70" fmla="*/ 6723371 w 12192000"/>
              <a:gd name="connsiteY70" fmla="*/ 1886494 h 3482342"/>
              <a:gd name="connsiteX71" fmla="*/ 6702779 w 12192000"/>
              <a:gd name="connsiteY71" fmla="*/ 1893601 h 3482342"/>
              <a:gd name="connsiteX72" fmla="*/ 6700779 w 12192000"/>
              <a:gd name="connsiteY72" fmla="*/ 1907344 h 3482342"/>
              <a:gd name="connsiteX73" fmla="*/ 6672513 w 12192000"/>
              <a:gd name="connsiteY73" fmla="*/ 1926452 h 3482342"/>
              <a:gd name="connsiteX74" fmla="*/ 6633549 w 12192000"/>
              <a:gd name="connsiteY74" fmla="*/ 1936255 h 3482342"/>
              <a:gd name="connsiteX75" fmla="*/ 6444344 w 12192000"/>
              <a:gd name="connsiteY75" fmla="*/ 1969663 h 3482342"/>
              <a:gd name="connsiteX76" fmla="*/ 6333446 w 12192000"/>
              <a:gd name="connsiteY76" fmla="*/ 1997163 h 3482342"/>
              <a:gd name="connsiteX77" fmla="*/ 6294933 w 12192000"/>
              <a:gd name="connsiteY77" fmla="*/ 2019412 h 3482342"/>
              <a:gd name="connsiteX78" fmla="*/ 6238719 w 12192000"/>
              <a:gd name="connsiteY78" fmla="*/ 2042547 h 3482342"/>
              <a:gd name="connsiteX79" fmla="*/ 6142310 w 12192000"/>
              <a:gd name="connsiteY79" fmla="*/ 2092510 h 3482342"/>
              <a:gd name="connsiteX80" fmla="*/ 6007916 w 12192000"/>
              <a:gd name="connsiteY80" fmla="*/ 2143752 h 3482342"/>
              <a:gd name="connsiteX81" fmla="*/ 5894610 w 12192000"/>
              <a:gd name="connsiteY81" fmla="*/ 2130684 h 3482342"/>
              <a:gd name="connsiteX82" fmla="*/ 5817682 w 12192000"/>
              <a:gd name="connsiteY82" fmla="*/ 2157358 h 3482342"/>
              <a:gd name="connsiteX83" fmla="*/ 5591469 w 12192000"/>
              <a:gd name="connsiteY83" fmla="*/ 2178389 h 3482342"/>
              <a:gd name="connsiteX84" fmla="*/ 5414282 w 12192000"/>
              <a:gd name="connsiteY84" fmla="*/ 2183070 h 3482342"/>
              <a:gd name="connsiteX85" fmla="*/ 5368369 w 12192000"/>
              <a:gd name="connsiteY85" fmla="*/ 2204272 h 3482342"/>
              <a:gd name="connsiteX86" fmla="*/ 5291263 w 12192000"/>
              <a:gd name="connsiteY86" fmla="*/ 2239182 h 3482342"/>
              <a:gd name="connsiteX87" fmla="*/ 5240857 w 12192000"/>
              <a:gd name="connsiteY87" fmla="*/ 2289444 h 3482342"/>
              <a:gd name="connsiteX88" fmla="*/ 5173523 w 12192000"/>
              <a:gd name="connsiteY88" fmla="*/ 2309057 h 3482342"/>
              <a:gd name="connsiteX89" fmla="*/ 5148543 w 12192000"/>
              <a:gd name="connsiteY89" fmla="*/ 2282356 h 3482342"/>
              <a:gd name="connsiteX90" fmla="*/ 5079548 w 12192000"/>
              <a:gd name="connsiteY90" fmla="*/ 2313485 h 3482342"/>
              <a:gd name="connsiteX91" fmla="*/ 4975908 w 12192000"/>
              <a:gd name="connsiteY91" fmla="*/ 2364128 h 3482342"/>
              <a:gd name="connsiteX92" fmla="*/ 4913723 w 12192000"/>
              <a:gd name="connsiteY92" fmla="*/ 2385265 h 3482342"/>
              <a:gd name="connsiteX93" fmla="*/ 4746485 w 12192000"/>
              <a:gd name="connsiteY93" fmla="*/ 2451769 h 3482342"/>
              <a:gd name="connsiteX94" fmla="*/ 4681588 w 12192000"/>
              <a:gd name="connsiteY94" fmla="*/ 2467494 h 3482342"/>
              <a:gd name="connsiteX95" fmla="*/ 1783655 w 12192000"/>
              <a:gd name="connsiteY95" fmla="*/ 3163860 h 3482342"/>
              <a:gd name="connsiteX96" fmla="*/ 1325955 w 12192000"/>
              <a:gd name="connsiteY96" fmla="*/ 3176692 h 3482342"/>
              <a:gd name="connsiteX97" fmla="*/ 1190384 w 12192000"/>
              <a:gd name="connsiteY97" fmla="*/ 3203504 h 3482342"/>
              <a:gd name="connsiteX98" fmla="*/ 1094537 w 12192000"/>
              <a:gd name="connsiteY98" fmla="*/ 3229469 h 3482342"/>
              <a:gd name="connsiteX99" fmla="*/ 779276 w 12192000"/>
              <a:gd name="connsiteY99" fmla="*/ 3327290 h 3482342"/>
              <a:gd name="connsiteX100" fmla="*/ 600378 w 12192000"/>
              <a:gd name="connsiteY100" fmla="*/ 3335250 h 3482342"/>
              <a:gd name="connsiteX101" fmla="*/ 493457 w 12192000"/>
              <a:gd name="connsiteY101" fmla="*/ 3365044 h 3482342"/>
              <a:gd name="connsiteX102" fmla="*/ 349402 w 12192000"/>
              <a:gd name="connsiteY102" fmla="*/ 3380897 h 3482342"/>
              <a:gd name="connsiteX103" fmla="*/ 192183 w 12192000"/>
              <a:gd name="connsiteY103" fmla="*/ 3460075 h 3482342"/>
              <a:gd name="connsiteX104" fmla="*/ 46713 w 12192000"/>
              <a:gd name="connsiteY104" fmla="*/ 3462986 h 3482342"/>
              <a:gd name="connsiteX105" fmla="*/ 2765 w 12192000"/>
              <a:gd name="connsiteY105" fmla="*/ 3480770 h 3482342"/>
              <a:gd name="connsiteX106" fmla="*/ 0 w 12192000"/>
              <a:gd name="connsiteY106" fmla="*/ 3482342 h 3482342"/>
              <a:gd name="connsiteX107" fmla="*/ 0 w 12192000"/>
              <a:gd name="connsiteY107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77421 w 12192000"/>
              <a:gd name="connsiteY15" fmla="*/ 763181 h 3482342"/>
              <a:gd name="connsiteX16" fmla="*/ 11540020 w 12192000"/>
              <a:gd name="connsiteY16" fmla="*/ 794059 h 3482342"/>
              <a:gd name="connsiteX17" fmla="*/ 11365056 w 12192000"/>
              <a:gd name="connsiteY17" fmla="*/ 804087 h 3482342"/>
              <a:gd name="connsiteX18" fmla="*/ 11294073 w 12192000"/>
              <a:gd name="connsiteY18" fmla="*/ 897260 h 3482342"/>
              <a:gd name="connsiteX19" fmla="*/ 11228040 w 12192000"/>
              <a:gd name="connsiteY19" fmla="*/ 958953 h 3482342"/>
              <a:gd name="connsiteX20" fmla="*/ 11193568 w 12192000"/>
              <a:gd name="connsiteY20" fmla="*/ 982314 h 3482342"/>
              <a:gd name="connsiteX21" fmla="*/ 11139869 w 12192000"/>
              <a:gd name="connsiteY21" fmla="*/ 1126133 h 3482342"/>
              <a:gd name="connsiteX22" fmla="*/ 11003287 w 12192000"/>
              <a:gd name="connsiteY22" fmla="*/ 1243468 h 3482342"/>
              <a:gd name="connsiteX23" fmla="*/ 10930447 w 12192000"/>
              <a:gd name="connsiteY23" fmla="*/ 1287088 h 3482342"/>
              <a:gd name="connsiteX24" fmla="*/ 10832727 w 12192000"/>
              <a:gd name="connsiteY24" fmla="*/ 1341335 h 3482342"/>
              <a:gd name="connsiteX25" fmla="*/ 10720408 w 12192000"/>
              <a:gd name="connsiteY25" fmla="*/ 1344999 h 3482342"/>
              <a:gd name="connsiteX26" fmla="*/ 10635456 w 12192000"/>
              <a:gd name="connsiteY26" fmla="*/ 1337688 h 3482342"/>
              <a:gd name="connsiteX27" fmla="*/ 10629954 w 12192000"/>
              <a:gd name="connsiteY27" fmla="*/ 1330628 h 3482342"/>
              <a:gd name="connsiteX28" fmla="*/ 10623883 w 12192000"/>
              <a:gd name="connsiteY28" fmla="*/ 1332776 h 3482342"/>
              <a:gd name="connsiteX29" fmla="*/ 10622090 w 12192000"/>
              <a:gd name="connsiteY29" fmla="*/ 1341385 h 3482342"/>
              <a:gd name="connsiteX30" fmla="*/ 10573203 w 12192000"/>
              <a:gd name="connsiteY30" fmla="*/ 1351996 h 3482342"/>
              <a:gd name="connsiteX31" fmla="*/ 10513263 w 12192000"/>
              <a:gd name="connsiteY31" fmla="*/ 1350756 h 3482342"/>
              <a:gd name="connsiteX32" fmla="*/ 10464012 w 12192000"/>
              <a:gd name="connsiteY32" fmla="*/ 1391778 h 3482342"/>
              <a:gd name="connsiteX33" fmla="*/ 10405409 w 12192000"/>
              <a:gd name="connsiteY33" fmla="*/ 1422789 h 3482342"/>
              <a:gd name="connsiteX34" fmla="*/ 10370530 w 12192000"/>
              <a:gd name="connsiteY34" fmla="*/ 1441596 h 3482342"/>
              <a:gd name="connsiteX35" fmla="*/ 10264922 w 12192000"/>
              <a:gd name="connsiteY35" fmla="*/ 1472107 h 3482342"/>
              <a:gd name="connsiteX36" fmla="*/ 10058690 w 12192000"/>
              <a:gd name="connsiteY36" fmla="*/ 1474888 h 3482342"/>
              <a:gd name="connsiteX37" fmla="*/ 10004424 w 12192000"/>
              <a:gd name="connsiteY37" fmla="*/ 1489801 h 3482342"/>
              <a:gd name="connsiteX38" fmla="*/ 9999951 w 12192000"/>
              <a:gd name="connsiteY38" fmla="*/ 1499127 h 3482342"/>
              <a:gd name="connsiteX39" fmla="*/ 9845462 w 12192000"/>
              <a:gd name="connsiteY39" fmla="*/ 1548192 h 3482342"/>
              <a:gd name="connsiteX40" fmla="*/ 9736156 w 12192000"/>
              <a:gd name="connsiteY40" fmla="*/ 1581928 h 3482342"/>
              <a:gd name="connsiteX41" fmla="*/ 9693355 w 12192000"/>
              <a:gd name="connsiteY41" fmla="*/ 1602632 h 3482342"/>
              <a:gd name="connsiteX42" fmla="*/ 9664242 w 12192000"/>
              <a:gd name="connsiteY42" fmla="*/ 1622075 h 3482342"/>
              <a:gd name="connsiteX43" fmla="*/ 9579195 w 12192000"/>
              <a:gd name="connsiteY43" fmla="*/ 1648017 h 3482342"/>
              <a:gd name="connsiteX44" fmla="*/ 9433652 w 12192000"/>
              <a:gd name="connsiteY44" fmla="*/ 1681174 h 3482342"/>
              <a:gd name="connsiteX45" fmla="*/ 9403775 w 12192000"/>
              <a:gd name="connsiteY45" fmla="*/ 1690403 h 3482342"/>
              <a:gd name="connsiteX46" fmla="*/ 9382503 w 12192000"/>
              <a:gd name="connsiteY46" fmla="*/ 1706957 h 3482342"/>
              <a:gd name="connsiteX47" fmla="*/ 9381410 w 12192000"/>
              <a:gd name="connsiteY47" fmla="*/ 1718312 h 3482342"/>
              <a:gd name="connsiteX48" fmla="*/ 9365685 w 12192000"/>
              <a:gd name="connsiteY48" fmla="*/ 1724772 h 3482342"/>
              <a:gd name="connsiteX49" fmla="*/ 9278020 w 12192000"/>
              <a:gd name="connsiteY49" fmla="*/ 1741161 h 3482342"/>
              <a:gd name="connsiteX50" fmla="*/ 9217145 w 12192000"/>
              <a:gd name="connsiteY50" fmla="*/ 1771195 h 3482342"/>
              <a:gd name="connsiteX51" fmla="*/ 8955875 w 12192000"/>
              <a:gd name="connsiteY51" fmla="*/ 1796806 h 3482342"/>
              <a:gd name="connsiteX52" fmla="*/ 8648415 w 12192000"/>
              <a:gd name="connsiteY52" fmla="*/ 1878623 h 3482342"/>
              <a:gd name="connsiteX53" fmla="*/ 8524524 w 12192000"/>
              <a:gd name="connsiteY53" fmla="*/ 1902425 h 3482342"/>
              <a:gd name="connsiteX54" fmla="*/ 8436742 w 12192000"/>
              <a:gd name="connsiteY54" fmla="*/ 1923967 h 3482342"/>
              <a:gd name="connsiteX55" fmla="*/ 8345228 w 12192000"/>
              <a:gd name="connsiteY55" fmla="*/ 1939822 h 3482342"/>
              <a:gd name="connsiteX56" fmla="*/ 8236214 w 12192000"/>
              <a:gd name="connsiteY56" fmla="*/ 1909725 h 3482342"/>
              <a:gd name="connsiteX57" fmla="*/ 8132104 w 12192000"/>
              <a:gd name="connsiteY57" fmla="*/ 1895727 h 3482342"/>
              <a:gd name="connsiteX58" fmla="*/ 7918078 w 12192000"/>
              <a:gd name="connsiteY58" fmla="*/ 1862668 h 3482342"/>
              <a:gd name="connsiteX59" fmla="*/ 7817899 w 12192000"/>
              <a:gd name="connsiteY59" fmla="*/ 1862176 h 3482342"/>
              <a:gd name="connsiteX60" fmla="*/ 7768994 w 12192000"/>
              <a:gd name="connsiteY60" fmla="*/ 1855721 h 3482342"/>
              <a:gd name="connsiteX61" fmla="*/ 7618027 w 12192000"/>
              <a:gd name="connsiteY61" fmla="*/ 1830959 h 3482342"/>
              <a:gd name="connsiteX62" fmla="*/ 7449425 w 12192000"/>
              <a:gd name="connsiteY62" fmla="*/ 1810910 h 3482342"/>
              <a:gd name="connsiteX63" fmla="*/ 7342915 w 12192000"/>
              <a:gd name="connsiteY63" fmla="*/ 1819827 h 3482342"/>
              <a:gd name="connsiteX64" fmla="*/ 7255191 w 12192000"/>
              <a:gd name="connsiteY64" fmla="*/ 1834354 h 3482342"/>
              <a:gd name="connsiteX65" fmla="*/ 7131205 w 12192000"/>
              <a:gd name="connsiteY65" fmla="*/ 1845557 h 3482342"/>
              <a:gd name="connsiteX66" fmla="*/ 6917124 w 12192000"/>
              <a:gd name="connsiteY66" fmla="*/ 1837109 h 3482342"/>
              <a:gd name="connsiteX67" fmla="*/ 6837145 w 12192000"/>
              <a:gd name="connsiteY67" fmla="*/ 1870724 h 3482342"/>
              <a:gd name="connsiteX68" fmla="*/ 6753991 w 12192000"/>
              <a:gd name="connsiteY68" fmla="*/ 1860969 h 3482342"/>
              <a:gd name="connsiteX69" fmla="*/ 6727754 w 12192000"/>
              <a:gd name="connsiteY69" fmla="*/ 1882372 h 3482342"/>
              <a:gd name="connsiteX70" fmla="*/ 6723371 w 12192000"/>
              <a:gd name="connsiteY70" fmla="*/ 1886494 h 3482342"/>
              <a:gd name="connsiteX71" fmla="*/ 6702779 w 12192000"/>
              <a:gd name="connsiteY71" fmla="*/ 1893601 h 3482342"/>
              <a:gd name="connsiteX72" fmla="*/ 6700779 w 12192000"/>
              <a:gd name="connsiteY72" fmla="*/ 1907344 h 3482342"/>
              <a:gd name="connsiteX73" fmla="*/ 6672513 w 12192000"/>
              <a:gd name="connsiteY73" fmla="*/ 1926452 h 3482342"/>
              <a:gd name="connsiteX74" fmla="*/ 6633549 w 12192000"/>
              <a:gd name="connsiteY74" fmla="*/ 1936255 h 3482342"/>
              <a:gd name="connsiteX75" fmla="*/ 6444344 w 12192000"/>
              <a:gd name="connsiteY75" fmla="*/ 1969663 h 3482342"/>
              <a:gd name="connsiteX76" fmla="*/ 6333446 w 12192000"/>
              <a:gd name="connsiteY76" fmla="*/ 1997163 h 3482342"/>
              <a:gd name="connsiteX77" fmla="*/ 6294933 w 12192000"/>
              <a:gd name="connsiteY77" fmla="*/ 2019412 h 3482342"/>
              <a:gd name="connsiteX78" fmla="*/ 6238719 w 12192000"/>
              <a:gd name="connsiteY78" fmla="*/ 2042547 h 3482342"/>
              <a:gd name="connsiteX79" fmla="*/ 6142310 w 12192000"/>
              <a:gd name="connsiteY79" fmla="*/ 2092510 h 3482342"/>
              <a:gd name="connsiteX80" fmla="*/ 6007916 w 12192000"/>
              <a:gd name="connsiteY80" fmla="*/ 2143752 h 3482342"/>
              <a:gd name="connsiteX81" fmla="*/ 5894610 w 12192000"/>
              <a:gd name="connsiteY81" fmla="*/ 2130684 h 3482342"/>
              <a:gd name="connsiteX82" fmla="*/ 5817682 w 12192000"/>
              <a:gd name="connsiteY82" fmla="*/ 2157358 h 3482342"/>
              <a:gd name="connsiteX83" fmla="*/ 5591469 w 12192000"/>
              <a:gd name="connsiteY83" fmla="*/ 2178389 h 3482342"/>
              <a:gd name="connsiteX84" fmla="*/ 5414282 w 12192000"/>
              <a:gd name="connsiteY84" fmla="*/ 2183070 h 3482342"/>
              <a:gd name="connsiteX85" fmla="*/ 5368369 w 12192000"/>
              <a:gd name="connsiteY85" fmla="*/ 2204272 h 3482342"/>
              <a:gd name="connsiteX86" fmla="*/ 5291263 w 12192000"/>
              <a:gd name="connsiteY86" fmla="*/ 2239182 h 3482342"/>
              <a:gd name="connsiteX87" fmla="*/ 5240857 w 12192000"/>
              <a:gd name="connsiteY87" fmla="*/ 2289444 h 3482342"/>
              <a:gd name="connsiteX88" fmla="*/ 5173523 w 12192000"/>
              <a:gd name="connsiteY88" fmla="*/ 2309057 h 3482342"/>
              <a:gd name="connsiteX89" fmla="*/ 5148543 w 12192000"/>
              <a:gd name="connsiteY89" fmla="*/ 2282356 h 3482342"/>
              <a:gd name="connsiteX90" fmla="*/ 5079548 w 12192000"/>
              <a:gd name="connsiteY90" fmla="*/ 2313485 h 3482342"/>
              <a:gd name="connsiteX91" fmla="*/ 4975908 w 12192000"/>
              <a:gd name="connsiteY91" fmla="*/ 2364128 h 3482342"/>
              <a:gd name="connsiteX92" fmla="*/ 4913723 w 12192000"/>
              <a:gd name="connsiteY92" fmla="*/ 2385265 h 3482342"/>
              <a:gd name="connsiteX93" fmla="*/ 4746485 w 12192000"/>
              <a:gd name="connsiteY93" fmla="*/ 2451769 h 3482342"/>
              <a:gd name="connsiteX94" fmla="*/ 4681588 w 12192000"/>
              <a:gd name="connsiteY94" fmla="*/ 2467494 h 3482342"/>
              <a:gd name="connsiteX95" fmla="*/ 1783655 w 12192000"/>
              <a:gd name="connsiteY95" fmla="*/ 3163860 h 3482342"/>
              <a:gd name="connsiteX96" fmla="*/ 1325955 w 12192000"/>
              <a:gd name="connsiteY96" fmla="*/ 3176692 h 3482342"/>
              <a:gd name="connsiteX97" fmla="*/ 1190384 w 12192000"/>
              <a:gd name="connsiteY97" fmla="*/ 3203504 h 3482342"/>
              <a:gd name="connsiteX98" fmla="*/ 1094537 w 12192000"/>
              <a:gd name="connsiteY98" fmla="*/ 3229469 h 3482342"/>
              <a:gd name="connsiteX99" fmla="*/ 779276 w 12192000"/>
              <a:gd name="connsiteY99" fmla="*/ 3327290 h 3482342"/>
              <a:gd name="connsiteX100" fmla="*/ 600378 w 12192000"/>
              <a:gd name="connsiteY100" fmla="*/ 3335250 h 3482342"/>
              <a:gd name="connsiteX101" fmla="*/ 493457 w 12192000"/>
              <a:gd name="connsiteY101" fmla="*/ 3365044 h 3482342"/>
              <a:gd name="connsiteX102" fmla="*/ 349402 w 12192000"/>
              <a:gd name="connsiteY102" fmla="*/ 3380897 h 3482342"/>
              <a:gd name="connsiteX103" fmla="*/ 192183 w 12192000"/>
              <a:gd name="connsiteY103" fmla="*/ 3460075 h 3482342"/>
              <a:gd name="connsiteX104" fmla="*/ 46713 w 12192000"/>
              <a:gd name="connsiteY104" fmla="*/ 3462986 h 3482342"/>
              <a:gd name="connsiteX105" fmla="*/ 2765 w 12192000"/>
              <a:gd name="connsiteY105" fmla="*/ 3480770 h 3482342"/>
              <a:gd name="connsiteX106" fmla="*/ 0 w 12192000"/>
              <a:gd name="connsiteY106" fmla="*/ 3482342 h 3482342"/>
              <a:gd name="connsiteX107" fmla="*/ 0 w 12192000"/>
              <a:gd name="connsiteY107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77421 w 12192000"/>
              <a:gd name="connsiteY15" fmla="*/ 763181 h 3482342"/>
              <a:gd name="connsiteX16" fmla="*/ 11540020 w 12192000"/>
              <a:gd name="connsiteY16" fmla="*/ 794059 h 3482342"/>
              <a:gd name="connsiteX17" fmla="*/ 11294073 w 12192000"/>
              <a:gd name="connsiteY17" fmla="*/ 897260 h 3482342"/>
              <a:gd name="connsiteX18" fmla="*/ 11228040 w 12192000"/>
              <a:gd name="connsiteY18" fmla="*/ 958953 h 3482342"/>
              <a:gd name="connsiteX19" fmla="*/ 11193568 w 12192000"/>
              <a:gd name="connsiteY19" fmla="*/ 982314 h 3482342"/>
              <a:gd name="connsiteX20" fmla="*/ 11139869 w 12192000"/>
              <a:gd name="connsiteY20" fmla="*/ 1126133 h 3482342"/>
              <a:gd name="connsiteX21" fmla="*/ 11003287 w 12192000"/>
              <a:gd name="connsiteY21" fmla="*/ 1243468 h 3482342"/>
              <a:gd name="connsiteX22" fmla="*/ 10930447 w 12192000"/>
              <a:gd name="connsiteY22" fmla="*/ 1287088 h 3482342"/>
              <a:gd name="connsiteX23" fmla="*/ 10832727 w 12192000"/>
              <a:gd name="connsiteY23" fmla="*/ 1341335 h 3482342"/>
              <a:gd name="connsiteX24" fmla="*/ 10720408 w 12192000"/>
              <a:gd name="connsiteY24" fmla="*/ 1344999 h 3482342"/>
              <a:gd name="connsiteX25" fmla="*/ 10635456 w 12192000"/>
              <a:gd name="connsiteY25" fmla="*/ 1337688 h 3482342"/>
              <a:gd name="connsiteX26" fmla="*/ 10629954 w 12192000"/>
              <a:gd name="connsiteY26" fmla="*/ 1330628 h 3482342"/>
              <a:gd name="connsiteX27" fmla="*/ 10623883 w 12192000"/>
              <a:gd name="connsiteY27" fmla="*/ 1332776 h 3482342"/>
              <a:gd name="connsiteX28" fmla="*/ 10622090 w 12192000"/>
              <a:gd name="connsiteY28" fmla="*/ 1341385 h 3482342"/>
              <a:gd name="connsiteX29" fmla="*/ 10573203 w 12192000"/>
              <a:gd name="connsiteY29" fmla="*/ 1351996 h 3482342"/>
              <a:gd name="connsiteX30" fmla="*/ 10513263 w 12192000"/>
              <a:gd name="connsiteY30" fmla="*/ 1350756 h 3482342"/>
              <a:gd name="connsiteX31" fmla="*/ 10464012 w 12192000"/>
              <a:gd name="connsiteY31" fmla="*/ 1391778 h 3482342"/>
              <a:gd name="connsiteX32" fmla="*/ 10405409 w 12192000"/>
              <a:gd name="connsiteY32" fmla="*/ 1422789 h 3482342"/>
              <a:gd name="connsiteX33" fmla="*/ 10370530 w 12192000"/>
              <a:gd name="connsiteY33" fmla="*/ 1441596 h 3482342"/>
              <a:gd name="connsiteX34" fmla="*/ 10264922 w 12192000"/>
              <a:gd name="connsiteY34" fmla="*/ 1472107 h 3482342"/>
              <a:gd name="connsiteX35" fmla="*/ 10058690 w 12192000"/>
              <a:gd name="connsiteY35" fmla="*/ 1474888 h 3482342"/>
              <a:gd name="connsiteX36" fmla="*/ 10004424 w 12192000"/>
              <a:gd name="connsiteY36" fmla="*/ 1489801 h 3482342"/>
              <a:gd name="connsiteX37" fmla="*/ 9999951 w 12192000"/>
              <a:gd name="connsiteY37" fmla="*/ 1499127 h 3482342"/>
              <a:gd name="connsiteX38" fmla="*/ 9845462 w 12192000"/>
              <a:gd name="connsiteY38" fmla="*/ 1548192 h 3482342"/>
              <a:gd name="connsiteX39" fmla="*/ 9736156 w 12192000"/>
              <a:gd name="connsiteY39" fmla="*/ 1581928 h 3482342"/>
              <a:gd name="connsiteX40" fmla="*/ 9693355 w 12192000"/>
              <a:gd name="connsiteY40" fmla="*/ 1602632 h 3482342"/>
              <a:gd name="connsiteX41" fmla="*/ 9664242 w 12192000"/>
              <a:gd name="connsiteY41" fmla="*/ 1622075 h 3482342"/>
              <a:gd name="connsiteX42" fmla="*/ 9579195 w 12192000"/>
              <a:gd name="connsiteY42" fmla="*/ 1648017 h 3482342"/>
              <a:gd name="connsiteX43" fmla="*/ 9433652 w 12192000"/>
              <a:gd name="connsiteY43" fmla="*/ 1681174 h 3482342"/>
              <a:gd name="connsiteX44" fmla="*/ 9403775 w 12192000"/>
              <a:gd name="connsiteY44" fmla="*/ 1690403 h 3482342"/>
              <a:gd name="connsiteX45" fmla="*/ 9382503 w 12192000"/>
              <a:gd name="connsiteY45" fmla="*/ 1706957 h 3482342"/>
              <a:gd name="connsiteX46" fmla="*/ 9381410 w 12192000"/>
              <a:gd name="connsiteY46" fmla="*/ 1718312 h 3482342"/>
              <a:gd name="connsiteX47" fmla="*/ 9365685 w 12192000"/>
              <a:gd name="connsiteY47" fmla="*/ 1724772 h 3482342"/>
              <a:gd name="connsiteX48" fmla="*/ 9278020 w 12192000"/>
              <a:gd name="connsiteY48" fmla="*/ 1741161 h 3482342"/>
              <a:gd name="connsiteX49" fmla="*/ 9217145 w 12192000"/>
              <a:gd name="connsiteY49" fmla="*/ 1771195 h 3482342"/>
              <a:gd name="connsiteX50" fmla="*/ 8955875 w 12192000"/>
              <a:gd name="connsiteY50" fmla="*/ 1796806 h 3482342"/>
              <a:gd name="connsiteX51" fmla="*/ 8648415 w 12192000"/>
              <a:gd name="connsiteY51" fmla="*/ 1878623 h 3482342"/>
              <a:gd name="connsiteX52" fmla="*/ 8524524 w 12192000"/>
              <a:gd name="connsiteY52" fmla="*/ 1902425 h 3482342"/>
              <a:gd name="connsiteX53" fmla="*/ 8436742 w 12192000"/>
              <a:gd name="connsiteY53" fmla="*/ 1923967 h 3482342"/>
              <a:gd name="connsiteX54" fmla="*/ 8345228 w 12192000"/>
              <a:gd name="connsiteY54" fmla="*/ 1939822 h 3482342"/>
              <a:gd name="connsiteX55" fmla="*/ 8236214 w 12192000"/>
              <a:gd name="connsiteY55" fmla="*/ 1909725 h 3482342"/>
              <a:gd name="connsiteX56" fmla="*/ 8132104 w 12192000"/>
              <a:gd name="connsiteY56" fmla="*/ 1895727 h 3482342"/>
              <a:gd name="connsiteX57" fmla="*/ 7918078 w 12192000"/>
              <a:gd name="connsiteY57" fmla="*/ 1862668 h 3482342"/>
              <a:gd name="connsiteX58" fmla="*/ 7817899 w 12192000"/>
              <a:gd name="connsiteY58" fmla="*/ 1862176 h 3482342"/>
              <a:gd name="connsiteX59" fmla="*/ 7768994 w 12192000"/>
              <a:gd name="connsiteY59" fmla="*/ 1855721 h 3482342"/>
              <a:gd name="connsiteX60" fmla="*/ 7618027 w 12192000"/>
              <a:gd name="connsiteY60" fmla="*/ 1830959 h 3482342"/>
              <a:gd name="connsiteX61" fmla="*/ 7449425 w 12192000"/>
              <a:gd name="connsiteY61" fmla="*/ 1810910 h 3482342"/>
              <a:gd name="connsiteX62" fmla="*/ 7342915 w 12192000"/>
              <a:gd name="connsiteY62" fmla="*/ 1819827 h 3482342"/>
              <a:gd name="connsiteX63" fmla="*/ 7255191 w 12192000"/>
              <a:gd name="connsiteY63" fmla="*/ 1834354 h 3482342"/>
              <a:gd name="connsiteX64" fmla="*/ 7131205 w 12192000"/>
              <a:gd name="connsiteY64" fmla="*/ 1845557 h 3482342"/>
              <a:gd name="connsiteX65" fmla="*/ 6917124 w 12192000"/>
              <a:gd name="connsiteY65" fmla="*/ 1837109 h 3482342"/>
              <a:gd name="connsiteX66" fmla="*/ 6837145 w 12192000"/>
              <a:gd name="connsiteY66" fmla="*/ 1870724 h 3482342"/>
              <a:gd name="connsiteX67" fmla="*/ 6753991 w 12192000"/>
              <a:gd name="connsiteY67" fmla="*/ 1860969 h 3482342"/>
              <a:gd name="connsiteX68" fmla="*/ 6727754 w 12192000"/>
              <a:gd name="connsiteY68" fmla="*/ 1882372 h 3482342"/>
              <a:gd name="connsiteX69" fmla="*/ 6723371 w 12192000"/>
              <a:gd name="connsiteY69" fmla="*/ 1886494 h 3482342"/>
              <a:gd name="connsiteX70" fmla="*/ 6702779 w 12192000"/>
              <a:gd name="connsiteY70" fmla="*/ 1893601 h 3482342"/>
              <a:gd name="connsiteX71" fmla="*/ 6700779 w 12192000"/>
              <a:gd name="connsiteY71" fmla="*/ 1907344 h 3482342"/>
              <a:gd name="connsiteX72" fmla="*/ 6672513 w 12192000"/>
              <a:gd name="connsiteY72" fmla="*/ 1926452 h 3482342"/>
              <a:gd name="connsiteX73" fmla="*/ 6633549 w 12192000"/>
              <a:gd name="connsiteY73" fmla="*/ 1936255 h 3482342"/>
              <a:gd name="connsiteX74" fmla="*/ 6444344 w 12192000"/>
              <a:gd name="connsiteY74" fmla="*/ 1969663 h 3482342"/>
              <a:gd name="connsiteX75" fmla="*/ 6333446 w 12192000"/>
              <a:gd name="connsiteY75" fmla="*/ 1997163 h 3482342"/>
              <a:gd name="connsiteX76" fmla="*/ 6294933 w 12192000"/>
              <a:gd name="connsiteY76" fmla="*/ 2019412 h 3482342"/>
              <a:gd name="connsiteX77" fmla="*/ 6238719 w 12192000"/>
              <a:gd name="connsiteY77" fmla="*/ 2042547 h 3482342"/>
              <a:gd name="connsiteX78" fmla="*/ 6142310 w 12192000"/>
              <a:gd name="connsiteY78" fmla="*/ 2092510 h 3482342"/>
              <a:gd name="connsiteX79" fmla="*/ 6007916 w 12192000"/>
              <a:gd name="connsiteY79" fmla="*/ 2143752 h 3482342"/>
              <a:gd name="connsiteX80" fmla="*/ 5894610 w 12192000"/>
              <a:gd name="connsiteY80" fmla="*/ 2130684 h 3482342"/>
              <a:gd name="connsiteX81" fmla="*/ 5817682 w 12192000"/>
              <a:gd name="connsiteY81" fmla="*/ 2157358 h 3482342"/>
              <a:gd name="connsiteX82" fmla="*/ 5591469 w 12192000"/>
              <a:gd name="connsiteY82" fmla="*/ 2178389 h 3482342"/>
              <a:gd name="connsiteX83" fmla="*/ 5414282 w 12192000"/>
              <a:gd name="connsiteY83" fmla="*/ 2183070 h 3482342"/>
              <a:gd name="connsiteX84" fmla="*/ 5368369 w 12192000"/>
              <a:gd name="connsiteY84" fmla="*/ 2204272 h 3482342"/>
              <a:gd name="connsiteX85" fmla="*/ 5291263 w 12192000"/>
              <a:gd name="connsiteY85" fmla="*/ 2239182 h 3482342"/>
              <a:gd name="connsiteX86" fmla="*/ 5240857 w 12192000"/>
              <a:gd name="connsiteY86" fmla="*/ 2289444 h 3482342"/>
              <a:gd name="connsiteX87" fmla="*/ 5173523 w 12192000"/>
              <a:gd name="connsiteY87" fmla="*/ 2309057 h 3482342"/>
              <a:gd name="connsiteX88" fmla="*/ 5148543 w 12192000"/>
              <a:gd name="connsiteY88" fmla="*/ 2282356 h 3482342"/>
              <a:gd name="connsiteX89" fmla="*/ 5079548 w 12192000"/>
              <a:gd name="connsiteY89" fmla="*/ 2313485 h 3482342"/>
              <a:gd name="connsiteX90" fmla="*/ 4975908 w 12192000"/>
              <a:gd name="connsiteY90" fmla="*/ 2364128 h 3482342"/>
              <a:gd name="connsiteX91" fmla="*/ 4913723 w 12192000"/>
              <a:gd name="connsiteY91" fmla="*/ 2385265 h 3482342"/>
              <a:gd name="connsiteX92" fmla="*/ 4746485 w 12192000"/>
              <a:gd name="connsiteY92" fmla="*/ 2451769 h 3482342"/>
              <a:gd name="connsiteX93" fmla="*/ 4681588 w 12192000"/>
              <a:gd name="connsiteY93" fmla="*/ 2467494 h 3482342"/>
              <a:gd name="connsiteX94" fmla="*/ 1783655 w 12192000"/>
              <a:gd name="connsiteY94" fmla="*/ 3163860 h 3482342"/>
              <a:gd name="connsiteX95" fmla="*/ 1325955 w 12192000"/>
              <a:gd name="connsiteY95" fmla="*/ 3176692 h 3482342"/>
              <a:gd name="connsiteX96" fmla="*/ 1190384 w 12192000"/>
              <a:gd name="connsiteY96" fmla="*/ 3203504 h 3482342"/>
              <a:gd name="connsiteX97" fmla="*/ 1094537 w 12192000"/>
              <a:gd name="connsiteY97" fmla="*/ 3229469 h 3482342"/>
              <a:gd name="connsiteX98" fmla="*/ 779276 w 12192000"/>
              <a:gd name="connsiteY98" fmla="*/ 3327290 h 3482342"/>
              <a:gd name="connsiteX99" fmla="*/ 600378 w 12192000"/>
              <a:gd name="connsiteY99" fmla="*/ 3335250 h 3482342"/>
              <a:gd name="connsiteX100" fmla="*/ 493457 w 12192000"/>
              <a:gd name="connsiteY100" fmla="*/ 3365044 h 3482342"/>
              <a:gd name="connsiteX101" fmla="*/ 349402 w 12192000"/>
              <a:gd name="connsiteY101" fmla="*/ 3380897 h 3482342"/>
              <a:gd name="connsiteX102" fmla="*/ 192183 w 12192000"/>
              <a:gd name="connsiteY102" fmla="*/ 3460075 h 3482342"/>
              <a:gd name="connsiteX103" fmla="*/ 46713 w 12192000"/>
              <a:gd name="connsiteY103" fmla="*/ 3462986 h 3482342"/>
              <a:gd name="connsiteX104" fmla="*/ 2765 w 12192000"/>
              <a:gd name="connsiteY104" fmla="*/ 3480770 h 3482342"/>
              <a:gd name="connsiteX105" fmla="*/ 0 w 12192000"/>
              <a:gd name="connsiteY105" fmla="*/ 3482342 h 3482342"/>
              <a:gd name="connsiteX106" fmla="*/ 0 w 12192000"/>
              <a:gd name="connsiteY106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77421 w 12192000"/>
              <a:gd name="connsiteY15" fmla="*/ 763181 h 3482342"/>
              <a:gd name="connsiteX16" fmla="*/ 11540020 w 12192000"/>
              <a:gd name="connsiteY16" fmla="*/ 794059 h 3482342"/>
              <a:gd name="connsiteX17" fmla="*/ 11338523 w 12192000"/>
              <a:gd name="connsiteY17" fmla="*/ 852810 h 3482342"/>
              <a:gd name="connsiteX18" fmla="*/ 11228040 w 12192000"/>
              <a:gd name="connsiteY18" fmla="*/ 958953 h 3482342"/>
              <a:gd name="connsiteX19" fmla="*/ 11193568 w 12192000"/>
              <a:gd name="connsiteY19" fmla="*/ 982314 h 3482342"/>
              <a:gd name="connsiteX20" fmla="*/ 11139869 w 12192000"/>
              <a:gd name="connsiteY20" fmla="*/ 1126133 h 3482342"/>
              <a:gd name="connsiteX21" fmla="*/ 11003287 w 12192000"/>
              <a:gd name="connsiteY21" fmla="*/ 1243468 h 3482342"/>
              <a:gd name="connsiteX22" fmla="*/ 10930447 w 12192000"/>
              <a:gd name="connsiteY22" fmla="*/ 1287088 h 3482342"/>
              <a:gd name="connsiteX23" fmla="*/ 10832727 w 12192000"/>
              <a:gd name="connsiteY23" fmla="*/ 1341335 h 3482342"/>
              <a:gd name="connsiteX24" fmla="*/ 10720408 w 12192000"/>
              <a:gd name="connsiteY24" fmla="*/ 1344999 h 3482342"/>
              <a:gd name="connsiteX25" fmla="*/ 10635456 w 12192000"/>
              <a:gd name="connsiteY25" fmla="*/ 1337688 h 3482342"/>
              <a:gd name="connsiteX26" fmla="*/ 10629954 w 12192000"/>
              <a:gd name="connsiteY26" fmla="*/ 1330628 h 3482342"/>
              <a:gd name="connsiteX27" fmla="*/ 10623883 w 12192000"/>
              <a:gd name="connsiteY27" fmla="*/ 1332776 h 3482342"/>
              <a:gd name="connsiteX28" fmla="*/ 10622090 w 12192000"/>
              <a:gd name="connsiteY28" fmla="*/ 1341385 h 3482342"/>
              <a:gd name="connsiteX29" fmla="*/ 10573203 w 12192000"/>
              <a:gd name="connsiteY29" fmla="*/ 1351996 h 3482342"/>
              <a:gd name="connsiteX30" fmla="*/ 10513263 w 12192000"/>
              <a:gd name="connsiteY30" fmla="*/ 1350756 h 3482342"/>
              <a:gd name="connsiteX31" fmla="*/ 10464012 w 12192000"/>
              <a:gd name="connsiteY31" fmla="*/ 1391778 h 3482342"/>
              <a:gd name="connsiteX32" fmla="*/ 10405409 w 12192000"/>
              <a:gd name="connsiteY32" fmla="*/ 1422789 h 3482342"/>
              <a:gd name="connsiteX33" fmla="*/ 10370530 w 12192000"/>
              <a:gd name="connsiteY33" fmla="*/ 1441596 h 3482342"/>
              <a:gd name="connsiteX34" fmla="*/ 10264922 w 12192000"/>
              <a:gd name="connsiteY34" fmla="*/ 1472107 h 3482342"/>
              <a:gd name="connsiteX35" fmla="*/ 10058690 w 12192000"/>
              <a:gd name="connsiteY35" fmla="*/ 1474888 h 3482342"/>
              <a:gd name="connsiteX36" fmla="*/ 10004424 w 12192000"/>
              <a:gd name="connsiteY36" fmla="*/ 1489801 h 3482342"/>
              <a:gd name="connsiteX37" fmla="*/ 9999951 w 12192000"/>
              <a:gd name="connsiteY37" fmla="*/ 1499127 h 3482342"/>
              <a:gd name="connsiteX38" fmla="*/ 9845462 w 12192000"/>
              <a:gd name="connsiteY38" fmla="*/ 1548192 h 3482342"/>
              <a:gd name="connsiteX39" fmla="*/ 9736156 w 12192000"/>
              <a:gd name="connsiteY39" fmla="*/ 1581928 h 3482342"/>
              <a:gd name="connsiteX40" fmla="*/ 9693355 w 12192000"/>
              <a:gd name="connsiteY40" fmla="*/ 1602632 h 3482342"/>
              <a:gd name="connsiteX41" fmla="*/ 9664242 w 12192000"/>
              <a:gd name="connsiteY41" fmla="*/ 1622075 h 3482342"/>
              <a:gd name="connsiteX42" fmla="*/ 9579195 w 12192000"/>
              <a:gd name="connsiteY42" fmla="*/ 1648017 h 3482342"/>
              <a:gd name="connsiteX43" fmla="*/ 9433652 w 12192000"/>
              <a:gd name="connsiteY43" fmla="*/ 1681174 h 3482342"/>
              <a:gd name="connsiteX44" fmla="*/ 9403775 w 12192000"/>
              <a:gd name="connsiteY44" fmla="*/ 1690403 h 3482342"/>
              <a:gd name="connsiteX45" fmla="*/ 9382503 w 12192000"/>
              <a:gd name="connsiteY45" fmla="*/ 1706957 h 3482342"/>
              <a:gd name="connsiteX46" fmla="*/ 9381410 w 12192000"/>
              <a:gd name="connsiteY46" fmla="*/ 1718312 h 3482342"/>
              <a:gd name="connsiteX47" fmla="*/ 9365685 w 12192000"/>
              <a:gd name="connsiteY47" fmla="*/ 1724772 h 3482342"/>
              <a:gd name="connsiteX48" fmla="*/ 9278020 w 12192000"/>
              <a:gd name="connsiteY48" fmla="*/ 1741161 h 3482342"/>
              <a:gd name="connsiteX49" fmla="*/ 9217145 w 12192000"/>
              <a:gd name="connsiteY49" fmla="*/ 1771195 h 3482342"/>
              <a:gd name="connsiteX50" fmla="*/ 8955875 w 12192000"/>
              <a:gd name="connsiteY50" fmla="*/ 1796806 h 3482342"/>
              <a:gd name="connsiteX51" fmla="*/ 8648415 w 12192000"/>
              <a:gd name="connsiteY51" fmla="*/ 1878623 h 3482342"/>
              <a:gd name="connsiteX52" fmla="*/ 8524524 w 12192000"/>
              <a:gd name="connsiteY52" fmla="*/ 1902425 h 3482342"/>
              <a:gd name="connsiteX53" fmla="*/ 8436742 w 12192000"/>
              <a:gd name="connsiteY53" fmla="*/ 1923967 h 3482342"/>
              <a:gd name="connsiteX54" fmla="*/ 8345228 w 12192000"/>
              <a:gd name="connsiteY54" fmla="*/ 1939822 h 3482342"/>
              <a:gd name="connsiteX55" fmla="*/ 8236214 w 12192000"/>
              <a:gd name="connsiteY55" fmla="*/ 1909725 h 3482342"/>
              <a:gd name="connsiteX56" fmla="*/ 8132104 w 12192000"/>
              <a:gd name="connsiteY56" fmla="*/ 1895727 h 3482342"/>
              <a:gd name="connsiteX57" fmla="*/ 7918078 w 12192000"/>
              <a:gd name="connsiteY57" fmla="*/ 1862668 h 3482342"/>
              <a:gd name="connsiteX58" fmla="*/ 7817899 w 12192000"/>
              <a:gd name="connsiteY58" fmla="*/ 1862176 h 3482342"/>
              <a:gd name="connsiteX59" fmla="*/ 7768994 w 12192000"/>
              <a:gd name="connsiteY59" fmla="*/ 1855721 h 3482342"/>
              <a:gd name="connsiteX60" fmla="*/ 7618027 w 12192000"/>
              <a:gd name="connsiteY60" fmla="*/ 1830959 h 3482342"/>
              <a:gd name="connsiteX61" fmla="*/ 7449425 w 12192000"/>
              <a:gd name="connsiteY61" fmla="*/ 1810910 h 3482342"/>
              <a:gd name="connsiteX62" fmla="*/ 7342915 w 12192000"/>
              <a:gd name="connsiteY62" fmla="*/ 1819827 h 3482342"/>
              <a:gd name="connsiteX63" fmla="*/ 7255191 w 12192000"/>
              <a:gd name="connsiteY63" fmla="*/ 1834354 h 3482342"/>
              <a:gd name="connsiteX64" fmla="*/ 7131205 w 12192000"/>
              <a:gd name="connsiteY64" fmla="*/ 1845557 h 3482342"/>
              <a:gd name="connsiteX65" fmla="*/ 6917124 w 12192000"/>
              <a:gd name="connsiteY65" fmla="*/ 1837109 h 3482342"/>
              <a:gd name="connsiteX66" fmla="*/ 6837145 w 12192000"/>
              <a:gd name="connsiteY66" fmla="*/ 1870724 h 3482342"/>
              <a:gd name="connsiteX67" fmla="*/ 6753991 w 12192000"/>
              <a:gd name="connsiteY67" fmla="*/ 1860969 h 3482342"/>
              <a:gd name="connsiteX68" fmla="*/ 6727754 w 12192000"/>
              <a:gd name="connsiteY68" fmla="*/ 1882372 h 3482342"/>
              <a:gd name="connsiteX69" fmla="*/ 6723371 w 12192000"/>
              <a:gd name="connsiteY69" fmla="*/ 1886494 h 3482342"/>
              <a:gd name="connsiteX70" fmla="*/ 6702779 w 12192000"/>
              <a:gd name="connsiteY70" fmla="*/ 1893601 h 3482342"/>
              <a:gd name="connsiteX71" fmla="*/ 6700779 w 12192000"/>
              <a:gd name="connsiteY71" fmla="*/ 1907344 h 3482342"/>
              <a:gd name="connsiteX72" fmla="*/ 6672513 w 12192000"/>
              <a:gd name="connsiteY72" fmla="*/ 1926452 h 3482342"/>
              <a:gd name="connsiteX73" fmla="*/ 6633549 w 12192000"/>
              <a:gd name="connsiteY73" fmla="*/ 1936255 h 3482342"/>
              <a:gd name="connsiteX74" fmla="*/ 6444344 w 12192000"/>
              <a:gd name="connsiteY74" fmla="*/ 1969663 h 3482342"/>
              <a:gd name="connsiteX75" fmla="*/ 6333446 w 12192000"/>
              <a:gd name="connsiteY75" fmla="*/ 1997163 h 3482342"/>
              <a:gd name="connsiteX76" fmla="*/ 6294933 w 12192000"/>
              <a:gd name="connsiteY76" fmla="*/ 2019412 h 3482342"/>
              <a:gd name="connsiteX77" fmla="*/ 6238719 w 12192000"/>
              <a:gd name="connsiteY77" fmla="*/ 2042547 h 3482342"/>
              <a:gd name="connsiteX78" fmla="*/ 6142310 w 12192000"/>
              <a:gd name="connsiteY78" fmla="*/ 2092510 h 3482342"/>
              <a:gd name="connsiteX79" fmla="*/ 6007916 w 12192000"/>
              <a:gd name="connsiteY79" fmla="*/ 2143752 h 3482342"/>
              <a:gd name="connsiteX80" fmla="*/ 5894610 w 12192000"/>
              <a:gd name="connsiteY80" fmla="*/ 2130684 h 3482342"/>
              <a:gd name="connsiteX81" fmla="*/ 5817682 w 12192000"/>
              <a:gd name="connsiteY81" fmla="*/ 2157358 h 3482342"/>
              <a:gd name="connsiteX82" fmla="*/ 5591469 w 12192000"/>
              <a:gd name="connsiteY82" fmla="*/ 2178389 h 3482342"/>
              <a:gd name="connsiteX83" fmla="*/ 5414282 w 12192000"/>
              <a:gd name="connsiteY83" fmla="*/ 2183070 h 3482342"/>
              <a:gd name="connsiteX84" fmla="*/ 5368369 w 12192000"/>
              <a:gd name="connsiteY84" fmla="*/ 2204272 h 3482342"/>
              <a:gd name="connsiteX85" fmla="*/ 5291263 w 12192000"/>
              <a:gd name="connsiteY85" fmla="*/ 2239182 h 3482342"/>
              <a:gd name="connsiteX86" fmla="*/ 5240857 w 12192000"/>
              <a:gd name="connsiteY86" fmla="*/ 2289444 h 3482342"/>
              <a:gd name="connsiteX87" fmla="*/ 5173523 w 12192000"/>
              <a:gd name="connsiteY87" fmla="*/ 2309057 h 3482342"/>
              <a:gd name="connsiteX88" fmla="*/ 5148543 w 12192000"/>
              <a:gd name="connsiteY88" fmla="*/ 2282356 h 3482342"/>
              <a:gd name="connsiteX89" fmla="*/ 5079548 w 12192000"/>
              <a:gd name="connsiteY89" fmla="*/ 2313485 h 3482342"/>
              <a:gd name="connsiteX90" fmla="*/ 4975908 w 12192000"/>
              <a:gd name="connsiteY90" fmla="*/ 2364128 h 3482342"/>
              <a:gd name="connsiteX91" fmla="*/ 4913723 w 12192000"/>
              <a:gd name="connsiteY91" fmla="*/ 2385265 h 3482342"/>
              <a:gd name="connsiteX92" fmla="*/ 4746485 w 12192000"/>
              <a:gd name="connsiteY92" fmla="*/ 2451769 h 3482342"/>
              <a:gd name="connsiteX93" fmla="*/ 4681588 w 12192000"/>
              <a:gd name="connsiteY93" fmla="*/ 2467494 h 3482342"/>
              <a:gd name="connsiteX94" fmla="*/ 1783655 w 12192000"/>
              <a:gd name="connsiteY94" fmla="*/ 3163860 h 3482342"/>
              <a:gd name="connsiteX95" fmla="*/ 1325955 w 12192000"/>
              <a:gd name="connsiteY95" fmla="*/ 3176692 h 3482342"/>
              <a:gd name="connsiteX96" fmla="*/ 1190384 w 12192000"/>
              <a:gd name="connsiteY96" fmla="*/ 3203504 h 3482342"/>
              <a:gd name="connsiteX97" fmla="*/ 1094537 w 12192000"/>
              <a:gd name="connsiteY97" fmla="*/ 3229469 h 3482342"/>
              <a:gd name="connsiteX98" fmla="*/ 779276 w 12192000"/>
              <a:gd name="connsiteY98" fmla="*/ 3327290 h 3482342"/>
              <a:gd name="connsiteX99" fmla="*/ 600378 w 12192000"/>
              <a:gd name="connsiteY99" fmla="*/ 3335250 h 3482342"/>
              <a:gd name="connsiteX100" fmla="*/ 493457 w 12192000"/>
              <a:gd name="connsiteY100" fmla="*/ 3365044 h 3482342"/>
              <a:gd name="connsiteX101" fmla="*/ 349402 w 12192000"/>
              <a:gd name="connsiteY101" fmla="*/ 3380897 h 3482342"/>
              <a:gd name="connsiteX102" fmla="*/ 192183 w 12192000"/>
              <a:gd name="connsiteY102" fmla="*/ 3460075 h 3482342"/>
              <a:gd name="connsiteX103" fmla="*/ 46713 w 12192000"/>
              <a:gd name="connsiteY103" fmla="*/ 3462986 h 3482342"/>
              <a:gd name="connsiteX104" fmla="*/ 2765 w 12192000"/>
              <a:gd name="connsiteY104" fmla="*/ 3480770 h 3482342"/>
              <a:gd name="connsiteX105" fmla="*/ 0 w 12192000"/>
              <a:gd name="connsiteY105" fmla="*/ 3482342 h 3482342"/>
              <a:gd name="connsiteX106" fmla="*/ 0 w 12192000"/>
              <a:gd name="connsiteY106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77421 w 12192000"/>
              <a:gd name="connsiteY15" fmla="*/ 763181 h 3482342"/>
              <a:gd name="connsiteX16" fmla="*/ 11501920 w 12192000"/>
              <a:gd name="connsiteY16" fmla="*/ 813109 h 3482342"/>
              <a:gd name="connsiteX17" fmla="*/ 11338523 w 12192000"/>
              <a:gd name="connsiteY17" fmla="*/ 852810 h 3482342"/>
              <a:gd name="connsiteX18" fmla="*/ 11228040 w 12192000"/>
              <a:gd name="connsiteY18" fmla="*/ 958953 h 3482342"/>
              <a:gd name="connsiteX19" fmla="*/ 11193568 w 12192000"/>
              <a:gd name="connsiteY19" fmla="*/ 982314 h 3482342"/>
              <a:gd name="connsiteX20" fmla="*/ 11139869 w 12192000"/>
              <a:gd name="connsiteY20" fmla="*/ 1126133 h 3482342"/>
              <a:gd name="connsiteX21" fmla="*/ 11003287 w 12192000"/>
              <a:gd name="connsiteY21" fmla="*/ 1243468 h 3482342"/>
              <a:gd name="connsiteX22" fmla="*/ 10930447 w 12192000"/>
              <a:gd name="connsiteY22" fmla="*/ 1287088 h 3482342"/>
              <a:gd name="connsiteX23" fmla="*/ 10832727 w 12192000"/>
              <a:gd name="connsiteY23" fmla="*/ 1341335 h 3482342"/>
              <a:gd name="connsiteX24" fmla="*/ 10720408 w 12192000"/>
              <a:gd name="connsiteY24" fmla="*/ 1344999 h 3482342"/>
              <a:gd name="connsiteX25" fmla="*/ 10635456 w 12192000"/>
              <a:gd name="connsiteY25" fmla="*/ 1337688 h 3482342"/>
              <a:gd name="connsiteX26" fmla="*/ 10629954 w 12192000"/>
              <a:gd name="connsiteY26" fmla="*/ 1330628 h 3482342"/>
              <a:gd name="connsiteX27" fmla="*/ 10623883 w 12192000"/>
              <a:gd name="connsiteY27" fmla="*/ 1332776 h 3482342"/>
              <a:gd name="connsiteX28" fmla="*/ 10622090 w 12192000"/>
              <a:gd name="connsiteY28" fmla="*/ 1341385 h 3482342"/>
              <a:gd name="connsiteX29" fmla="*/ 10573203 w 12192000"/>
              <a:gd name="connsiteY29" fmla="*/ 1351996 h 3482342"/>
              <a:gd name="connsiteX30" fmla="*/ 10513263 w 12192000"/>
              <a:gd name="connsiteY30" fmla="*/ 1350756 h 3482342"/>
              <a:gd name="connsiteX31" fmla="*/ 10464012 w 12192000"/>
              <a:gd name="connsiteY31" fmla="*/ 1391778 h 3482342"/>
              <a:gd name="connsiteX32" fmla="*/ 10405409 w 12192000"/>
              <a:gd name="connsiteY32" fmla="*/ 1422789 h 3482342"/>
              <a:gd name="connsiteX33" fmla="*/ 10370530 w 12192000"/>
              <a:gd name="connsiteY33" fmla="*/ 1441596 h 3482342"/>
              <a:gd name="connsiteX34" fmla="*/ 10264922 w 12192000"/>
              <a:gd name="connsiteY34" fmla="*/ 1472107 h 3482342"/>
              <a:gd name="connsiteX35" fmla="*/ 10058690 w 12192000"/>
              <a:gd name="connsiteY35" fmla="*/ 1474888 h 3482342"/>
              <a:gd name="connsiteX36" fmla="*/ 10004424 w 12192000"/>
              <a:gd name="connsiteY36" fmla="*/ 1489801 h 3482342"/>
              <a:gd name="connsiteX37" fmla="*/ 9999951 w 12192000"/>
              <a:gd name="connsiteY37" fmla="*/ 1499127 h 3482342"/>
              <a:gd name="connsiteX38" fmla="*/ 9845462 w 12192000"/>
              <a:gd name="connsiteY38" fmla="*/ 1548192 h 3482342"/>
              <a:gd name="connsiteX39" fmla="*/ 9736156 w 12192000"/>
              <a:gd name="connsiteY39" fmla="*/ 1581928 h 3482342"/>
              <a:gd name="connsiteX40" fmla="*/ 9693355 w 12192000"/>
              <a:gd name="connsiteY40" fmla="*/ 1602632 h 3482342"/>
              <a:gd name="connsiteX41" fmla="*/ 9664242 w 12192000"/>
              <a:gd name="connsiteY41" fmla="*/ 1622075 h 3482342"/>
              <a:gd name="connsiteX42" fmla="*/ 9579195 w 12192000"/>
              <a:gd name="connsiteY42" fmla="*/ 1648017 h 3482342"/>
              <a:gd name="connsiteX43" fmla="*/ 9433652 w 12192000"/>
              <a:gd name="connsiteY43" fmla="*/ 1681174 h 3482342"/>
              <a:gd name="connsiteX44" fmla="*/ 9403775 w 12192000"/>
              <a:gd name="connsiteY44" fmla="*/ 1690403 h 3482342"/>
              <a:gd name="connsiteX45" fmla="*/ 9382503 w 12192000"/>
              <a:gd name="connsiteY45" fmla="*/ 1706957 h 3482342"/>
              <a:gd name="connsiteX46" fmla="*/ 9381410 w 12192000"/>
              <a:gd name="connsiteY46" fmla="*/ 1718312 h 3482342"/>
              <a:gd name="connsiteX47" fmla="*/ 9365685 w 12192000"/>
              <a:gd name="connsiteY47" fmla="*/ 1724772 h 3482342"/>
              <a:gd name="connsiteX48" fmla="*/ 9278020 w 12192000"/>
              <a:gd name="connsiteY48" fmla="*/ 1741161 h 3482342"/>
              <a:gd name="connsiteX49" fmla="*/ 9217145 w 12192000"/>
              <a:gd name="connsiteY49" fmla="*/ 1771195 h 3482342"/>
              <a:gd name="connsiteX50" fmla="*/ 8955875 w 12192000"/>
              <a:gd name="connsiteY50" fmla="*/ 1796806 h 3482342"/>
              <a:gd name="connsiteX51" fmla="*/ 8648415 w 12192000"/>
              <a:gd name="connsiteY51" fmla="*/ 1878623 h 3482342"/>
              <a:gd name="connsiteX52" fmla="*/ 8524524 w 12192000"/>
              <a:gd name="connsiteY52" fmla="*/ 1902425 h 3482342"/>
              <a:gd name="connsiteX53" fmla="*/ 8436742 w 12192000"/>
              <a:gd name="connsiteY53" fmla="*/ 1923967 h 3482342"/>
              <a:gd name="connsiteX54" fmla="*/ 8345228 w 12192000"/>
              <a:gd name="connsiteY54" fmla="*/ 1939822 h 3482342"/>
              <a:gd name="connsiteX55" fmla="*/ 8236214 w 12192000"/>
              <a:gd name="connsiteY55" fmla="*/ 1909725 h 3482342"/>
              <a:gd name="connsiteX56" fmla="*/ 8132104 w 12192000"/>
              <a:gd name="connsiteY56" fmla="*/ 1895727 h 3482342"/>
              <a:gd name="connsiteX57" fmla="*/ 7918078 w 12192000"/>
              <a:gd name="connsiteY57" fmla="*/ 1862668 h 3482342"/>
              <a:gd name="connsiteX58" fmla="*/ 7817899 w 12192000"/>
              <a:gd name="connsiteY58" fmla="*/ 1862176 h 3482342"/>
              <a:gd name="connsiteX59" fmla="*/ 7768994 w 12192000"/>
              <a:gd name="connsiteY59" fmla="*/ 1855721 h 3482342"/>
              <a:gd name="connsiteX60" fmla="*/ 7618027 w 12192000"/>
              <a:gd name="connsiteY60" fmla="*/ 1830959 h 3482342"/>
              <a:gd name="connsiteX61" fmla="*/ 7449425 w 12192000"/>
              <a:gd name="connsiteY61" fmla="*/ 1810910 h 3482342"/>
              <a:gd name="connsiteX62" fmla="*/ 7342915 w 12192000"/>
              <a:gd name="connsiteY62" fmla="*/ 1819827 h 3482342"/>
              <a:gd name="connsiteX63" fmla="*/ 7255191 w 12192000"/>
              <a:gd name="connsiteY63" fmla="*/ 1834354 h 3482342"/>
              <a:gd name="connsiteX64" fmla="*/ 7131205 w 12192000"/>
              <a:gd name="connsiteY64" fmla="*/ 1845557 h 3482342"/>
              <a:gd name="connsiteX65" fmla="*/ 6917124 w 12192000"/>
              <a:gd name="connsiteY65" fmla="*/ 1837109 h 3482342"/>
              <a:gd name="connsiteX66" fmla="*/ 6837145 w 12192000"/>
              <a:gd name="connsiteY66" fmla="*/ 1870724 h 3482342"/>
              <a:gd name="connsiteX67" fmla="*/ 6753991 w 12192000"/>
              <a:gd name="connsiteY67" fmla="*/ 1860969 h 3482342"/>
              <a:gd name="connsiteX68" fmla="*/ 6727754 w 12192000"/>
              <a:gd name="connsiteY68" fmla="*/ 1882372 h 3482342"/>
              <a:gd name="connsiteX69" fmla="*/ 6723371 w 12192000"/>
              <a:gd name="connsiteY69" fmla="*/ 1886494 h 3482342"/>
              <a:gd name="connsiteX70" fmla="*/ 6702779 w 12192000"/>
              <a:gd name="connsiteY70" fmla="*/ 1893601 h 3482342"/>
              <a:gd name="connsiteX71" fmla="*/ 6700779 w 12192000"/>
              <a:gd name="connsiteY71" fmla="*/ 1907344 h 3482342"/>
              <a:gd name="connsiteX72" fmla="*/ 6672513 w 12192000"/>
              <a:gd name="connsiteY72" fmla="*/ 1926452 h 3482342"/>
              <a:gd name="connsiteX73" fmla="*/ 6633549 w 12192000"/>
              <a:gd name="connsiteY73" fmla="*/ 1936255 h 3482342"/>
              <a:gd name="connsiteX74" fmla="*/ 6444344 w 12192000"/>
              <a:gd name="connsiteY74" fmla="*/ 1969663 h 3482342"/>
              <a:gd name="connsiteX75" fmla="*/ 6333446 w 12192000"/>
              <a:gd name="connsiteY75" fmla="*/ 1997163 h 3482342"/>
              <a:gd name="connsiteX76" fmla="*/ 6294933 w 12192000"/>
              <a:gd name="connsiteY76" fmla="*/ 2019412 h 3482342"/>
              <a:gd name="connsiteX77" fmla="*/ 6238719 w 12192000"/>
              <a:gd name="connsiteY77" fmla="*/ 2042547 h 3482342"/>
              <a:gd name="connsiteX78" fmla="*/ 6142310 w 12192000"/>
              <a:gd name="connsiteY78" fmla="*/ 2092510 h 3482342"/>
              <a:gd name="connsiteX79" fmla="*/ 6007916 w 12192000"/>
              <a:gd name="connsiteY79" fmla="*/ 2143752 h 3482342"/>
              <a:gd name="connsiteX80" fmla="*/ 5894610 w 12192000"/>
              <a:gd name="connsiteY80" fmla="*/ 2130684 h 3482342"/>
              <a:gd name="connsiteX81" fmla="*/ 5817682 w 12192000"/>
              <a:gd name="connsiteY81" fmla="*/ 2157358 h 3482342"/>
              <a:gd name="connsiteX82" fmla="*/ 5591469 w 12192000"/>
              <a:gd name="connsiteY82" fmla="*/ 2178389 h 3482342"/>
              <a:gd name="connsiteX83" fmla="*/ 5414282 w 12192000"/>
              <a:gd name="connsiteY83" fmla="*/ 2183070 h 3482342"/>
              <a:gd name="connsiteX84" fmla="*/ 5368369 w 12192000"/>
              <a:gd name="connsiteY84" fmla="*/ 2204272 h 3482342"/>
              <a:gd name="connsiteX85" fmla="*/ 5291263 w 12192000"/>
              <a:gd name="connsiteY85" fmla="*/ 2239182 h 3482342"/>
              <a:gd name="connsiteX86" fmla="*/ 5240857 w 12192000"/>
              <a:gd name="connsiteY86" fmla="*/ 2289444 h 3482342"/>
              <a:gd name="connsiteX87" fmla="*/ 5173523 w 12192000"/>
              <a:gd name="connsiteY87" fmla="*/ 2309057 h 3482342"/>
              <a:gd name="connsiteX88" fmla="*/ 5148543 w 12192000"/>
              <a:gd name="connsiteY88" fmla="*/ 2282356 h 3482342"/>
              <a:gd name="connsiteX89" fmla="*/ 5079548 w 12192000"/>
              <a:gd name="connsiteY89" fmla="*/ 2313485 h 3482342"/>
              <a:gd name="connsiteX90" fmla="*/ 4975908 w 12192000"/>
              <a:gd name="connsiteY90" fmla="*/ 2364128 h 3482342"/>
              <a:gd name="connsiteX91" fmla="*/ 4913723 w 12192000"/>
              <a:gd name="connsiteY91" fmla="*/ 2385265 h 3482342"/>
              <a:gd name="connsiteX92" fmla="*/ 4746485 w 12192000"/>
              <a:gd name="connsiteY92" fmla="*/ 2451769 h 3482342"/>
              <a:gd name="connsiteX93" fmla="*/ 4681588 w 12192000"/>
              <a:gd name="connsiteY93" fmla="*/ 2467494 h 3482342"/>
              <a:gd name="connsiteX94" fmla="*/ 1783655 w 12192000"/>
              <a:gd name="connsiteY94" fmla="*/ 3163860 h 3482342"/>
              <a:gd name="connsiteX95" fmla="*/ 1325955 w 12192000"/>
              <a:gd name="connsiteY95" fmla="*/ 3176692 h 3482342"/>
              <a:gd name="connsiteX96" fmla="*/ 1190384 w 12192000"/>
              <a:gd name="connsiteY96" fmla="*/ 3203504 h 3482342"/>
              <a:gd name="connsiteX97" fmla="*/ 1094537 w 12192000"/>
              <a:gd name="connsiteY97" fmla="*/ 3229469 h 3482342"/>
              <a:gd name="connsiteX98" fmla="*/ 779276 w 12192000"/>
              <a:gd name="connsiteY98" fmla="*/ 3327290 h 3482342"/>
              <a:gd name="connsiteX99" fmla="*/ 600378 w 12192000"/>
              <a:gd name="connsiteY99" fmla="*/ 3335250 h 3482342"/>
              <a:gd name="connsiteX100" fmla="*/ 493457 w 12192000"/>
              <a:gd name="connsiteY100" fmla="*/ 3365044 h 3482342"/>
              <a:gd name="connsiteX101" fmla="*/ 349402 w 12192000"/>
              <a:gd name="connsiteY101" fmla="*/ 3380897 h 3482342"/>
              <a:gd name="connsiteX102" fmla="*/ 192183 w 12192000"/>
              <a:gd name="connsiteY102" fmla="*/ 3460075 h 3482342"/>
              <a:gd name="connsiteX103" fmla="*/ 46713 w 12192000"/>
              <a:gd name="connsiteY103" fmla="*/ 3462986 h 3482342"/>
              <a:gd name="connsiteX104" fmla="*/ 2765 w 12192000"/>
              <a:gd name="connsiteY104" fmla="*/ 3480770 h 3482342"/>
              <a:gd name="connsiteX105" fmla="*/ 0 w 12192000"/>
              <a:gd name="connsiteY105" fmla="*/ 3482342 h 3482342"/>
              <a:gd name="connsiteX106" fmla="*/ 0 w 12192000"/>
              <a:gd name="connsiteY106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338523 w 12192000"/>
              <a:gd name="connsiteY16" fmla="*/ 852810 h 3482342"/>
              <a:gd name="connsiteX17" fmla="*/ 11228040 w 12192000"/>
              <a:gd name="connsiteY17" fmla="*/ 958953 h 3482342"/>
              <a:gd name="connsiteX18" fmla="*/ 11193568 w 12192000"/>
              <a:gd name="connsiteY18" fmla="*/ 982314 h 3482342"/>
              <a:gd name="connsiteX19" fmla="*/ 11139869 w 12192000"/>
              <a:gd name="connsiteY19" fmla="*/ 1126133 h 3482342"/>
              <a:gd name="connsiteX20" fmla="*/ 11003287 w 12192000"/>
              <a:gd name="connsiteY20" fmla="*/ 1243468 h 3482342"/>
              <a:gd name="connsiteX21" fmla="*/ 10930447 w 12192000"/>
              <a:gd name="connsiteY21" fmla="*/ 1287088 h 3482342"/>
              <a:gd name="connsiteX22" fmla="*/ 10832727 w 12192000"/>
              <a:gd name="connsiteY22" fmla="*/ 1341335 h 3482342"/>
              <a:gd name="connsiteX23" fmla="*/ 10720408 w 12192000"/>
              <a:gd name="connsiteY23" fmla="*/ 1344999 h 3482342"/>
              <a:gd name="connsiteX24" fmla="*/ 10635456 w 12192000"/>
              <a:gd name="connsiteY24" fmla="*/ 1337688 h 3482342"/>
              <a:gd name="connsiteX25" fmla="*/ 10629954 w 12192000"/>
              <a:gd name="connsiteY25" fmla="*/ 1330628 h 3482342"/>
              <a:gd name="connsiteX26" fmla="*/ 10623883 w 12192000"/>
              <a:gd name="connsiteY26" fmla="*/ 1332776 h 3482342"/>
              <a:gd name="connsiteX27" fmla="*/ 10622090 w 12192000"/>
              <a:gd name="connsiteY27" fmla="*/ 1341385 h 3482342"/>
              <a:gd name="connsiteX28" fmla="*/ 10573203 w 12192000"/>
              <a:gd name="connsiteY28" fmla="*/ 1351996 h 3482342"/>
              <a:gd name="connsiteX29" fmla="*/ 10513263 w 12192000"/>
              <a:gd name="connsiteY29" fmla="*/ 1350756 h 3482342"/>
              <a:gd name="connsiteX30" fmla="*/ 10464012 w 12192000"/>
              <a:gd name="connsiteY30" fmla="*/ 1391778 h 3482342"/>
              <a:gd name="connsiteX31" fmla="*/ 10405409 w 12192000"/>
              <a:gd name="connsiteY31" fmla="*/ 1422789 h 3482342"/>
              <a:gd name="connsiteX32" fmla="*/ 10370530 w 12192000"/>
              <a:gd name="connsiteY32" fmla="*/ 1441596 h 3482342"/>
              <a:gd name="connsiteX33" fmla="*/ 10264922 w 12192000"/>
              <a:gd name="connsiteY33" fmla="*/ 1472107 h 3482342"/>
              <a:gd name="connsiteX34" fmla="*/ 10058690 w 12192000"/>
              <a:gd name="connsiteY34" fmla="*/ 1474888 h 3482342"/>
              <a:gd name="connsiteX35" fmla="*/ 10004424 w 12192000"/>
              <a:gd name="connsiteY35" fmla="*/ 1489801 h 3482342"/>
              <a:gd name="connsiteX36" fmla="*/ 9999951 w 12192000"/>
              <a:gd name="connsiteY36" fmla="*/ 1499127 h 3482342"/>
              <a:gd name="connsiteX37" fmla="*/ 9845462 w 12192000"/>
              <a:gd name="connsiteY37" fmla="*/ 1548192 h 3482342"/>
              <a:gd name="connsiteX38" fmla="*/ 9736156 w 12192000"/>
              <a:gd name="connsiteY38" fmla="*/ 1581928 h 3482342"/>
              <a:gd name="connsiteX39" fmla="*/ 9693355 w 12192000"/>
              <a:gd name="connsiteY39" fmla="*/ 1602632 h 3482342"/>
              <a:gd name="connsiteX40" fmla="*/ 9664242 w 12192000"/>
              <a:gd name="connsiteY40" fmla="*/ 1622075 h 3482342"/>
              <a:gd name="connsiteX41" fmla="*/ 9579195 w 12192000"/>
              <a:gd name="connsiteY41" fmla="*/ 1648017 h 3482342"/>
              <a:gd name="connsiteX42" fmla="*/ 9433652 w 12192000"/>
              <a:gd name="connsiteY42" fmla="*/ 1681174 h 3482342"/>
              <a:gd name="connsiteX43" fmla="*/ 9403775 w 12192000"/>
              <a:gd name="connsiteY43" fmla="*/ 1690403 h 3482342"/>
              <a:gd name="connsiteX44" fmla="*/ 9382503 w 12192000"/>
              <a:gd name="connsiteY44" fmla="*/ 1706957 h 3482342"/>
              <a:gd name="connsiteX45" fmla="*/ 9381410 w 12192000"/>
              <a:gd name="connsiteY45" fmla="*/ 1718312 h 3482342"/>
              <a:gd name="connsiteX46" fmla="*/ 9365685 w 12192000"/>
              <a:gd name="connsiteY46" fmla="*/ 1724772 h 3482342"/>
              <a:gd name="connsiteX47" fmla="*/ 9278020 w 12192000"/>
              <a:gd name="connsiteY47" fmla="*/ 1741161 h 3482342"/>
              <a:gd name="connsiteX48" fmla="*/ 9217145 w 12192000"/>
              <a:gd name="connsiteY48" fmla="*/ 1771195 h 3482342"/>
              <a:gd name="connsiteX49" fmla="*/ 8955875 w 12192000"/>
              <a:gd name="connsiteY49" fmla="*/ 1796806 h 3482342"/>
              <a:gd name="connsiteX50" fmla="*/ 8648415 w 12192000"/>
              <a:gd name="connsiteY50" fmla="*/ 1878623 h 3482342"/>
              <a:gd name="connsiteX51" fmla="*/ 8524524 w 12192000"/>
              <a:gd name="connsiteY51" fmla="*/ 1902425 h 3482342"/>
              <a:gd name="connsiteX52" fmla="*/ 8436742 w 12192000"/>
              <a:gd name="connsiteY52" fmla="*/ 1923967 h 3482342"/>
              <a:gd name="connsiteX53" fmla="*/ 8345228 w 12192000"/>
              <a:gd name="connsiteY53" fmla="*/ 1939822 h 3482342"/>
              <a:gd name="connsiteX54" fmla="*/ 8236214 w 12192000"/>
              <a:gd name="connsiteY54" fmla="*/ 1909725 h 3482342"/>
              <a:gd name="connsiteX55" fmla="*/ 8132104 w 12192000"/>
              <a:gd name="connsiteY55" fmla="*/ 1895727 h 3482342"/>
              <a:gd name="connsiteX56" fmla="*/ 7918078 w 12192000"/>
              <a:gd name="connsiteY56" fmla="*/ 1862668 h 3482342"/>
              <a:gd name="connsiteX57" fmla="*/ 7817899 w 12192000"/>
              <a:gd name="connsiteY57" fmla="*/ 1862176 h 3482342"/>
              <a:gd name="connsiteX58" fmla="*/ 7768994 w 12192000"/>
              <a:gd name="connsiteY58" fmla="*/ 1855721 h 3482342"/>
              <a:gd name="connsiteX59" fmla="*/ 7618027 w 12192000"/>
              <a:gd name="connsiteY59" fmla="*/ 1830959 h 3482342"/>
              <a:gd name="connsiteX60" fmla="*/ 7449425 w 12192000"/>
              <a:gd name="connsiteY60" fmla="*/ 1810910 h 3482342"/>
              <a:gd name="connsiteX61" fmla="*/ 7342915 w 12192000"/>
              <a:gd name="connsiteY61" fmla="*/ 1819827 h 3482342"/>
              <a:gd name="connsiteX62" fmla="*/ 7255191 w 12192000"/>
              <a:gd name="connsiteY62" fmla="*/ 1834354 h 3482342"/>
              <a:gd name="connsiteX63" fmla="*/ 7131205 w 12192000"/>
              <a:gd name="connsiteY63" fmla="*/ 1845557 h 3482342"/>
              <a:gd name="connsiteX64" fmla="*/ 6917124 w 12192000"/>
              <a:gd name="connsiteY64" fmla="*/ 1837109 h 3482342"/>
              <a:gd name="connsiteX65" fmla="*/ 6837145 w 12192000"/>
              <a:gd name="connsiteY65" fmla="*/ 1870724 h 3482342"/>
              <a:gd name="connsiteX66" fmla="*/ 6753991 w 12192000"/>
              <a:gd name="connsiteY66" fmla="*/ 1860969 h 3482342"/>
              <a:gd name="connsiteX67" fmla="*/ 6727754 w 12192000"/>
              <a:gd name="connsiteY67" fmla="*/ 1882372 h 3482342"/>
              <a:gd name="connsiteX68" fmla="*/ 6723371 w 12192000"/>
              <a:gd name="connsiteY68" fmla="*/ 1886494 h 3482342"/>
              <a:gd name="connsiteX69" fmla="*/ 6702779 w 12192000"/>
              <a:gd name="connsiteY69" fmla="*/ 1893601 h 3482342"/>
              <a:gd name="connsiteX70" fmla="*/ 6700779 w 12192000"/>
              <a:gd name="connsiteY70" fmla="*/ 1907344 h 3482342"/>
              <a:gd name="connsiteX71" fmla="*/ 6672513 w 12192000"/>
              <a:gd name="connsiteY71" fmla="*/ 1926452 h 3482342"/>
              <a:gd name="connsiteX72" fmla="*/ 6633549 w 12192000"/>
              <a:gd name="connsiteY72" fmla="*/ 1936255 h 3482342"/>
              <a:gd name="connsiteX73" fmla="*/ 6444344 w 12192000"/>
              <a:gd name="connsiteY73" fmla="*/ 1969663 h 3482342"/>
              <a:gd name="connsiteX74" fmla="*/ 6333446 w 12192000"/>
              <a:gd name="connsiteY74" fmla="*/ 1997163 h 3482342"/>
              <a:gd name="connsiteX75" fmla="*/ 6294933 w 12192000"/>
              <a:gd name="connsiteY75" fmla="*/ 2019412 h 3482342"/>
              <a:gd name="connsiteX76" fmla="*/ 6238719 w 12192000"/>
              <a:gd name="connsiteY76" fmla="*/ 2042547 h 3482342"/>
              <a:gd name="connsiteX77" fmla="*/ 6142310 w 12192000"/>
              <a:gd name="connsiteY77" fmla="*/ 2092510 h 3482342"/>
              <a:gd name="connsiteX78" fmla="*/ 6007916 w 12192000"/>
              <a:gd name="connsiteY78" fmla="*/ 2143752 h 3482342"/>
              <a:gd name="connsiteX79" fmla="*/ 5894610 w 12192000"/>
              <a:gd name="connsiteY79" fmla="*/ 2130684 h 3482342"/>
              <a:gd name="connsiteX80" fmla="*/ 5817682 w 12192000"/>
              <a:gd name="connsiteY80" fmla="*/ 2157358 h 3482342"/>
              <a:gd name="connsiteX81" fmla="*/ 5591469 w 12192000"/>
              <a:gd name="connsiteY81" fmla="*/ 2178389 h 3482342"/>
              <a:gd name="connsiteX82" fmla="*/ 5414282 w 12192000"/>
              <a:gd name="connsiteY82" fmla="*/ 2183070 h 3482342"/>
              <a:gd name="connsiteX83" fmla="*/ 5368369 w 12192000"/>
              <a:gd name="connsiteY83" fmla="*/ 2204272 h 3482342"/>
              <a:gd name="connsiteX84" fmla="*/ 5291263 w 12192000"/>
              <a:gd name="connsiteY84" fmla="*/ 2239182 h 3482342"/>
              <a:gd name="connsiteX85" fmla="*/ 5240857 w 12192000"/>
              <a:gd name="connsiteY85" fmla="*/ 2289444 h 3482342"/>
              <a:gd name="connsiteX86" fmla="*/ 5173523 w 12192000"/>
              <a:gd name="connsiteY86" fmla="*/ 2309057 h 3482342"/>
              <a:gd name="connsiteX87" fmla="*/ 5148543 w 12192000"/>
              <a:gd name="connsiteY87" fmla="*/ 2282356 h 3482342"/>
              <a:gd name="connsiteX88" fmla="*/ 5079548 w 12192000"/>
              <a:gd name="connsiteY88" fmla="*/ 2313485 h 3482342"/>
              <a:gd name="connsiteX89" fmla="*/ 4975908 w 12192000"/>
              <a:gd name="connsiteY89" fmla="*/ 2364128 h 3482342"/>
              <a:gd name="connsiteX90" fmla="*/ 4913723 w 12192000"/>
              <a:gd name="connsiteY90" fmla="*/ 2385265 h 3482342"/>
              <a:gd name="connsiteX91" fmla="*/ 4746485 w 12192000"/>
              <a:gd name="connsiteY91" fmla="*/ 2451769 h 3482342"/>
              <a:gd name="connsiteX92" fmla="*/ 4681588 w 12192000"/>
              <a:gd name="connsiteY92" fmla="*/ 2467494 h 3482342"/>
              <a:gd name="connsiteX93" fmla="*/ 1783655 w 12192000"/>
              <a:gd name="connsiteY93" fmla="*/ 3163860 h 3482342"/>
              <a:gd name="connsiteX94" fmla="*/ 1325955 w 12192000"/>
              <a:gd name="connsiteY94" fmla="*/ 3176692 h 3482342"/>
              <a:gd name="connsiteX95" fmla="*/ 1190384 w 12192000"/>
              <a:gd name="connsiteY95" fmla="*/ 3203504 h 3482342"/>
              <a:gd name="connsiteX96" fmla="*/ 1094537 w 12192000"/>
              <a:gd name="connsiteY96" fmla="*/ 3229469 h 3482342"/>
              <a:gd name="connsiteX97" fmla="*/ 779276 w 12192000"/>
              <a:gd name="connsiteY97" fmla="*/ 3327290 h 3482342"/>
              <a:gd name="connsiteX98" fmla="*/ 600378 w 12192000"/>
              <a:gd name="connsiteY98" fmla="*/ 3335250 h 3482342"/>
              <a:gd name="connsiteX99" fmla="*/ 493457 w 12192000"/>
              <a:gd name="connsiteY99" fmla="*/ 3365044 h 3482342"/>
              <a:gd name="connsiteX100" fmla="*/ 349402 w 12192000"/>
              <a:gd name="connsiteY100" fmla="*/ 3380897 h 3482342"/>
              <a:gd name="connsiteX101" fmla="*/ 192183 w 12192000"/>
              <a:gd name="connsiteY101" fmla="*/ 3460075 h 3482342"/>
              <a:gd name="connsiteX102" fmla="*/ 46713 w 12192000"/>
              <a:gd name="connsiteY102" fmla="*/ 3462986 h 3482342"/>
              <a:gd name="connsiteX103" fmla="*/ 2765 w 12192000"/>
              <a:gd name="connsiteY103" fmla="*/ 3480770 h 3482342"/>
              <a:gd name="connsiteX104" fmla="*/ 0 w 12192000"/>
              <a:gd name="connsiteY104" fmla="*/ 3482342 h 3482342"/>
              <a:gd name="connsiteX105" fmla="*/ 0 w 12192000"/>
              <a:gd name="connsiteY105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338523 w 12192000"/>
              <a:gd name="connsiteY16" fmla="*/ 852810 h 3482342"/>
              <a:gd name="connsiteX17" fmla="*/ 11228040 w 12192000"/>
              <a:gd name="connsiteY17" fmla="*/ 958953 h 3482342"/>
              <a:gd name="connsiteX18" fmla="*/ 11193568 w 12192000"/>
              <a:gd name="connsiteY18" fmla="*/ 1039464 h 3482342"/>
              <a:gd name="connsiteX19" fmla="*/ 11139869 w 12192000"/>
              <a:gd name="connsiteY19" fmla="*/ 1126133 h 3482342"/>
              <a:gd name="connsiteX20" fmla="*/ 11003287 w 12192000"/>
              <a:gd name="connsiteY20" fmla="*/ 1243468 h 3482342"/>
              <a:gd name="connsiteX21" fmla="*/ 10930447 w 12192000"/>
              <a:gd name="connsiteY21" fmla="*/ 1287088 h 3482342"/>
              <a:gd name="connsiteX22" fmla="*/ 10832727 w 12192000"/>
              <a:gd name="connsiteY22" fmla="*/ 1341335 h 3482342"/>
              <a:gd name="connsiteX23" fmla="*/ 10720408 w 12192000"/>
              <a:gd name="connsiteY23" fmla="*/ 1344999 h 3482342"/>
              <a:gd name="connsiteX24" fmla="*/ 10635456 w 12192000"/>
              <a:gd name="connsiteY24" fmla="*/ 1337688 h 3482342"/>
              <a:gd name="connsiteX25" fmla="*/ 10629954 w 12192000"/>
              <a:gd name="connsiteY25" fmla="*/ 1330628 h 3482342"/>
              <a:gd name="connsiteX26" fmla="*/ 10623883 w 12192000"/>
              <a:gd name="connsiteY26" fmla="*/ 1332776 h 3482342"/>
              <a:gd name="connsiteX27" fmla="*/ 10622090 w 12192000"/>
              <a:gd name="connsiteY27" fmla="*/ 1341385 h 3482342"/>
              <a:gd name="connsiteX28" fmla="*/ 10573203 w 12192000"/>
              <a:gd name="connsiteY28" fmla="*/ 1351996 h 3482342"/>
              <a:gd name="connsiteX29" fmla="*/ 10513263 w 12192000"/>
              <a:gd name="connsiteY29" fmla="*/ 1350756 h 3482342"/>
              <a:gd name="connsiteX30" fmla="*/ 10464012 w 12192000"/>
              <a:gd name="connsiteY30" fmla="*/ 1391778 h 3482342"/>
              <a:gd name="connsiteX31" fmla="*/ 10405409 w 12192000"/>
              <a:gd name="connsiteY31" fmla="*/ 1422789 h 3482342"/>
              <a:gd name="connsiteX32" fmla="*/ 10370530 w 12192000"/>
              <a:gd name="connsiteY32" fmla="*/ 1441596 h 3482342"/>
              <a:gd name="connsiteX33" fmla="*/ 10264922 w 12192000"/>
              <a:gd name="connsiteY33" fmla="*/ 1472107 h 3482342"/>
              <a:gd name="connsiteX34" fmla="*/ 10058690 w 12192000"/>
              <a:gd name="connsiteY34" fmla="*/ 1474888 h 3482342"/>
              <a:gd name="connsiteX35" fmla="*/ 10004424 w 12192000"/>
              <a:gd name="connsiteY35" fmla="*/ 1489801 h 3482342"/>
              <a:gd name="connsiteX36" fmla="*/ 9999951 w 12192000"/>
              <a:gd name="connsiteY36" fmla="*/ 1499127 h 3482342"/>
              <a:gd name="connsiteX37" fmla="*/ 9845462 w 12192000"/>
              <a:gd name="connsiteY37" fmla="*/ 1548192 h 3482342"/>
              <a:gd name="connsiteX38" fmla="*/ 9736156 w 12192000"/>
              <a:gd name="connsiteY38" fmla="*/ 1581928 h 3482342"/>
              <a:gd name="connsiteX39" fmla="*/ 9693355 w 12192000"/>
              <a:gd name="connsiteY39" fmla="*/ 1602632 h 3482342"/>
              <a:gd name="connsiteX40" fmla="*/ 9664242 w 12192000"/>
              <a:gd name="connsiteY40" fmla="*/ 1622075 h 3482342"/>
              <a:gd name="connsiteX41" fmla="*/ 9579195 w 12192000"/>
              <a:gd name="connsiteY41" fmla="*/ 1648017 h 3482342"/>
              <a:gd name="connsiteX42" fmla="*/ 9433652 w 12192000"/>
              <a:gd name="connsiteY42" fmla="*/ 1681174 h 3482342"/>
              <a:gd name="connsiteX43" fmla="*/ 9403775 w 12192000"/>
              <a:gd name="connsiteY43" fmla="*/ 1690403 h 3482342"/>
              <a:gd name="connsiteX44" fmla="*/ 9382503 w 12192000"/>
              <a:gd name="connsiteY44" fmla="*/ 1706957 h 3482342"/>
              <a:gd name="connsiteX45" fmla="*/ 9381410 w 12192000"/>
              <a:gd name="connsiteY45" fmla="*/ 1718312 h 3482342"/>
              <a:gd name="connsiteX46" fmla="*/ 9365685 w 12192000"/>
              <a:gd name="connsiteY46" fmla="*/ 1724772 h 3482342"/>
              <a:gd name="connsiteX47" fmla="*/ 9278020 w 12192000"/>
              <a:gd name="connsiteY47" fmla="*/ 1741161 h 3482342"/>
              <a:gd name="connsiteX48" fmla="*/ 9217145 w 12192000"/>
              <a:gd name="connsiteY48" fmla="*/ 1771195 h 3482342"/>
              <a:gd name="connsiteX49" fmla="*/ 8955875 w 12192000"/>
              <a:gd name="connsiteY49" fmla="*/ 1796806 h 3482342"/>
              <a:gd name="connsiteX50" fmla="*/ 8648415 w 12192000"/>
              <a:gd name="connsiteY50" fmla="*/ 1878623 h 3482342"/>
              <a:gd name="connsiteX51" fmla="*/ 8524524 w 12192000"/>
              <a:gd name="connsiteY51" fmla="*/ 1902425 h 3482342"/>
              <a:gd name="connsiteX52" fmla="*/ 8436742 w 12192000"/>
              <a:gd name="connsiteY52" fmla="*/ 1923967 h 3482342"/>
              <a:gd name="connsiteX53" fmla="*/ 8345228 w 12192000"/>
              <a:gd name="connsiteY53" fmla="*/ 1939822 h 3482342"/>
              <a:gd name="connsiteX54" fmla="*/ 8236214 w 12192000"/>
              <a:gd name="connsiteY54" fmla="*/ 1909725 h 3482342"/>
              <a:gd name="connsiteX55" fmla="*/ 8132104 w 12192000"/>
              <a:gd name="connsiteY55" fmla="*/ 1895727 h 3482342"/>
              <a:gd name="connsiteX56" fmla="*/ 7918078 w 12192000"/>
              <a:gd name="connsiteY56" fmla="*/ 1862668 h 3482342"/>
              <a:gd name="connsiteX57" fmla="*/ 7817899 w 12192000"/>
              <a:gd name="connsiteY57" fmla="*/ 1862176 h 3482342"/>
              <a:gd name="connsiteX58" fmla="*/ 7768994 w 12192000"/>
              <a:gd name="connsiteY58" fmla="*/ 1855721 h 3482342"/>
              <a:gd name="connsiteX59" fmla="*/ 7618027 w 12192000"/>
              <a:gd name="connsiteY59" fmla="*/ 1830959 h 3482342"/>
              <a:gd name="connsiteX60" fmla="*/ 7449425 w 12192000"/>
              <a:gd name="connsiteY60" fmla="*/ 1810910 h 3482342"/>
              <a:gd name="connsiteX61" fmla="*/ 7342915 w 12192000"/>
              <a:gd name="connsiteY61" fmla="*/ 1819827 h 3482342"/>
              <a:gd name="connsiteX62" fmla="*/ 7255191 w 12192000"/>
              <a:gd name="connsiteY62" fmla="*/ 1834354 h 3482342"/>
              <a:gd name="connsiteX63" fmla="*/ 7131205 w 12192000"/>
              <a:gd name="connsiteY63" fmla="*/ 1845557 h 3482342"/>
              <a:gd name="connsiteX64" fmla="*/ 6917124 w 12192000"/>
              <a:gd name="connsiteY64" fmla="*/ 1837109 h 3482342"/>
              <a:gd name="connsiteX65" fmla="*/ 6837145 w 12192000"/>
              <a:gd name="connsiteY65" fmla="*/ 1870724 h 3482342"/>
              <a:gd name="connsiteX66" fmla="*/ 6753991 w 12192000"/>
              <a:gd name="connsiteY66" fmla="*/ 1860969 h 3482342"/>
              <a:gd name="connsiteX67" fmla="*/ 6727754 w 12192000"/>
              <a:gd name="connsiteY67" fmla="*/ 1882372 h 3482342"/>
              <a:gd name="connsiteX68" fmla="*/ 6723371 w 12192000"/>
              <a:gd name="connsiteY68" fmla="*/ 1886494 h 3482342"/>
              <a:gd name="connsiteX69" fmla="*/ 6702779 w 12192000"/>
              <a:gd name="connsiteY69" fmla="*/ 1893601 h 3482342"/>
              <a:gd name="connsiteX70" fmla="*/ 6700779 w 12192000"/>
              <a:gd name="connsiteY70" fmla="*/ 1907344 h 3482342"/>
              <a:gd name="connsiteX71" fmla="*/ 6672513 w 12192000"/>
              <a:gd name="connsiteY71" fmla="*/ 1926452 h 3482342"/>
              <a:gd name="connsiteX72" fmla="*/ 6633549 w 12192000"/>
              <a:gd name="connsiteY72" fmla="*/ 1936255 h 3482342"/>
              <a:gd name="connsiteX73" fmla="*/ 6444344 w 12192000"/>
              <a:gd name="connsiteY73" fmla="*/ 1969663 h 3482342"/>
              <a:gd name="connsiteX74" fmla="*/ 6333446 w 12192000"/>
              <a:gd name="connsiteY74" fmla="*/ 1997163 h 3482342"/>
              <a:gd name="connsiteX75" fmla="*/ 6294933 w 12192000"/>
              <a:gd name="connsiteY75" fmla="*/ 2019412 h 3482342"/>
              <a:gd name="connsiteX76" fmla="*/ 6238719 w 12192000"/>
              <a:gd name="connsiteY76" fmla="*/ 2042547 h 3482342"/>
              <a:gd name="connsiteX77" fmla="*/ 6142310 w 12192000"/>
              <a:gd name="connsiteY77" fmla="*/ 2092510 h 3482342"/>
              <a:gd name="connsiteX78" fmla="*/ 6007916 w 12192000"/>
              <a:gd name="connsiteY78" fmla="*/ 2143752 h 3482342"/>
              <a:gd name="connsiteX79" fmla="*/ 5894610 w 12192000"/>
              <a:gd name="connsiteY79" fmla="*/ 2130684 h 3482342"/>
              <a:gd name="connsiteX80" fmla="*/ 5817682 w 12192000"/>
              <a:gd name="connsiteY80" fmla="*/ 2157358 h 3482342"/>
              <a:gd name="connsiteX81" fmla="*/ 5591469 w 12192000"/>
              <a:gd name="connsiteY81" fmla="*/ 2178389 h 3482342"/>
              <a:gd name="connsiteX82" fmla="*/ 5414282 w 12192000"/>
              <a:gd name="connsiteY82" fmla="*/ 2183070 h 3482342"/>
              <a:gd name="connsiteX83" fmla="*/ 5368369 w 12192000"/>
              <a:gd name="connsiteY83" fmla="*/ 2204272 h 3482342"/>
              <a:gd name="connsiteX84" fmla="*/ 5291263 w 12192000"/>
              <a:gd name="connsiteY84" fmla="*/ 2239182 h 3482342"/>
              <a:gd name="connsiteX85" fmla="*/ 5240857 w 12192000"/>
              <a:gd name="connsiteY85" fmla="*/ 2289444 h 3482342"/>
              <a:gd name="connsiteX86" fmla="*/ 5173523 w 12192000"/>
              <a:gd name="connsiteY86" fmla="*/ 2309057 h 3482342"/>
              <a:gd name="connsiteX87" fmla="*/ 5148543 w 12192000"/>
              <a:gd name="connsiteY87" fmla="*/ 2282356 h 3482342"/>
              <a:gd name="connsiteX88" fmla="*/ 5079548 w 12192000"/>
              <a:gd name="connsiteY88" fmla="*/ 2313485 h 3482342"/>
              <a:gd name="connsiteX89" fmla="*/ 4975908 w 12192000"/>
              <a:gd name="connsiteY89" fmla="*/ 2364128 h 3482342"/>
              <a:gd name="connsiteX90" fmla="*/ 4913723 w 12192000"/>
              <a:gd name="connsiteY90" fmla="*/ 2385265 h 3482342"/>
              <a:gd name="connsiteX91" fmla="*/ 4746485 w 12192000"/>
              <a:gd name="connsiteY91" fmla="*/ 2451769 h 3482342"/>
              <a:gd name="connsiteX92" fmla="*/ 4681588 w 12192000"/>
              <a:gd name="connsiteY92" fmla="*/ 2467494 h 3482342"/>
              <a:gd name="connsiteX93" fmla="*/ 1783655 w 12192000"/>
              <a:gd name="connsiteY93" fmla="*/ 3163860 h 3482342"/>
              <a:gd name="connsiteX94" fmla="*/ 1325955 w 12192000"/>
              <a:gd name="connsiteY94" fmla="*/ 3176692 h 3482342"/>
              <a:gd name="connsiteX95" fmla="*/ 1190384 w 12192000"/>
              <a:gd name="connsiteY95" fmla="*/ 3203504 h 3482342"/>
              <a:gd name="connsiteX96" fmla="*/ 1094537 w 12192000"/>
              <a:gd name="connsiteY96" fmla="*/ 3229469 h 3482342"/>
              <a:gd name="connsiteX97" fmla="*/ 779276 w 12192000"/>
              <a:gd name="connsiteY97" fmla="*/ 3327290 h 3482342"/>
              <a:gd name="connsiteX98" fmla="*/ 600378 w 12192000"/>
              <a:gd name="connsiteY98" fmla="*/ 3335250 h 3482342"/>
              <a:gd name="connsiteX99" fmla="*/ 493457 w 12192000"/>
              <a:gd name="connsiteY99" fmla="*/ 3365044 h 3482342"/>
              <a:gd name="connsiteX100" fmla="*/ 349402 w 12192000"/>
              <a:gd name="connsiteY100" fmla="*/ 3380897 h 3482342"/>
              <a:gd name="connsiteX101" fmla="*/ 192183 w 12192000"/>
              <a:gd name="connsiteY101" fmla="*/ 3460075 h 3482342"/>
              <a:gd name="connsiteX102" fmla="*/ 46713 w 12192000"/>
              <a:gd name="connsiteY102" fmla="*/ 3462986 h 3482342"/>
              <a:gd name="connsiteX103" fmla="*/ 2765 w 12192000"/>
              <a:gd name="connsiteY103" fmla="*/ 3480770 h 3482342"/>
              <a:gd name="connsiteX104" fmla="*/ 0 w 12192000"/>
              <a:gd name="connsiteY104" fmla="*/ 3482342 h 3482342"/>
              <a:gd name="connsiteX105" fmla="*/ 0 w 12192000"/>
              <a:gd name="connsiteY105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338523 w 12192000"/>
              <a:gd name="connsiteY16" fmla="*/ 852810 h 3482342"/>
              <a:gd name="connsiteX17" fmla="*/ 11228040 w 12192000"/>
              <a:gd name="connsiteY17" fmla="*/ 958953 h 3482342"/>
              <a:gd name="connsiteX18" fmla="*/ 11193568 w 12192000"/>
              <a:gd name="connsiteY18" fmla="*/ 1039464 h 3482342"/>
              <a:gd name="connsiteX19" fmla="*/ 11139869 w 12192000"/>
              <a:gd name="connsiteY19" fmla="*/ 1126133 h 3482342"/>
              <a:gd name="connsiteX20" fmla="*/ 11003287 w 12192000"/>
              <a:gd name="connsiteY20" fmla="*/ 1243468 h 3482342"/>
              <a:gd name="connsiteX21" fmla="*/ 10832727 w 12192000"/>
              <a:gd name="connsiteY21" fmla="*/ 1341335 h 3482342"/>
              <a:gd name="connsiteX22" fmla="*/ 10720408 w 12192000"/>
              <a:gd name="connsiteY22" fmla="*/ 1344999 h 3482342"/>
              <a:gd name="connsiteX23" fmla="*/ 10635456 w 12192000"/>
              <a:gd name="connsiteY23" fmla="*/ 1337688 h 3482342"/>
              <a:gd name="connsiteX24" fmla="*/ 10629954 w 12192000"/>
              <a:gd name="connsiteY24" fmla="*/ 1330628 h 3482342"/>
              <a:gd name="connsiteX25" fmla="*/ 10623883 w 12192000"/>
              <a:gd name="connsiteY25" fmla="*/ 1332776 h 3482342"/>
              <a:gd name="connsiteX26" fmla="*/ 10622090 w 12192000"/>
              <a:gd name="connsiteY26" fmla="*/ 1341385 h 3482342"/>
              <a:gd name="connsiteX27" fmla="*/ 10573203 w 12192000"/>
              <a:gd name="connsiteY27" fmla="*/ 1351996 h 3482342"/>
              <a:gd name="connsiteX28" fmla="*/ 10513263 w 12192000"/>
              <a:gd name="connsiteY28" fmla="*/ 1350756 h 3482342"/>
              <a:gd name="connsiteX29" fmla="*/ 10464012 w 12192000"/>
              <a:gd name="connsiteY29" fmla="*/ 1391778 h 3482342"/>
              <a:gd name="connsiteX30" fmla="*/ 10405409 w 12192000"/>
              <a:gd name="connsiteY30" fmla="*/ 1422789 h 3482342"/>
              <a:gd name="connsiteX31" fmla="*/ 10370530 w 12192000"/>
              <a:gd name="connsiteY31" fmla="*/ 1441596 h 3482342"/>
              <a:gd name="connsiteX32" fmla="*/ 10264922 w 12192000"/>
              <a:gd name="connsiteY32" fmla="*/ 1472107 h 3482342"/>
              <a:gd name="connsiteX33" fmla="*/ 10058690 w 12192000"/>
              <a:gd name="connsiteY33" fmla="*/ 1474888 h 3482342"/>
              <a:gd name="connsiteX34" fmla="*/ 10004424 w 12192000"/>
              <a:gd name="connsiteY34" fmla="*/ 1489801 h 3482342"/>
              <a:gd name="connsiteX35" fmla="*/ 9999951 w 12192000"/>
              <a:gd name="connsiteY35" fmla="*/ 1499127 h 3482342"/>
              <a:gd name="connsiteX36" fmla="*/ 9845462 w 12192000"/>
              <a:gd name="connsiteY36" fmla="*/ 1548192 h 3482342"/>
              <a:gd name="connsiteX37" fmla="*/ 9736156 w 12192000"/>
              <a:gd name="connsiteY37" fmla="*/ 1581928 h 3482342"/>
              <a:gd name="connsiteX38" fmla="*/ 9693355 w 12192000"/>
              <a:gd name="connsiteY38" fmla="*/ 1602632 h 3482342"/>
              <a:gd name="connsiteX39" fmla="*/ 9664242 w 12192000"/>
              <a:gd name="connsiteY39" fmla="*/ 1622075 h 3482342"/>
              <a:gd name="connsiteX40" fmla="*/ 9579195 w 12192000"/>
              <a:gd name="connsiteY40" fmla="*/ 1648017 h 3482342"/>
              <a:gd name="connsiteX41" fmla="*/ 9433652 w 12192000"/>
              <a:gd name="connsiteY41" fmla="*/ 1681174 h 3482342"/>
              <a:gd name="connsiteX42" fmla="*/ 9403775 w 12192000"/>
              <a:gd name="connsiteY42" fmla="*/ 1690403 h 3482342"/>
              <a:gd name="connsiteX43" fmla="*/ 9382503 w 12192000"/>
              <a:gd name="connsiteY43" fmla="*/ 1706957 h 3482342"/>
              <a:gd name="connsiteX44" fmla="*/ 9381410 w 12192000"/>
              <a:gd name="connsiteY44" fmla="*/ 1718312 h 3482342"/>
              <a:gd name="connsiteX45" fmla="*/ 9365685 w 12192000"/>
              <a:gd name="connsiteY45" fmla="*/ 1724772 h 3482342"/>
              <a:gd name="connsiteX46" fmla="*/ 9278020 w 12192000"/>
              <a:gd name="connsiteY46" fmla="*/ 1741161 h 3482342"/>
              <a:gd name="connsiteX47" fmla="*/ 9217145 w 12192000"/>
              <a:gd name="connsiteY47" fmla="*/ 1771195 h 3482342"/>
              <a:gd name="connsiteX48" fmla="*/ 8955875 w 12192000"/>
              <a:gd name="connsiteY48" fmla="*/ 1796806 h 3482342"/>
              <a:gd name="connsiteX49" fmla="*/ 8648415 w 12192000"/>
              <a:gd name="connsiteY49" fmla="*/ 1878623 h 3482342"/>
              <a:gd name="connsiteX50" fmla="*/ 8524524 w 12192000"/>
              <a:gd name="connsiteY50" fmla="*/ 1902425 h 3482342"/>
              <a:gd name="connsiteX51" fmla="*/ 8436742 w 12192000"/>
              <a:gd name="connsiteY51" fmla="*/ 1923967 h 3482342"/>
              <a:gd name="connsiteX52" fmla="*/ 8345228 w 12192000"/>
              <a:gd name="connsiteY52" fmla="*/ 1939822 h 3482342"/>
              <a:gd name="connsiteX53" fmla="*/ 8236214 w 12192000"/>
              <a:gd name="connsiteY53" fmla="*/ 1909725 h 3482342"/>
              <a:gd name="connsiteX54" fmla="*/ 8132104 w 12192000"/>
              <a:gd name="connsiteY54" fmla="*/ 1895727 h 3482342"/>
              <a:gd name="connsiteX55" fmla="*/ 7918078 w 12192000"/>
              <a:gd name="connsiteY55" fmla="*/ 1862668 h 3482342"/>
              <a:gd name="connsiteX56" fmla="*/ 7817899 w 12192000"/>
              <a:gd name="connsiteY56" fmla="*/ 1862176 h 3482342"/>
              <a:gd name="connsiteX57" fmla="*/ 7768994 w 12192000"/>
              <a:gd name="connsiteY57" fmla="*/ 1855721 h 3482342"/>
              <a:gd name="connsiteX58" fmla="*/ 7618027 w 12192000"/>
              <a:gd name="connsiteY58" fmla="*/ 1830959 h 3482342"/>
              <a:gd name="connsiteX59" fmla="*/ 7449425 w 12192000"/>
              <a:gd name="connsiteY59" fmla="*/ 1810910 h 3482342"/>
              <a:gd name="connsiteX60" fmla="*/ 7342915 w 12192000"/>
              <a:gd name="connsiteY60" fmla="*/ 1819827 h 3482342"/>
              <a:gd name="connsiteX61" fmla="*/ 7255191 w 12192000"/>
              <a:gd name="connsiteY61" fmla="*/ 1834354 h 3482342"/>
              <a:gd name="connsiteX62" fmla="*/ 7131205 w 12192000"/>
              <a:gd name="connsiteY62" fmla="*/ 1845557 h 3482342"/>
              <a:gd name="connsiteX63" fmla="*/ 6917124 w 12192000"/>
              <a:gd name="connsiteY63" fmla="*/ 1837109 h 3482342"/>
              <a:gd name="connsiteX64" fmla="*/ 6837145 w 12192000"/>
              <a:gd name="connsiteY64" fmla="*/ 1870724 h 3482342"/>
              <a:gd name="connsiteX65" fmla="*/ 6753991 w 12192000"/>
              <a:gd name="connsiteY65" fmla="*/ 1860969 h 3482342"/>
              <a:gd name="connsiteX66" fmla="*/ 6727754 w 12192000"/>
              <a:gd name="connsiteY66" fmla="*/ 1882372 h 3482342"/>
              <a:gd name="connsiteX67" fmla="*/ 6723371 w 12192000"/>
              <a:gd name="connsiteY67" fmla="*/ 1886494 h 3482342"/>
              <a:gd name="connsiteX68" fmla="*/ 6702779 w 12192000"/>
              <a:gd name="connsiteY68" fmla="*/ 1893601 h 3482342"/>
              <a:gd name="connsiteX69" fmla="*/ 6700779 w 12192000"/>
              <a:gd name="connsiteY69" fmla="*/ 1907344 h 3482342"/>
              <a:gd name="connsiteX70" fmla="*/ 6672513 w 12192000"/>
              <a:gd name="connsiteY70" fmla="*/ 1926452 h 3482342"/>
              <a:gd name="connsiteX71" fmla="*/ 6633549 w 12192000"/>
              <a:gd name="connsiteY71" fmla="*/ 1936255 h 3482342"/>
              <a:gd name="connsiteX72" fmla="*/ 6444344 w 12192000"/>
              <a:gd name="connsiteY72" fmla="*/ 1969663 h 3482342"/>
              <a:gd name="connsiteX73" fmla="*/ 6333446 w 12192000"/>
              <a:gd name="connsiteY73" fmla="*/ 1997163 h 3482342"/>
              <a:gd name="connsiteX74" fmla="*/ 6294933 w 12192000"/>
              <a:gd name="connsiteY74" fmla="*/ 2019412 h 3482342"/>
              <a:gd name="connsiteX75" fmla="*/ 6238719 w 12192000"/>
              <a:gd name="connsiteY75" fmla="*/ 2042547 h 3482342"/>
              <a:gd name="connsiteX76" fmla="*/ 6142310 w 12192000"/>
              <a:gd name="connsiteY76" fmla="*/ 2092510 h 3482342"/>
              <a:gd name="connsiteX77" fmla="*/ 6007916 w 12192000"/>
              <a:gd name="connsiteY77" fmla="*/ 2143752 h 3482342"/>
              <a:gd name="connsiteX78" fmla="*/ 5894610 w 12192000"/>
              <a:gd name="connsiteY78" fmla="*/ 2130684 h 3482342"/>
              <a:gd name="connsiteX79" fmla="*/ 5817682 w 12192000"/>
              <a:gd name="connsiteY79" fmla="*/ 2157358 h 3482342"/>
              <a:gd name="connsiteX80" fmla="*/ 5591469 w 12192000"/>
              <a:gd name="connsiteY80" fmla="*/ 2178389 h 3482342"/>
              <a:gd name="connsiteX81" fmla="*/ 5414282 w 12192000"/>
              <a:gd name="connsiteY81" fmla="*/ 2183070 h 3482342"/>
              <a:gd name="connsiteX82" fmla="*/ 5368369 w 12192000"/>
              <a:gd name="connsiteY82" fmla="*/ 2204272 h 3482342"/>
              <a:gd name="connsiteX83" fmla="*/ 5291263 w 12192000"/>
              <a:gd name="connsiteY83" fmla="*/ 2239182 h 3482342"/>
              <a:gd name="connsiteX84" fmla="*/ 5240857 w 12192000"/>
              <a:gd name="connsiteY84" fmla="*/ 2289444 h 3482342"/>
              <a:gd name="connsiteX85" fmla="*/ 5173523 w 12192000"/>
              <a:gd name="connsiteY85" fmla="*/ 2309057 h 3482342"/>
              <a:gd name="connsiteX86" fmla="*/ 5148543 w 12192000"/>
              <a:gd name="connsiteY86" fmla="*/ 2282356 h 3482342"/>
              <a:gd name="connsiteX87" fmla="*/ 5079548 w 12192000"/>
              <a:gd name="connsiteY87" fmla="*/ 2313485 h 3482342"/>
              <a:gd name="connsiteX88" fmla="*/ 4975908 w 12192000"/>
              <a:gd name="connsiteY88" fmla="*/ 2364128 h 3482342"/>
              <a:gd name="connsiteX89" fmla="*/ 4913723 w 12192000"/>
              <a:gd name="connsiteY89" fmla="*/ 2385265 h 3482342"/>
              <a:gd name="connsiteX90" fmla="*/ 4746485 w 12192000"/>
              <a:gd name="connsiteY90" fmla="*/ 2451769 h 3482342"/>
              <a:gd name="connsiteX91" fmla="*/ 4681588 w 12192000"/>
              <a:gd name="connsiteY91" fmla="*/ 2467494 h 3482342"/>
              <a:gd name="connsiteX92" fmla="*/ 1783655 w 12192000"/>
              <a:gd name="connsiteY92" fmla="*/ 3163860 h 3482342"/>
              <a:gd name="connsiteX93" fmla="*/ 1325955 w 12192000"/>
              <a:gd name="connsiteY93" fmla="*/ 3176692 h 3482342"/>
              <a:gd name="connsiteX94" fmla="*/ 1190384 w 12192000"/>
              <a:gd name="connsiteY94" fmla="*/ 3203504 h 3482342"/>
              <a:gd name="connsiteX95" fmla="*/ 1094537 w 12192000"/>
              <a:gd name="connsiteY95" fmla="*/ 3229469 h 3482342"/>
              <a:gd name="connsiteX96" fmla="*/ 779276 w 12192000"/>
              <a:gd name="connsiteY96" fmla="*/ 3327290 h 3482342"/>
              <a:gd name="connsiteX97" fmla="*/ 600378 w 12192000"/>
              <a:gd name="connsiteY97" fmla="*/ 3335250 h 3482342"/>
              <a:gd name="connsiteX98" fmla="*/ 493457 w 12192000"/>
              <a:gd name="connsiteY98" fmla="*/ 3365044 h 3482342"/>
              <a:gd name="connsiteX99" fmla="*/ 349402 w 12192000"/>
              <a:gd name="connsiteY99" fmla="*/ 3380897 h 3482342"/>
              <a:gd name="connsiteX100" fmla="*/ 192183 w 12192000"/>
              <a:gd name="connsiteY100" fmla="*/ 3460075 h 3482342"/>
              <a:gd name="connsiteX101" fmla="*/ 46713 w 12192000"/>
              <a:gd name="connsiteY101" fmla="*/ 3462986 h 3482342"/>
              <a:gd name="connsiteX102" fmla="*/ 2765 w 12192000"/>
              <a:gd name="connsiteY102" fmla="*/ 3480770 h 3482342"/>
              <a:gd name="connsiteX103" fmla="*/ 0 w 12192000"/>
              <a:gd name="connsiteY103" fmla="*/ 3482342 h 3482342"/>
              <a:gd name="connsiteX104" fmla="*/ 0 w 12192000"/>
              <a:gd name="connsiteY104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338523 w 12192000"/>
              <a:gd name="connsiteY16" fmla="*/ 852810 h 3482342"/>
              <a:gd name="connsiteX17" fmla="*/ 11228040 w 12192000"/>
              <a:gd name="connsiteY17" fmla="*/ 958953 h 3482342"/>
              <a:gd name="connsiteX18" fmla="*/ 11193568 w 12192000"/>
              <a:gd name="connsiteY18" fmla="*/ 1039464 h 3482342"/>
              <a:gd name="connsiteX19" fmla="*/ 11139869 w 12192000"/>
              <a:gd name="connsiteY19" fmla="*/ 1126133 h 3482342"/>
              <a:gd name="connsiteX20" fmla="*/ 11003287 w 12192000"/>
              <a:gd name="connsiteY20" fmla="*/ 1243468 h 3482342"/>
              <a:gd name="connsiteX21" fmla="*/ 10720408 w 12192000"/>
              <a:gd name="connsiteY21" fmla="*/ 1344999 h 3482342"/>
              <a:gd name="connsiteX22" fmla="*/ 10635456 w 12192000"/>
              <a:gd name="connsiteY22" fmla="*/ 1337688 h 3482342"/>
              <a:gd name="connsiteX23" fmla="*/ 10629954 w 12192000"/>
              <a:gd name="connsiteY23" fmla="*/ 1330628 h 3482342"/>
              <a:gd name="connsiteX24" fmla="*/ 10623883 w 12192000"/>
              <a:gd name="connsiteY24" fmla="*/ 1332776 h 3482342"/>
              <a:gd name="connsiteX25" fmla="*/ 10622090 w 12192000"/>
              <a:gd name="connsiteY25" fmla="*/ 1341385 h 3482342"/>
              <a:gd name="connsiteX26" fmla="*/ 10573203 w 12192000"/>
              <a:gd name="connsiteY26" fmla="*/ 1351996 h 3482342"/>
              <a:gd name="connsiteX27" fmla="*/ 10513263 w 12192000"/>
              <a:gd name="connsiteY27" fmla="*/ 1350756 h 3482342"/>
              <a:gd name="connsiteX28" fmla="*/ 10464012 w 12192000"/>
              <a:gd name="connsiteY28" fmla="*/ 1391778 h 3482342"/>
              <a:gd name="connsiteX29" fmla="*/ 10405409 w 12192000"/>
              <a:gd name="connsiteY29" fmla="*/ 1422789 h 3482342"/>
              <a:gd name="connsiteX30" fmla="*/ 10370530 w 12192000"/>
              <a:gd name="connsiteY30" fmla="*/ 1441596 h 3482342"/>
              <a:gd name="connsiteX31" fmla="*/ 10264922 w 12192000"/>
              <a:gd name="connsiteY31" fmla="*/ 1472107 h 3482342"/>
              <a:gd name="connsiteX32" fmla="*/ 10058690 w 12192000"/>
              <a:gd name="connsiteY32" fmla="*/ 1474888 h 3482342"/>
              <a:gd name="connsiteX33" fmla="*/ 10004424 w 12192000"/>
              <a:gd name="connsiteY33" fmla="*/ 1489801 h 3482342"/>
              <a:gd name="connsiteX34" fmla="*/ 9999951 w 12192000"/>
              <a:gd name="connsiteY34" fmla="*/ 1499127 h 3482342"/>
              <a:gd name="connsiteX35" fmla="*/ 9845462 w 12192000"/>
              <a:gd name="connsiteY35" fmla="*/ 1548192 h 3482342"/>
              <a:gd name="connsiteX36" fmla="*/ 9736156 w 12192000"/>
              <a:gd name="connsiteY36" fmla="*/ 1581928 h 3482342"/>
              <a:gd name="connsiteX37" fmla="*/ 9693355 w 12192000"/>
              <a:gd name="connsiteY37" fmla="*/ 1602632 h 3482342"/>
              <a:gd name="connsiteX38" fmla="*/ 9664242 w 12192000"/>
              <a:gd name="connsiteY38" fmla="*/ 1622075 h 3482342"/>
              <a:gd name="connsiteX39" fmla="*/ 9579195 w 12192000"/>
              <a:gd name="connsiteY39" fmla="*/ 1648017 h 3482342"/>
              <a:gd name="connsiteX40" fmla="*/ 9433652 w 12192000"/>
              <a:gd name="connsiteY40" fmla="*/ 1681174 h 3482342"/>
              <a:gd name="connsiteX41" fmla="*/ 9403775 w 12192000"/>
              <a:gd name="connsiteY41" fmla="*/ 1690403 h 3482342"/>
              <a:gd name="connsiteX42" fmla="*/ 9382503 w 12192000"/>
              <a:gd name="connsiteY42" fmla="*/ 1706957 h 3482342"/>
              <a:gd name="connsiteX43" fmla="*/ 9381410 w 12192000"/>
              <a:gd name="connsiteY43" fmla="*/ 1718312 h 3482342"/>
              <a:gd name="connsiteX44" fmla="*/ 9365685 w 12192000"/>
              <a:gd name="connsiteY44" fmla="*/ 1724772 h 3482342"/>
              <a:gd name="connsiteX45" fmla="*/ 9278020 w 12192000"/>
              <a:gd name="connsiteY45" fmla="*/ 1741161 h 3482342"/>
              <a:gd name="connsiteX46" fmla="*/ 9217145 w 12192000"/>
              <a:gd name="connsiteY46" fmla="*/ 1771195 h 3482342"/>
              <a:gd name="connsiteX47" fmla="*/ 8955875 w 12192000"/>
              <a:gd name="connsiteY47" fmla="*/ 1796806 h 3482342"/>
              <a:gd name="connsiteX48" fmla="*/ 8648415 w 12192000"/>
              <a:gd name="connsiteY48" fmla="*/ 1878623 h 3482342"/>
              <a:gd name="connsiteX49" fmla="*/ 8524524 w 12192000"/>
              <a:gd name="connsiteY49" fmla="*/ 1902425 h 3482342"/>
              <a:gd name="connsiteX50" fmla="*/ 8436742 w 12192000"/>
              <a:gd name="connsiteY50" fmla="*/ 1923967 h 3482342"/>
              <a:gd name="connsiteX51" fmla="*/ 8345228 w 12192000"/>
              <a:gd name="connsiteY51" fmla="*/ 1939822 h 3482342"/>
              <a:gd name="connsiteX52" fmla="*/ 8236214 w 12192000"/>
              <a:gd name="connsiteY52" fmla="*/ 1909725 h 3482342"/>
              <a:gd name="connsiteX53" fmla="*/ 8132104 w 12192000"/>
              <a:gd name="connsiteY53" fmla="*/ 1895727 h 3482342"/>
              <a:gd name="connsiteX54" fmla="*/ 7918078 w 12192000"/>
              <a:gd name="connsiteY54" fmla="*/ 1862668 h 3482342"/>
              <a:gd name="connsiteX55" fmla="*/ 7817899 w 12192000"/>
              <a:gd name="connsiteY55" fmla="*/ 1862176 h 3482342"/>
              <a:gd name="connsiteX56" fmla="*/ 7768994 w 12192000"/>
              <a:gd name="connsiteY56" fmla="*/ 1855721 h 3482342"/>
              <a:gd name="connsiteX57" fmla="*/ 7618027 w 12192000"/>
              <a:gd name="connsiteY57" fmla="*/ 1830959 h 3482342"/>
              <a:gd name="connsiteX58" fmla="*/ 7449425 w 12192000"/>
              <a:gd name="connsiteY58" fmla="*/ 1810910 h 3482342"/>
              <a:gd name="connsiteX59" fmla="*/ 7342915 w 12192000"/>
              <a:gd name="connsiteY59" fmla="*/ 1819827 h 3482342"/>
              <a:gd name="connsiteX60" fmla="*/ 7255191 w 12192000"/>
              <a:gd name="connsiteY60" fmla="*/ 1834354 h 3482342"/>
              <a:gd name="connsiteX61" fmla="*/ 7131205 w 12192000"/>
              <a:gd name="connsiteY61" fmla="*/ 1845557 h 3482342"/>
              <a:gd name="connsiteX62" fmla="*/ 6917124 w 12192000"/>
              <a:gd name="connsiteY62" fmla="*/ 1837109 h 3482342"/>
              <a:gd name="connsiteX63" fmla="*/ 6837145 w 12192000"/>
              <a:gd name="connsiteY63" fmla="*/ 1870724 h 3482342"/>
              <a:gd name="connsiteX64" fmla="*/ 6753991 w 12192000"/>
              <a:gd name="connsiteY64" fmla="*/ 1860969 h 3482342"/>
              <a:gd name="connsiteX65" fmla="*/ 6727754 w 12192000"/>
              <a:gd name="connsiteY65" fmla="*/ 1882372 h 3482342"/>
              <a:gd name="connsiteX66" fmla="*/ 6723371 w 12192000"/>
              <a:gd name="connsiteY66" fmla="*/ 1886494 h 3482342"/>
              <a:gd name="connsiteX67" fmla="*/ 6702779 w 12192000"/>
              <a:gd name="connsiteY67" fmla="*/ 1893601 h 3482342"/>
              <a:gd name="connsiteX68" fmla="*/ 6700779 w 12192000"/>
              <a:gd name="connsiteY68" fmla="*/ 1907344 h 3482342"/>
              <a:gd name="connsiteX69" fmla="*/ 6672513 w 12192000"/>
              <a:gd name="connsiteY69" fmla="*/ 1926452 h 3482342"/>
              <a:gd name="connsiteX70" fmla="*/ 6633549 w 12192000"/>
              <a:gd name="connsiteY70" fmla="*/ 1936255 h 3482342"/>
              <a:gd name="connsiteX71" fmla="*/ 6444344 w 12192000"/>
              <a:gd name="connsiteY71" fmla="*/ 1969663 h 3482342"/>
              <a:gd name="connsiteX72" fmla="*/ 6333446 w 12192000"/>
              <a:gd name="connsiteY72" fmla="*/ 1997163 h 3482342"/>
              <a:gd name="connsiteX73" fmla="*/ 6294933 w 12192000"/>
              <a:gd name="connsiteY73" fmla="*/ 2019412 h 3482342"/>
              <a:gd name="connsiteX74" fmla="*/ 6238719 w 12192000"/>
              <a:gd name="connsiteY74" fmla="*/ 2042547 h 3482342"/>
              <a:gd name="connsiteX75" fmla="*/ 6142310 w 12192000"/>
              <a:gd name="connsiteY75" fmla="*/ 2092510 h 3482342"/>
              <a:gd name="connsiteX76" fmla="*/ 6007916 w 12192000"/>
              <a:gd name="connsiteY76" fmla="*/ 2143752 h 3482342"/>
              <a:gd name="connsiteX77" fmla="*/ 5894610 w 12192000"/>
              <a:gd name="connsiteY77" fmla="*/ 2130684 h 3482342"/>
              <a:gd name="connsiteX78" fmla="*/ 5817682 w 12192000"/>
              <a:gd name="connsiteY78" fmla="*/ 2157358 h 3482342"/>
              <a:gd name="connsiteX79" fmla="*/ 5591469 w 12192000"/>
              <a:gd name="connsiteY79" fmla="*/ 2178389 h 3482342"/>
              <a:gd name="connsiteX80" fmla="*/ 5414282 w 12192000"/>
              <a:gd name="connsiteY80" fmla="*/ 2183070 h 3482342"/>
              <a:gd name="connsiteX81" fmla="*/ 5368369 w 12192000"/>
              <a:gd name="connsiteY81" fmla="*/ 2204272 h 3482342"/>
              <a:gd name="connsiteX82" fmla="*/ 5291263 w 12192000"/>
              <a:gd name="connsiteY82" fmla="*/ 2239182 h 3482342"/>
              <a:gd name="connsiteX83" fmla="*/ 5240857 w 12192000"/>
              <a:gd name="connsiteY83" fmla="*/ 2289444 h 3482342"/>
              <a:gd name="connsiteX84" fmla="*/ 5173523 w 12192000"/>
              <a:gd name="connsiteY84" fmla="*/ 2309057 h 3482342"/>
              <a:gd name="connsiteX85" fmla="*/ 5148543 w 12192000"/>
              <a:gd name="connsiteY85" fmla="*/ 2282356 h 3482342"/>
              <a:gd name="connsiteX86" fmla="*/ 5079548 w 12192000"/>
              <a:gd name="connsiteY86" fmla="*/ 2313485 h 3482342"/>
              <a:gd name="connsiteX87" fmla="*/ 4975908 w 12192000"/>
              <a:gd name="connsiteY87" fmla="*/ 2364128 h 3482342"/>
              <a:gd name="connsiteX88" fmla="*/ 4913723 w 12192000"/>
              <a:gd name="connsiteY88" fmla="*/ 2385265 h 3482342"/>
              <a:gd name="connsiteX89" fmla="*/ 4746485 w 12192000"/>
              <a:gd name="connsiteY89" fmla="*/ 2451769 h 3482342"/>
              <a:gd name="connsiteX90" fmla="*/ 4681588 w 12192000"/>
              <a:gd name="connsiteY90" fmla="*/ 2467494 h 3482342"/>
              <a:gd name="connsiteX91" fmla="*/ 1783655 w 12192000"/>
              <a:gd name="connsiteY91" fmla="*/ 3163860 h 3482342"/>
              <a:gd name="connsiteX92" fmla="*/ 1325955 w 12192000"/>
              <a:gd name="connsiteY92" fmla="*/ 3176692 h 3482342"/>
              <a:gd name="connsiteX93" fmla="*/ 1190384 w 12192000"/>
              <a:gd name="connsiteY93" fmla="*/ 3203504 h 3482342"/>
              <a:gd name="connsiteX94" fmla="*/ 1094537 w 12192000"/>
              <a:gd name="connsiteY94" fmla="*/ 3229469 h 3482342"/>
              <a:gd name="connsiteX95" fmla="*/ 779276 w 12192000"/>
              <a:gd name="connsiteY95" fmla="*/ 3327290 h 3482342"/>
              <a:gd name="connsiteX96" fmla="*/ 600378 w 12192000"/>
              <a:gd name="connsiteY96" fmla="*/ 3335250 h 3482342"/>
              <a:gd name="connsiteX97" fmla="*/ 493457 w 12192000"/>
              <a:gd name="connsiteY97" fmla="*/ 3365044 h 3482342"/>
              <a:gd name="connsiteX98" fmla="*/ 349402 w 12192000"/>
              <a:gd name="connsiteY98" fmla="*/ 3380897 h 3482342"/>
              <a:gd name="connsiteX99" fmla="*/ 192183 w 12192000"/>
              <a:gd name="connsiteY99" fmla="*/ 3460075 h 3482342"/>
              <a:gd name="connsiteX100" fmla="*/ 46713 w 12192000"/>
              <a:gd name="connsiteY100" fmla="*/ 3462986 h 3482342"/>
              <a:gd name="connsiteX101" fmla="*/ 2765 w 12192000"/>
              <a:gd name="connsiteY101" fmla="*/ 3480770 h 3482342"/>
              <a:gd name="connsiteX102" fmla="*/ 0 w 12192000"/>
              <a:gd name="connsiteY102" fmla="*/ 3482342 h 3482342"/>
              <a:gd name="connsiteX103" fmla="*/ 0 w 12192000"/>
              <a:gd name="connsiteY103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338523 w 12192000"/>
              <a:gd name="connsiteY16" fmla="*/ 852810 h 3482342"/>
              <a:gd name="connsiteX17" fmla="*/ 11228040 w 12192000"/>
              <a:gd name="connsiteY17" fmla="*/ 958953 h 3482342"/>
              <a:gd name="connsiteX18" fmla="*/ 11193568 w 12192000"/>
              <a:gd name="connsiteY18" fmla="*/ 1039464 h 3482342"/>
              <a:gd name="connsiteX19" fmla="*/ 11139869 w 12192000"/>
              <a:gd name="connsiteY19" fmla="*/ 1126133 h 3482342"/>
              <a:gd name="connsiteX20" fmla="*/ 11003287 w 12192000"/>
              <a:gd name="connsiteY20" fmla="*/ 1243468 h 3482342"/>
              <a:gd name="connsiteX21" fmla="*/ 10815658 w 12192000"/>
              <a:gd name="connsiteY21" fmla="*/ 1287849 h 3482342"/>
              <a:gd name="connsiteX22" fmla="*/ 10635456 w 12192000"/>
              <a:gd name="connsiteY22" fmla="*/ 1337688 h 3482342"/>
              <a:gd name="connsiteX23" fmla="*/ 10629954 w 12192000"/>
              <a:gd name="connsiteY23" fmla="*/ 1330628 h 3482342"/>
              <a:gd name="connsiteX24" fmla="*/ 10623883 w 12192000"/>
              <a:gd name="connsiteY24" fmla="*/ 1332776 h 3482342"/>
              <a:gd name="connsiteX25" fmla="*/ 10622090 w 12192000"/>
              <a:gd name="connsiteY25" fmla="*/ 1341385 h 3482342"/>
              <a:gd name="connsiteX26" fmla="*/ 10573203 w 12192000"/>
              <a:gd name="connsiteY26" fmla="*/ 1351996 h 3482342"/>
              <a:gd name="connsiteX27" fmla="*/ 10513263 w 12192000"/>
              <a:gd name="connsiteY27" fmla="*/ 1350756 h 3482342"/>
              <a:gd name="connsiteX28" fmla="*/ 10464012 w 12192000"/>
              <a:gd name="connsiteY28" fmla="*/ 1391778 h 3482342"/>
              <a:gd name="connsiteX29" fmla="*/ 10405409 w 12192000"/>
              <a:gd name="connsiteY29" fmla="*/ 1422789 h 3482342"/>
              <a:gd name="connsiteX30" fmla="*/ 10370530 w 12192000"/>
              <a:gd name="connsiteY30" fmla="*/ 1441596 h 3482342"/>
              <a:gd name="connsiteX31" fmla="*/ 10264922 w 12192000"/>
              <a:gd name="connsiteY31" fmla="*/ 1472107 h 3482342"/>
              <a:gd name="connsiteX32" fmla="*/ 10058690 w 12192000"/>
              <a:gd name="connsiteY32" fmla="*/ 1474888 h 3482342"/>
              <a:gd name="connsiteX33" fmla="*/ 10004424 w 12192000"/>
              <a:gd name="connsiteY33" fmla="*/ 1489801 h 3482342"/>
              <a:gd name="connsiteX34" fmla="*/ 9999951 w 12192000"/>
              <a:gd name="connsiteY34" fmla="*/ 1499127 h 3482342"/>
              <a:gd name="connsiteX35" fmla="*/ 9845462 w 12192000"/>
              <a:gd name="connsiteY35" fmla="*/ 1548192 h 3482342"/>
              <a:gd name="connsiteX36" fmla="*/ 9736156 w 12192000"/>
              <a:gd name="connsiteY36" fmla="*/ 1581928 h 3482342"/>
              <a:gd name="connsiteX37" fmla="*/ 9693355 w 12192000"/>
              <a:gd name="connsiteY37" fmla="*/ 1602632 h 3482342"/>
              <a:gd name="connsiteX38" fmla="*/ 9664242 w 12192000"/>
              <a:gd name="connsiteY38" fmla="*/ 1622075 h 3482342"/>
              <a:gd name="connsiteX39" fmla="*/ 9579195 w 12192000"/>
              <a:gd name="connsiteY39" fmla="*/ 1648017 h 3482342"/>
              <a:gd name="connsiteX40" fmla="*/ 9433652 w 12192000"/>
              <a:gd name="connsiteY40" fmla="*/ 1681174 h 3482342"/>
              <a:gd name="connsiteX41" fmla="*/ 9403775 w 12192000"/>
              <a:gd name="connsiteY41" fmla="*/ 1690403 h 3482342"/>
              <a:gd name="connsiteX42" fmla="*/ 9382503 w 12192000"/>
              <a:gd name="connsiteY42" fmla="*/ 1706957 h 3482342"/>
              <a:gd name="connsiteX43" fmla="*/ 9381410 w 12192000"/>
              <a:gd name="connsiteY43" fmla="*/ 1718312 h 3482342"/>
              <a:gd name="connsiteX44" fmla="*/ 9365685 w 12192000"/>
              <a:gd name="connsiteY44" fmla="*/ 1724772 h 3482342"/>
              <a:gd name="connsiteX45" fmla="*/ 9278020 w 12192000"/>
              <a:gd name="connsiteY45" fmla="*/ 1741161 h 3482342"/>
              <a:gd name="connsiteX46" fmla="*/ 9217145 w 12192000"/>
              <a:gd name="connsiteY46" fmla="*/ 1771195 h 3482342"/>
              <a:gd name="connsiteX47" fmla="*/ 8955875 w 12192000"/>
              <a:gd name="connsiteY47" fmla="*/ 1796806 h 3482342"/>
              <a:gd name="connsiteX48" fmla="*/ 8648415 w 12192000"/>
              <a:gd name="connsiteY48" fmla="*/ 1878623 h 3482342"/>
              <a:gd name="connsiteX49" fmla="*/ 8524524 w 12192000"/>
              <a:gd name="connsiteY49" fmla="*/ 1902425 h 3482342"/>
              <a:gd name="connsiteX50" fmla="*/ 8436742 w 12192000"/>
              <a:gd name="connsiteY50" fmla="*/ 1923967 h 3482342"/>
              <a:gd name="connsiteX51" fmla="*/ 8345228 w 12192000"/>
              <a:gd name="connsiteY51" fmla="*/ 1939822 h 3482342"/>
              <a:gd name="connsiteX52" fmla="*/ 8236214 w 12192000"/>
              <a:gd name="connsiteY52" fmla="*/ 1909725 h 3482342"/>
              <a:gd name="connsiteX53" fmla="*/ 8132104 w 12192000"/>
              <a:gd name="connsiteY53" fmla="*/ 1895727 h 3482342"/>
              <a:gd name="connsiteX54" fmla="*/ 7918078 w 12192000"/>
              <a:gd name="connsiteY54" fmla="*/ 1862668 h 3482342"/>
              <a:gd name="connsiteX55" fmla="*/ 7817899 w 12192000"/>
              <a:gd name="connsiteY55" fmla="*/ 1862176 h 3482342"/>
              <a:gd name="connsiteX56" fmla="*/ 7768994 w 12192000"/>
              <a:gd name="connsiteY56" fmla="*/ 1855721 h 3482342"/>
              <a:gd name="connsiteX57" fmla="*/ 7618027 w 12192000"/>
              <a:gd name="connsiteY57" fmla="*/ 1830959 h 3482342"/>
              <a:gd name="connsiteX58" fmla="*/ 7449425 w 12192000"/>
              <a:gd name="connsiteY58" fmla="*/ 1810910 h 3482342"/>
              <a:gd name="connsiteX59" fmla="*/ 7342915 w 12192000"/>
              <a:gd name="connsiteY59" fmla="*/ 1819827 h 3482342"/>
              <a:gd name="connsiteX60" fmla="*/ 7255191 w 12192000"/>
              <a:gd name="connsiteY60" fmla="*/ 1834354 h 3482342"/>
              <a:gd name="connsiteX61" fmla="*/ 7131205 w 12192000"/>
              <a:gd name="connsiteY61" fmla="*/ 1845557 h 3482342"/>
              <a:gd name="connsiteX62" fmla="*/ 6917124 w 12192000"/>
              <a:gd name="connsiteY62" fmla="*/ 1837109 h 3482342"/>
              <a:gd name="connsiteX63" fmla="*/ 6837145 w 12192000"/>
              <a:gd name="connsiteY63" fmla="*/ 1870724 h 3482342"/>
              <a:gd name="connsiteX64" fmla="*/ 6753991 w 12192000"/>
              <a:gd name="connsiteY64" fmla="*/ 1860969 h 3482342"/>
              <a:gd name="connsiteX65" fmla="*/ 6727754 w 12192000"/>
              <a:gd name="connsiteY65" fmla="*/ 1882372 h 3482342"/>
              <a:gd name="connsiteX66" fmla="*/ 6723371 w 12192000"/>
              <a:gd name="connsiteY66" fmla="*/ 1886494 h 3482342"/>
              <a:gd name="connsiteX67" fmla="*/ 6702779 w 12192000"/>
              <a:gd name="connsiteY67" fmla="*/ 1893601 h 3482342"/>
              <a:gd name="connsiteX68" fmla="*/ 6700779 w 12192000"/>
              <a:gd name="connsiteY68" fmla="*/ 1907344 h 3482342"/>
              <a:gd name="connsiteX69" fmla="*/ 6672513 w 12192000"/>
              <a:gd name="connsiteY69" fmla="*/ 1926452 h 3482342"/>
              <a:gd name="connsiteX70" fmla="*/ 6633549 w 12192000"/>
              <a:gd name="connsiteY70" fmla="*/ 1936255 h 3482342"/>
              <a:gd name="connsiteX71" fmla="*/ 6444344 w 12192000"/>
              <a:gd name="connsiteY71" fmla="*/ 1969663 h 3482342"/>
              <a:gd name="connsiteX72" fmla="*/ 6333446 w 12192000"/>
              <a:gd name="connsiteY72" fmla="*/ 1997163 h 3482342"/>
              <a:gd name="connsiteX73" fmla="*/ 6294933 w 12192000"/>
              <a:gd name="connsiteY73" fmla="*/ 2019412 h 3482342"/>
              <a:gd name="connsiteX74" fmla="*/ 6238719 w 12192000"/>
              <a:gd name="connsiteY74" fmla="*/ 2042547 h 3482342"/>
              <a:gd name="connsiteX75" fmla="*/ 6142310 w 12192000"/>
              <a:gd name="connsiteY75" fmla="*/ 2092510 h 3482342"/>
              <a:gd name="connsiteX76" fmla="*/ 6007916 w 12192000"/>
              <a:gd name="connsiteY76" fmla="*/ 2143752 h 3482342"/>
              <a:gd name="connsiteX77" fmla="*/ 5894610 w 12192000"/>
              <a:gd name="connsiteY77" fmla="*/ 2130684 h 3482342"/>
              <a:gd name="connsiteX78" fmla="*/ 5817682 w 12192000"/>
              <a:gd name="connsiteY78" fmla="*/ 2157358 h 3482342"/>
              <a:gd name="connsiteX79" fmla="*/ 5591469 w 12192000"/>
              <a:gd name="connsiteY79" fmla="*/ 2178389 h 3482342"/>
              <a:gd name="connsiteX80" fmla="*/ 5414282 w 12192000"/>
              <a:gd name="connsiteY80" fmla="*/ 2183070 h 3482342"/>
              <a:gd name="connsiteX81" fmla="*/ 5368369 w 12192000"/>
              <a:gd name="connsiteY81" fmla="*/ 2204272 h 3482342"/>
              <a:gd name="connsiteX82" fmla="*/ 5291263 w 12192000"/>
              <a:gd name="connsiteY82" fmla="*/ 2239182 h 3482342"/>
              <a:gd name="connsiteX83" fmla="*/ 5240857 w 12192000"/>
              <a:gd name="connsiteY83" fmla="*/ 2289444 h 3482342"/>
              <a:gd name="connsiteX84" fmla="*/ 5173523 w 12192000"/>
              <a:gd name="connsiteY84" fmla="*/ 2309057 h 3482342"/>
              <a:gd name="connsiteX85" fmla="*/ 5148543 w 12192000"/>
              <a:gd name="connsiteY85" fmla="*/ 2282356 h 3482342"/>
              <a:gd name="connsiteX86" fmla="*/ 5079548 w 12192000"/>
              <a:gd name="connsiteY86" fmla="*/ 2313485 h 3482342"/>
              <a:gd name="connsiteX87" fmla="*/ 4975908 w 12192000"/>
              <a:gd name="connsiteY87" fmla="*/ 2364128 h 3482342"/>
              <a:gd name="connsiteX88" fmla="*/ 4913723 w 12192000"/>
              <a:gd name="connsiteY88" fmla="*/ 2385265 h 3482342"/>
              <a:gd name="connsiteX89" fmla="*/ 4746485 w 12192000"/>
              <a:gd name="connsiteY89" fmla="*/ 2451769 h 3482342"/>
              <a:gd name="connsiteX90" fmla="*/ 4681588 w 12192000"/>
              <a:gd name="connsiteY90" fmla="*/ 2467494 h 3482342"/>
              <a:gd name="connsiteX91" fmla="*/ 1783655 w 12192000"/>
              <a:gd name="connsiteY91" fmla="*/ 3163860 h 3482342"/>
              <a:gd name="connsiteX92" fmla="*/ 1325955 w 12192000"/>
              <a:gd name="connsiteY92" fmla="*/ 3176692 h 3482342"/>
              <a:gd name="connsiteX93" fmla="*/ 1190384 w 12192000"/>
              <a:gd name="connsiteY93" fmla="*/ 3203504 h 3482342"/>
              <a:gd name="connsiteX94" fmla="*/ 1094537 w 12192000"/>
              <a:gd name="connsiteY94" fmla="*/ 3229469 h 3482342"/>
              <a:gd name="connsiteX95" fmla="*/ 779276 w 12192000"/>
              <a:gd name="connsiteY95" fmla="*/ 3327290 h 3482342"/>
              <a:gd name="connsiteX96" fmla="*/ 600378 w 12192000"/>
              <a:gd name="connsiteY96" fmla="*/ 3335250 h 3482342"/>
              <a:gd name="connsiteX97" fmla="*/ 493457 w 12192000"/>
              <a:gd name="connsiteY97" fmla="*/ 3365044 h 3482342"/>
              <a:gd name="connsiteX98" fmla="*/ 349402 w 12192000"/>
              <a:gd name="connsiteY98" fmla="*/ 3380897 h 3482342"/>
              <a:gd name="connsiteX99" fmla="*/ 192183 w 12192000"/>
              <a:gd name="connsiteY99" fmla="*/ 3460075 h 3482342"/>
              <a:gd name="connsiteX100" fmla="*/ 46713 w 12192000"/>
              <a:gd name="connsiteY100" fmla="*/ 3462986 h 3482342"/>
              <a:gd name="connsiteX101" fmla="*/ 2765 w 12192000"/>
              <a:gd name="connsiteY101" fmla="*/ 3480770 h 3482342"/>
              <a:gd name="connsiteX102" fmla="*/ 0 w 12192000"/>
              <a:gd name="connsiteY102" fmla="*/ 3482342 h 3482342"/>
              <a:gd name="connsiteX103" fmla="*/ 0 w 12192000"/>
              <a:gd name="connsiteY103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338523 w 12192000"/>
              <a:gd name="connsiteY16" fmla="*/ 852810 h 3482342"/>
              <a:gd name="connsiteX17" fmla="*/ 11228040 w 12192000"/>
              <a:gd name="connsiteY17" fmla="*/ 958953 h 3482342"/>
              <a:gd name="connsiteX18" fmla="*/ 11193568 w 12192000"/>
              <a:gd name="connsiteY18" fmla="*/ 1039464 h 3482342"/>
              <a:gd name="connsiteX19" fmla="*/ 11139869 w 12192000"/>
              <a:gd name="connsiteY19" fmla="*/ 1126133 h 3482342"/>
              <a:gd name="connsiteX20" fmla="*/ 11028687 w 12192000"/>
              <a:gd name="connsiteY20" fmla="*/ 1199018 h 3482342"/>
              <a:gd name="connsiteX21" fmla="*/ 10815658 w 12192000"/>
              <a:gd name="connsiteY21" fmla="*/ 1287849 h 3482342"/>
              <a:gd name="connsiteX22" fmla="*/ 10635456 w 12192000"/>
              <a:gd name="connsiteY22" fmla="*/ 1337688 h 3482342"/>
              <a:gd name="connsiteX23" fmla="*/ 10629954 w 12192000"/>
              <a:gd name="connsiteY23" fmla="*/ 1330628 h 3482342"/>
              <a:gd name="connsiteX24" fmla="*/ 10623883 w 12192000"/>
              <a:gd name="connsiteY24" fmla="*/ 1332776 h 3482342"/>
              <a:gd name="connsiteX25" fmla="*/ 10622090 w 12192000"/>
              <a:gd name="connsiteY25" fmla="*/ 1341385 h 3482342"/>
              <a:gd name="connsiteX26" fmla="*/ 10573203 w 12192000"/>
              <a:gd name="connsiteY26" fmla="*/ 1351996 h 3482342"/>
              <a:gd name="connsiteX27" fmla="*/ 10513263 w 12192000"/>
              <a:gd name="connsiteY27" fmla="*/ 1350756 h 3482342"/>
              <a:gd name="connsiteX28" fmla="*/ 10464012 w 12192000"/>
              <a:gd name="connsiteY28" fmla="*/ 1391778 h 3482342"/>
              <a:gd name="connsiteX29" fmla="*/ 10405409 w 12192000"/>
              <a:gd name="connsiteY29" fmla="*/ 1422789 h 3482342"/>
              <a:gd name="connsiteX30" fmla="*/ 10370530 w 12192000"/>
              <a:gd name="connsiteY30" fmla="*/ 1441596 h 3482342"/>
              <a:gd name="connsiteX31" fmla="*/ 10264922 w 12192000"/>
              <a:gd name="connsiteY31" fmla="*/ 1472107 h 3482342"/>
              <a:gd name="connsiteX32" fmla="*/ 10058690 w 12192000"/>
              <a:gd name="connsiteY32" fmla="*/ 1474888 h 3482342"/>
              <a:gd name="connsiteX33" fmla="*/ 10004424 w 12192000"/>
              <a:gd name="connsiteY33" fmla="*/ 1489801 h 3482342"/>
              <a:gd name="connsiteX34" fmla="*/ 9999951 w 12192000"/>
              <a:gd name="connsiteY34" fmla="*/ 1499127 h 3482342"/>
              <a:gd name="connsiteX35" fmla="*/ 9845462 w 12192000"/>
              <a:gd name="connsiteY35" fmla="*/ 1548192 h 3482342"/>
              <a:gd name="connsiteX36" fmla="*/ 9736156 w 12192000"/>
              <a:gd name="connsiteY36" fmla="*/ 1581928 h 3482342"/>
              <a:gd name="connsiteX37" fmla="*/ 9693355 w 12192000"/>
              <a:gd name="connsiteY37" fmla="*/ 1602632 h 3482342"/>
              <a:gd name="connsiteX38" fmla="*/ 9664242 w 12192000"/>
              <a:gd name="connsiteY38" fmla="*/ 1622075 h 3482342"/>
              <a:gd name="connsiteX39" fmla="*/ 9579195 w 12192000"/>
              <a:gd name="connsiteY39" fmla="*/ 1648017 h 3482342"/>
              <a:gd name="connsiteX40" fmla="*/ 9433652 w 12192000"/>
              <a:gd name="connsiteY40" fmla="*/ 1681174 h 3482342"/>
              <a:gd name="connsiteX41" fmla="*/ 9403775 w 12192000"/>
              <a:gd name="connsiteY41" fmla="*/ 1690403 h 3482342"/>
              <a:gd name="connsiteX42" fmla="*/ 9382503 w 12192000"/>
              <a:gd name="connsiteY42" fmla="*/ 1706957 h 3482342"/>
              <a:gd name="connsiteX43" fmla="*/ 9381410 w 12192000"/>
              <a:gd name="connsiteY43" fmla="*/ 1718312 h 3482342"/>
              <a:gd name="connsiteX44" fmla="*/ 9365685 w 12192000"/>
              <a:gd name="connsiteY44" fmla="*/ 1724772 h 3482342"/>
              <a:gd name="connsiteX45" fmla="*/ 9278020 w 12192000"/>
              <a:gd name="connsiteY45" fmla="*/ 1741161 h 3482342"/>
              <a:gd name="connsiteX46" fmla="*/ 9217145 w 12192000"/>
              <a:gd name="connsiteY46" fmla="*/ 1771195 h 3482342"/>
              <a:gd name="connsiteX47" fmla="*/ 8955875 w 12192000"/>
              <a:gd name="connsiteY47" fmla="*/ 1796806 h 3482342"/>
              <a:gd name="connsiteX48" fmla="*/ 8648415 w 12192000"/>
              <a:gd name="connsiteY48" fmla="*/ 1878623 h 3482342"/>
              <a:gd name="connsiteX49" fmla="*/ 8524524 w 12192000"/>
              <a:gd name="connsiteY49" fmla="*/ 1902425 h 3482342"/>
              <a:gd name="connsiteX50" fmla="*/ 8436742 w 12192000"/>
              <a:gd name="connsiteY50" fmla="*/ 1923967 h 3482342"/>
              <a:gd name="connsiteX51" fmla="*/ 8345228 w 12192000"/>
              <a:gd name="connsiteY51" fmla="*/ 1939822 h 3482342"/>
              <a:gd name="connsiteX52" fmla="*/ 8236214 w 12192000"/>
              <a:gd name="connsiteY52" fmla="*/ 1909725 h 3482342"/>
              <a:gd name="connsiteX53" fmla="*/ 8132104 w 12192000"/>
              <a:gd name="connsiteY53" fmla="*/ 1895727 h 3482342"/>
              <a:gd name="connsiteX54" fmla="*/ 7918078 w 12192000"/>
              <a:gd name="connsiteY54" fmla="*/ 1862668 h 3482342"/>
              <a:gd name="connsiteX55" fmla="*/ 7817899 w 12192000"/>
              <a:gd name="connsiteY55" fmla="*/ 1862176 h 3482342"/>
              <a:gd name="connsiteX56" fmla="*/ 7768994 w 12192000"/>
              <a:gd name="connsiteY56" fmla="*/ 1855721 h 3482342"/>
              <a:gd name="connsiteX57" fmla="*/ 7618027 w 12192000"/>
              <a:gd name="connsiteY57" fmla="*/ 1830959 h 3482342"/>
              <a:gd name="connsiteX58" fmla="*/ 7449425 w 12192000"/>
              <a:gd name="connsiteY58" fmla="*/ 1810910 h 3482342"/>
              <a:gd name="connsiteX59" fmla="*/ 7342915 w 12192000"/>
              <a:gd name="connsiteY59" fmla="*/ 1819827 h 3482342"/>
              <a:gd name="connsiteX60" fmla="*/ 7255191 w 12192000"/>
              <a:gd name="connsiteY60" fmla="*/ 1834354 h 3482342"/>
              <a:gd name="connsiteX61" fmla="*/ 7131205 w 12192000"/>
              <a:gd name="connsiteY61" fmla="*/ 1845557 h 3482342"/>
              <a:gd name="connsiteX62" fmla="*/ 6917124 w 12192000"/>
              <a:gd name="connsiteY62" fmla="*/ 1837109 h 3482342"/>
              <a:gd name="connsiteX63" fmla="*/ 6837145 w 12192000"/>
              <a:gd name="connsiteY63" fmla="*/ 1870724 h 3482342"/>
              <a:gd name="connsiteX64" fmla="*/ 6753991 w 12192000"/>
              <a:gd name="connsiteY64" fmla="*/ 1860969 h 3482342"/>
              <a:gd name="connsiteX65" fmla="*/ 6727754 w 12192000"/>
              <a:gd name="connsiteY65" fmla="*/ 1882372 h 3482342"/>
              <a:gd name="connsiteX66" fmla="*/ 6723371 w 12192000"/>
              <a:gd name="connsiteY66" fmla="*/ 1886494 h 3482342"/>
              <a:gd name="connsiteX67" fmla="*/ 6702779 w 12192000"/>
              <a:gd name="connsiteY67" fmla="*/ 1893601 h 3482342"/>
              <a:gd name="connsiteX68" fmla="*/ 6700779 w 12192000"/>
              <a:gd name="connsiteY68" fmla="*/ 1907344 h 3482342"/>
              <a:gd name="connsiteX69" fmla="*/ 6672513 w 12192000"/>
              <a:gd name="connsiteY69" fmla="*/ 1926452 h 3482342"/>
              <a:gd name="connsiteX70" fmla="*/ 6633549 w 12192000"/>
              <a:gd name="connsiteY70" fmla="*/ 1936255 h 3482342"/>
              <a:gd name="connsiteX71" fmla="*/ 6444344 w 12192000"/>
              <a:gd name="connsiteY71" fmla="*/ 1969663 h 3482342"/>
              <a:gd name="connsiteX72" fmla="*/ 6333446 w 12192000"/>
              <a:gd name="connsiteY72" fmla="*/ 1997163 h 3482342"/>
              <a:gd name="connsiteX73" fmla="*/ 6294933 w 12192000"/>
              <a:gd name="connsiteY73" fmla="*/ 2019412 h 3482342"/>
              <a:gd name="connsiteX74" fmla="*/ 6238719 w 12192000"/>
              <a:gd name="connsiteY74" fmla="*/ 2042547 h 3482342"/>
              <a:gd name="connsiteX75" fmla="*/ 6142310 w 12192000"/>
              <a:gd name="connsiteY75" fmla="*/ 2092510 h 3482342"/>
              <a:gd name="connsiteX76" fmla="*/ 6007916 w 12192000"/>
              <a:gd name="connsiteY76" fmla="*/ 2143752 h 3482342"/>
              <a:gd name="connsiteX77" fmla="*/ 5894610 w 12192000"/>
              <a:gd name="connsiteY77" fmla="*/ 2130684 h 3482342"/>
              <a:gd name="connsiteX78" fmla="*/ 5817682 w 12192000"/>
              <a:gd name="connsiteY78" fmla="*/ 2157358 h 3482342"/>
              <a:gd name="connsiteX79" fmla="*/ 5591469 w 12192000"/>
              <a:gd name="connsiteY79" fmla="*/ 2178389 h 3482342"/>
              <a:gd name="connsiteX80" fmla="*/ 5414282 w 12192000"/>
              <a:gd name="connsiteY80" fmla="*/ 2183070 h 3482342"/>
              <a:gd name="connsiteX81" fmla="*/ 5368369 w 12192000"/>
              <a:gd name="connsiteY81" fmla="*/ 2204272 h 3482342"/>
              <a:gd name="connsiteX82" fmla="*/ 5291263 w 12192000"/>
              <a:gd name="connsiteY82" fmla="*/ 2239182 h 3482342"/>
              <a:gd name="connsiteX83" fmla="*/ 5240857 w 12192000"/>
              <a:gd name="connsiteY83" fmla="*/ 2289444 h 3482342"/>
              <a:gd name="connsiteX84" fmla="*/ 5173523 w 12192000"/>
              <a:gd name="connsiteY84" fmla="*/ 2309057 h 3482342"/>
              <a:gd name="connsiteX85" fmla="*/ 5148543 w 12192000"/>
              <a:gd name="connsiteY85" fmla="*/ 2282356 h 3482342"/>
              <a:gd name="connsiteX86" fmla="*/ 5079548 w 12192000"/>
              <a:gd name="connsiteY86" fmla="*/ 2313485 h 3482342"/>
              <a:gd name="connsiteX87" fmla="*/ 4975908 w 12192000"/>
              <a:gd name="connsiteY87" fmla="*/ 2364128 h 3482342"/>
              <a:gd name="connsiteX88" fmla="*/ 4913723 w 12192000"/>
              <a:gd name="connsiteY88" fmla="*/ 2385265 h 3482342"/>
              <a:gd name="connsiteX89" fmla="*/ 4746485 w 12192000"/>
              <a:gd name="connsiteY89" fmla="*/ 2451769 h 3482342"/>
              <a:gd name="connsiteX90" fmla="*/ 4681588 w 12192000"/>
              <a:gd name="connsiteY90" fmla="*/ 2467494 h 3482342"/>
              <a:gd name="connsiteX91" fmla="*/ 1783655 w 12192000"/>
              <a:gd name="connsiteY91" fmla="*/ 3163860 h 3482342"/>
              <a:gd name="connsiteX92" fmla="*/ 1325955 w 12192000"/>
              <a:gd name="connsiteY92" fmla="*/ 3176692 h 3482342"/>
              <a:gd name="connsiteX93" fmla="*/ 1190384 w 12192000"/>
              <a:gd name="connsiteY93" fmla="*/ 3203504 h 3482342"/>
              <a:gd name="connsiteX94" fmla="*/ 1094537 w 12192000"/>
              <a:gd name="connsiteY94" fmla="*/ 3229469 h 3482342"/>
              <a:gd name="connsiteX95" fmla="*/ 779276 w 12192000"/>
              <a:gd name="connsiteY95" fmla="*/ 3327290 h 3482342"/>
              <a:gd name="connsiteX96" fmla="*/ 600378 w 12192000"/>
              <a:gd name="connsiteY96" fmla="*/ 3335250 h 3482342"/>
              <a:gd name="connsiteX97" fmla="*/ 493457 w 12192000"/>
              <a:gd name="connsiteY97" fmla="*/ 3365044 h 3482342"/>
              <a:gd name="connsiteX98" fmla="*/ 349402 w 12192000"/>
              <a:gd name="connsiteY98" fmla="*/ 3380897 h 3482342"/>
              <a:gd name="connsiteX99" fmla="*/ 192183 w 12192000"/>
              <a:gd name="connsiteY99" fmla="*/ 3460075 h 3482342"/>
              <a:gd name="connsiteX100" fmla="*/ 46713 w 12192000"/>
              <a:gd name="connsiteY100" fmla="*/ 3462986 h 3482342"/>
              <a:gd name="connsiteX101" fmla="*/ 2765 w 12192000"/>
              <a:gd name="connsiteY101" fmla="*/ 3480770 h 3482342"/>
              <a:gd name="connsiteX102" fmla="*/ 0 w 12192000"/>
              <a:gd name="connsiteY102" fmla="*/ 3482342 h 3482342"/>
              <a:gd name="connsiteX103" fmla="*/ 0 w 12192000"/>
              <a:gd name="connsiteY103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338523 w 12192000"/>
              <a:gd name="connsiteY16" fmla="*/ 852810 h 3482342"/>
              <a:gd name="connsiteX17" fmla="*/ 11228040 w 12192000"/>
              <a:gd name="connsiteY17" fmla="*/ 958953 h 3482342"/>
              <a:gd name="connsiteX18" fmla="*/ 11193568 w 12192000"/>
              <a:gd name="connsiteY18" fmla="*/ 1039464 h 3482342"/>
              <a:gd name="connsiteX19" fmla="*/ 11120819 w 12192000"/>
              <a:gd name="connsiteY19" fmla="*/ 1126133 h 3482342"/>
              <a:gd name="connsiteX20" fmla="*/ 11028687 w 12192000"/>
              <a:gd name="connsiteY20" fmla="*/ 1199018 h 3482342"/>
              <a:gd name="connsiteX21" fmla="*/ 10815658 w 12192000"/>
              <a:gd name="connsiteY21" fmla="*/ 1287849 h 3482342"/>
              <a:gd name="connsiteX22" fmla="*/ 10635456 w 12192000"/>
              <a:gd name="connsiteY22" fmla="*/ 1337688 h 3482342"/>
              <a:gd name="connsiteX23" fmla="*/ 10629954 w 12192000"/>
              <a:gd name="connsiteY23" fmla="*/ 1330628 h 3482342"/>
              <a:gd name="connsiteX24" fmla="*/ 10623883 w 12192000"/>
              <a:gd name="connsiteY24" fmla="*/ 1332776 h 3482342"/>
              <a:gd name="connsiteX25" fmla="*/ 10622090 w 12192000"/>
              <a:gd name="connsiteY25" fmla="*/ 1341385 h 3482342"/>
              <a:gd name="connsiteX26" fmla="*/ 10573203 w 12192000"/>
              <a:gd name="connsiteY26" fmla="*/ 1351996 h 3482342"/>
              <a:gd name="connsiteX27" fmla="*/ 10513263 w 12192000"/>
              <a:gd name="connsiteY27" fmla="*/ 1350756 h 3482342"/>
              <a:gd name="connsiteX28" fmla="*/ 10464012 w 12192000"/>
              <a:gd name="connsiteY28" fmla="*/ 1391778 h 3482342"/>
              <a:gd name="connsiteX29" fmla="*/ 10405409 w 12192000"/>
              <a:gd name="connsiteY29" fmla="*/ 1422789 h 3482342"/>
              <a:gd name="connsiteX30" fmla="*/ 10370530 w 12192000"/>
              <a:gd name="connsiteY30" fmla="*/ 1441596 h 3482342"/>
              <a:gd name="connsiteX31" fmla="*/ 10264922 w 12192000"/>
              <a:gd name="connsiteY31" fmla="*/ 1472107 h 3482342"/>
              <a:gd name="connsiteX32" fmla="*/ 10058690 w 12192000"/>
              <a:gd name="connsiteY32" fmla="*/ 1474888 h 3482342"/>
              <a:gd name="connsiteX33" fmla="*/ 10004424 w 12192000"/>
              <a:gd name="connsiteY33" fmla="*/ 1489801 h 3482342"/>
              <a:gd name="connsiteX34" fmla="*/ 9999951 w 12192000"/>
              <a:gd name="connsiteY34" fmla="*/ 1499127 h 3482342"/>
              <a:gd name="connsiteX35" fmla="*/ 9845462 w 12192000"/>
              <a:gd name="connsiteY35" fmla="*/ 1548192 h 3482342"/>
              <a:gd name="connsiteX36" fmla="*/ 9736156 w 12192000"/>
              <a:gd name="connsiteY36" fmla="*/ 1581928 h 3482342"/>
              <a:gd name="connsiteX37" fmla="*/ 9693355 w 12192000"/>
              <a:gd name="connsiteY37" fmla="*/ 1602632 h 3482342"/>
              <a:gd name="connsiteX38" fmla="*/ 9664242 w 12192000"/>
              <a:gd name="connsiteY38" fmla="*/ 1622075 h 3482342"/>
              <a:gd name="connsiteX39" fmla="*/ 9579195 w 12192000"/>
              <a:gd name="connsiteY39" fmla="*/ 1648017 h 3482342"/>
              <a:gd name="connsiteX40" fmla="*/ 9433652 w 12192000"/>
              <a:gd name="connsiteY40" fmla="*/ 1681174 h 3482342"/>
              <a:gd name="connsiteX41" fmla="*/ 9403775 w 12192000"/>
              <a:gd name="connsiteY41" fmla="*/ 1690403 h 3482342"/>
              <a:gd name="connsiteX42" fmla="*/ 9382503 w 12192000"/>
              <a:gd name="connsiteY42" fmla="*/ 1706957 h 3482342"/>
              <a:gd name="connsiteX43" fmla="*/ 9381410 w 12192000"/>
              <a:gd name="connsiteY43" fmla="*/ 1718312 h 3482342"/>
              <a:gd name="connsiteX44" fmla="*/ 9365685 w 12192000"/>
              <a:gd name="connsiteY44" fmla="*/ 1724772 h 3482342"/>
              <a:gd name="connsiteX45" fmla="*/ 9278020 w 12192000"/>
              <a:gd name="connsiteY45" fmla="*/ 1741161 h 3482342"/>
              <a:gd name="connsiteX46" fmla="*/ 9217145 w 12192000"/>
              <a:gd name="connsiteY46" fmla="*/ 1771195 h 3482342"/>
              <a:gd name="connsiteX47" fmla="*/ 8955875 w 12192000"/>
              <a:gd name="connsiteY47" fmla="*/ 1796806 h 3482342"/>
              <a:gd name="connsiteX48" fmla="*/ 8648415 w 12192000"/>
              <a:gd name="connsiteY48" fmla="*/ 1878623 h 3482342"/>
              <a:gd name="connsiteX49" fmla="*/ 8524524 w 12192000"/>
              <a:gd name="connsiteY49" fmla="*/ 1902425 h 3482342"/>
              <a:gd name="connsiteX50" fmla="*/ 8436742 w 12192000"/>
              <a:gd name="connsiteY50" fmla="*/ 1923967 h 3482342"/>
              <a:gd name="connsiteX51" fmla="*/ 8345228 w 12192000"/>
              <a:gd name="connsiteY51" fmla="*/ 1939822 h 3482342"/>
              <a:gd name="connsiteX52" fmla="*/ 8236214 w 12192000"/>
              <a:gd name="connsiteY52" fmla="*/ 1909725 h 3482342"/>
              <a:gd name="connsiteX53" fmla="*/ 8132104 w 12192000"/>
              <a:gd name="connsiteY53" fmla="*/ 1895727 h 3482342"/>
              <a:gd name="connsiteX54" fmla="*/ 7918078 w 12192000"/>
              <a:gd name="connsiteY54" fmla="*/ 1862668 h 3482342"/>
              <a:gd name="connsiteX55" fmla="*/ 7817899 w 12192000"/>
              <a:gd name="connsiteY55" fmla="*/ 1862176 h 3482342"/>
              <a:gd name="connsiteX56" fmla="*/ 7768994 w 12192000"/>
              <a:gd name="connsiteY56" fmla="*/ 1855721 h 3482342"/>
              <a:gd name="connsiteX57" fmla="*/ 7618027 w 12192000"/>
              <a:gd name="connsiteY57" fmla="*/ 1830959 h 3482342"/>
              <a:gd name="connsiteX58" fmla="*/ 7449425 w 12192000"/>
              <a:gd name="connsiteY58" fmla="*/ 1810910 h 3482342"/>
              <a:gd name="connsiteX59" fmla="*/ 7342915 w 12192000"/>
              <a:gd name="connsiteY59" fmla="*/ 1819827 h 3482342"/>
              <a:gd name="connsiteX60" fmla="*/ 7255191 w 12192000"/>
              <a:gd name="connsiteY60" fmla="*/ 1834354 h 3482342"/>
              <a:gd name="connsiteX61" fmla="*/ 7131205 w 12192000"/>
              <a:gd name="connsiteY61" fmla="*/ 1845557 h 3482342"/>
              <a:gd name="connsiteX62" fmla="*/ 6917124 w 12192000"/>
              <a:gd name="connsiteY62" fmla="*/ 1837109 h 3482342"/>
              <a:gd name="connsiteX63" fmla="*/ 6837145 w 12192000"/>
              <a:gd name="connsiteY63" fmla="*/ 1870724 h 3482342"/>
              <a:gd name="connsiteX64" fmla="*/ 6753991 w 12192000"/>
              <a:gd name="connsiteY64" fmla="*/ 1860969 h 3482342"/>
              <a:gd name="connsiteX65" fmla="*/ 6727754 w 12192000"/>
              <a:gd name="connsiteY65" fmla="*/ 1882372 h 3482342"/>
              <a:gd name="connsiteX66" fmla="*/ 6723371 w 12192000"/>
              <a:gd name="connsiteY66" fmla="*/ 1886494 h 3482342"/>
              <a:gd name="connsiteX67" fmla="*/ 6702779 w 12192000"/>
              <a:gd name="connsiteY67" fmla="*/ 1893601 h 3482342"/>
              <a:gd name="connsiteX68" fmla="*/ 6700779 w 12192000"/>
              <a:gd name="connsiteY68" fmla="*/ 1907344 h 3482342"/>
              <a:gd name="connsiteX69" fmla="*/ 6672513 w 12192000"/>
              <a:gd name="connsiteY69" fmla="*/ 1926452 h 3482342"/>
              <a:gd name="connsiteX70" fmla="*/ 6633549 w 12192000"/>
              <a:gd name="connsiteY70" fmla="*/ 1936255 h 3482342"/>
              <a:gd name="connsiteX71" fmla="*/ 6444344 w 12192000"/>
              <a:gd name="connsiteY71" fmla="*/ 1969663 h 3482342"/>
              <a:gd name="connsiteX72" fmla="*/ 6333446 w 12192000"/>
              <a:gd name="connsiteY72" fmla="*/ 1997163 h 3482342"/>
              <a:gd name="connsiteX73" fmla="*/ 6294933 w 12192000"/>
              <a:gd name="connsiteY73" fmla="*/ 2019412 h 3482342"/>
              <a:gd name="connsiteX74" fmla="*/ 6238719 w 12192000"/>
              <a:gd name="connsiteY74" fmla="*/ 2042547 h 3482342"/>
              <a:gd name="connsiteX75" fmla="*/ 6142310 w 12192000"/>
              <a:gd name="connsiteY75" fmla="*/ 2092510 h 3482342"/>
              <a:gd name="connsiteX76" fmla="*/ 6007916 w 12192000"/>
              <a:gd name="connsiteY76" fmla="*/ 2143752 h 3482342"/>
              <a:gd name="connsiteX77" fmla="*/ 5894610 w 12192000"/>
              <a:gd name="connsiteY77" fmla="*/ 2130684 h 3482342"/>
              <a:gd name="connsiteX78" fmla="*/ 5817682 w 12192000"/>
              <a:gd name="connsiteY78" fmla="*/ 2157358 h 3482342"/>
              <a:gd name="connsiteX79" fmla="*/ 5591469 w 12192000"/>
              <a:gd name="connsiteY79" fmla="*/ 2178389 h 3482342"/>
              <a:gd name="connsiteX80" fmla="*/ 5414282 w 12192000"/>
              <a:gd name="connsiteY80" fmla="*/ 2183070 h 3482342"/>
              <a:gd name="connsiteX81" fmla="*/ 5368369 w 12192000"/>
              <a:gd name="connsiteY81" fmla="*/ 2204272 h 3482342"/>
              <a:gd name="connsiteX82" fmla="*/ 5291263 w 12192000"/>
              <a:gd name="connsiteY82" fmla="*/ 2239182 h 3482342"/>
              <a:gd name="connsiteX83" fmla="*/ 5240857 w 12192000"/>
              <a:gd name="connsiteY83" fmla="*/ 2289444 h 3482342"/>
              <a:gd name="connsiteX84" fmla="*/ 5173523 w 12192000"/>
              <a:gd name="connsiteY84" fmla="*/ 2309057 h 3482342"/>
              <a:gd name="connsiteX85" fmla="*/ 5148543 w 12192000"/>
              <a:gd name="connsiteY85" fmla="*/ 2282356 h 3482342"/>
              <a:gd name="connsiteX86" fmla="*/ 5079548 w 12192000"/>
              <a:gd name="connsiteY86" fmla="*/ 2313485 h 3482342"/>
              <a:gd name="connsiteX87" fmla="*/ 4975908 w 12192000"/>
              <a:gd name="connsiteY87" fmla="*/ 2364128 h 3482342"/>
              <a:gd name="connsiteX88" fmla="*/ 4913723 w 12192000"/>
              <a:gd name="connsiteY88" fmla="*/ 2385265 h 3482342"/>
              <a:gd name="connsiteX89" fmla="*/ 4746485 w 12192000"/>
              <a:gd name="connsiteY89" fmla="*/ 2451769 h 3482342"/>
              <a:gd name="connsiteX90" fmla="*/ 4681588 w 12192000"/>
              <a:gd name="connsiteY90" fmla="*/ 2467494 h 3482342"/>
              <a:gd name="connsiteX91" fmla="*/ 1783655 w 12192000"/>
              <a:gd name="connsiteY91" fmla="*/ 3163860 h 3482342"/>
              <a:gd name="connsiteX92" fmla="*/ 1325955 w 12192000"/>
              <a:gd name="connsiteY92" fmla="*/ 3176692 h 3482342"/>
              <a:gd name="connsiteX93" fmla="*/ 1190384 w 12192000"/>
              <a:gd name="connsiteY93" fmla="*/ 3203504 h 3482342"/>
              <a:gd name="connsiteX94" fmla="*/ 1094537 w 12192000"/>
              <a:gd name="connsiteY94" fmla="*/ 3229469 h 3482342"/>
              <a:gd name="connsiteX95" fmla="*/ 779276 w 12192000"/>
              <a:gd name="connsiteY95" fmla="*/ 3327290 h 3482342"/>
              <a:gd name="connsiteX96" fmla="*/ 600378 w 12192000"/>
              <a:gd name="connsiteY96" fmla="*/ 3335250 h 3482342"/>
              <a:gd name="connsiteX97" fmla="*/ 493457 w 12192000"/>
              <a:gd name="connsiteY97" fmla="*/ 3365044 h 3482342"/>
              <a:gd name="connsiteX98" fmla="*/ 349402 w 12192000"/>
              <a:gd name="connsiteY98" fmla="*/ 3380897 h 3482342"/>
              <a:gd name="connsiteX99" fmla="*/ 192183 w 12192000"/>
              <a:gd name="connsiteY99" fmla="*/ 3460075 h 3482342"/>
              <a:gd name="connsiteX100" fmla="*/ 46713 w 12192000"/>
              <a:gd name="connsiteY100" fmla="*/ 3462986 h 3482342"/>
              <a:gd name="connsiteX101" fmla="*/ 2765 w 12192000"/>
              <a:gd name="connsiteY101" fmla="*/ 3480770 h 3482342"/>
              <a:gd name="connsiteX102" fmla="*/ 0 w 12192000"/>
              <a:gd name="connsiteY102" fmla="*/ 3482342 h 3482342"/>
              <a:gd name="connsiteX103" fmla="*/ 0 w 12192000"/>
              <a:gd name="connsiteY103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338523 w 12192000"/>
              <a:gd name="connsiteY16" fmla="*/ 852810 h 3482342"/>
              <a:gd name="connsiteX17" fmla="*/ 11228040 w 12192000"/>
              <a:gd name="connsiteY17" fmla="*/ 958953 h 3482342"/>
              <a:gd name="connsiteX18" fmla="*/ 11193568 w 12192000"/>
              <a:gd name="connsiteY18" fmla="*/ 1039464 h 3482342"/>
              <a:gd name="connsiteX19" fmla="*/ 11120819 w 12192000"/>
              <a:gd name="connsiteY19" fmla="*/ 1126133 h 3482342"/>
              <a:gd name="connsiteX20" fmla="*/ 11028687 w 12192000"/>
              <a:gd name="connsiteY20" fmla="*/ 1199018 h 3482342"/>
              <a:gd name="connsiteX21" fmla="*/ 10815658 w 12192000"/>
              <a:gd name="connsiteY21" fmla="*/ 1287849 h 3482342"/>
              <a:gd name="connsiteX22" fmla="*/ 10635456 w 12192000"/>
              <a:gd name="connsiteY22" fmla="*/ 1337688 h 3482342"/>
              <a:gd name="connsiteX23" fmla="*/ 10629954 w 12192000"/>
              <a:gd name="connsiteY23" fmla="*/ 1330628 h 3482342"/>
              <a:gd name="connsiteX24" fmla="*/ 10623883 w 12192000"/>
              <a:gd name="connsiteY24" fmla="*/ 1332776 h 3482342"/>
              <a:gd name="connsiteX25" fmla="*/ 10573203 w 12192000"/>
              <a:gd name="connsiteY25" fmla="*/ 1351996 h 3482342"/>
              <a:gd name="connsiteX26" fmla="*/ 10513263 w 12192000"/>
              <a:gd name="connsiteY26" fmla="*/ 1350756 h 3482342"/>
              <a:gd name="connsiteX27" fmla="*/ 10464012 w 12192000"/>
              <a:gd name="connsiteY27" fmla="*/ 1391778 h 3482342"/>
              <a:gd name="connsiteX28" fmla="*/ 10405409 w 12192000"/>
              <a:gd name="connsiteY28" fmla="*/ 1422789 h 3482342"/>
              <a:gd name="connsiteX29" fmla="*/ 10370530 w 12192000"/>
              <a:gd name="connsiteY29" fmla="*/ 1441596 h 3482342"/>
              <a:gd name="connsiteX30" fmla="*/ 10264922 w 12192000"/>
              <a:gd name="connsiteY30" fmla="*/ 1472107 h 3482342"/>
              <a:gd name="connsiteX31" fmla="*/ 10058690 w 12192000"/>
              <a:gd name="connsiteY31" fmla="*/ 1474888 h 3482342"/>
              <a:gd name="connsiteX32" fmla="*/ 10004424 w 12192000"/>
              <a:gd name="connsiteY32" fmla="*/ 1489801 h 3482342"/>
              <a:gd name="connsiteX33" fmla="*/ 9999951 w 12192000"/>
              <a:gd name="connsiteY33" fmla="*/ 1499127 h 3482342"/>
              <a:gd name="connsiteX34" fmla="*/ 9845462 w 12192000"/>
              <a:gd name="connsiteY34" fmla="*/ 1548192 h 3482342"/>
              <a:gd name="connsiteX35" fmla="*/ 9736156 w 12192000"/>
              <a:gd name="connsiteY35" fmla="*/ 1581928 h 3482342"/>
              <a:gd name="connsiteX36" fmla="*/ 9693355 w 12192000"/>
              <a:gd name="connsiteY36" fmla="*/ 1602632 h 3482342"/>
              <a:gd name="connsiteX37" fmla="*/ 9664242 w 12192000"/>
              <a:gd name="connsiteY37" fmla="*/ 1622075 h 3482342"/>
              <a:gd name="connsiteX38" fmla="*/ 9579195 w 12192000"/>
              <a:gd name="connsiteY38" fmla="*/ 1648017 h 3482342"/>
              <a:gd name="connsiteX39" fmla="*/ 9433652 w 12192000"/>
              <a:gd name="connsiteY39" fmla="*/ 1681174 h 3482342"/>
              <a:gd name="connsiteX40" fmla="*/ 9403775 w 12192000"/>
              <a:gd name="connsiteY40" fmla="*/ 1690403 h 3482342"/>
              <a:gd name="connsiteX41" fmla="*/ 9382503 w 12192000"/>
              <a:gd name="connsiteY41" fmla="*/ 1706957 h 3482342"/>
              <a:gd name="connsiteX42" fmla="*/ 9381410 w 12192000"/>
              <a:gd name="connsiteY42" fmla="*/ 1718312 h 3482342"/>
              <a:gd name="connsiteX43" fmla="*/ 9365685 w 12192000"/>
              <a:gd name="connsiteY43" fmla="*/ 1724772 h 3482342"/>
              <a:gd name="connsiteX44" fmla="*/ 9278020 w 12192000"/>
              <a:gd name="connsiteY44" fmla="*/ 1741161 h 3482342"/>
              <a:gd name="connsiteX45" fmla="*/ 9217145 w 12192000"/>
              <a:gd name="connsiteY45" fmla="*/ 1771195 h 3482342"/>
              <a:gd name="connsiteX46" fmla="*/ 8955875 w 12192000"/>
              <a:gd name="connsiteY46" fmla="*/ 1796806 h 3482342"/>
              <a:gd name="connsiteX47" fmla="*/ 8648415 w 12192000"/>
              <a:gd name="connsiteY47" fmla="*/ 1878623 h 3482342"/>
              <a:gd name="connsiteX48" fmla="*/ 8524524 w 12192000"/>
              <a:gd name="connsiteY48" fmla="*/ 1902425 h 3482342"/>
              <a:gd name="connsiteX49" fmla="*/ 8436742 w 12192000"/>
              <a:gd name="connsiteY49" fmla="*/ 1923967 h 3482342"/>
              <a:gd name="connsiteX50" fmla="*/ 8345228 w 12192000"/>
              <a:gd name="connsiteY50" fmla="*/ 1939822 h 3482342"/>
              <a:gd name="connsiteX51" fmla="*/ 8236214 w 12192000"/>
              <a:gd name="connsiteY51" fmla="*/ 1909725 h 3482342"/>
              <a:gd name="connsiteX52" fmla="*/ 8132104 w 12192000"/>
              <a:gd name="connsiteY52" fmla="*/ 1895727 h 3482342"/>
              <a:gd name="connsiteX53" fmla="*/ 7918078 w 12192000"/>
              <a:gd name="connsiteY53" fmla="*/ 1862668 h 3482342"/>
              <a:gd name="connsiteX54" fmla="*/ 7817899 w 12192000"/>
              <a:gd name="connsiteY54" fmla="*/ 1862176 h 3482342"/>
              <a:gd name="connsiteX55" fmla="*/ 7768994 w 12192000"/>
              <a:gd name="connsiteY55" fmla="*/ 1855721 h 3482342"/>
              <a:gd name="connsiteX56" fmla="*/ 7618027 w 12192000"/>
              <a:gd name="connsiteY56" fmla="*/ 1830959 h 3482342"/>
              <a:gd name="connsiteX57" fmla="*/ 7449425 w 12192000"/>
              <a:gd name="connsiteY57" fmla="*/ 1810910 h 3482342"/>
              <a:gd name="connsiteX58" fmla="*/ 7342915 w 12192000"/>
              <a:gd name="connsiteY58" fmla="*/ 1819827 h 3482342"/>
              <a:gd name="connsiteX59" fmla="*/ 7255191 w 12192000"/>
              <a:gd name="connsiteY59" fmla="*/ 1834354 h 3482342"/>
              <a:gd name="connsiteX60" fmla="*/ 7131205 w 12192000"/>
              <a:gd name="connsiteY60" fmla="*/ 1845557 h 3482342"/>
              <a:gd name="connsiteX61" fmla="*/ 6917124 w 12192000"/>
              <a:gd name="connsiteY61" fmla="*/ 1837109 h 3482342"/>
              <a:gd name="connsiteX62" fmla="*/ 6837145 w 12192000"/>
              <a:gd name="connsiteY62" fmla="*/ 1870724 h 3482342"/>
              <a:gd name="connsiteX63" fmla="*/ 6753991 w 12192000"/>
              <a:gd name="connsiteY63" fmla="*/ 1860969 h 3482342"/>
              <a:gd name="connsiteX64" fmla="*/ 6727754 w 12192000"/>
              <a:gd name="connsiteY64" fmla="*/ 1882372 h 3482342"/>
              <a:gd name="connsiteX65" fmla="*/ 6723371 w 12192000"/>
              <a:gd name="connsiteY65" fmla="*/ 1886494 h 3482342"/>
              <a:gd name="connsiteX66" fmla="*/ 6702779 w 12192000"/>
              <a:gd name="connsiteY66" fmla="*/ 1893601 h 3482342"/>
              <a:gd name="connsiteX67" fmla="*/ 6700779 w 12192000"/>
              <a:gd name="connsiteY67" fmla="*/ 1907344 h 3482342"/>
              <a:gd name="connsiteX68" fmla="*/ 6672513 w 12192000"/>
              <a:gd name="connsiteY68" fmla="*/ 1926452 h 3482342"/>
              <a:gd name="connsiteX69" fmla="*/ 6633549 w 12192000"/>
              <a:gd name="connsiteY69" fmla="*/ 1936255 h 3482342"/>
              <a:gd name="connsiteX70" fmla="*/ 6444344 w 12192000"/>
              <a:gd name="connsiteY70" fmla="*/ 1969663 h 3482342"/>
              <a:gd name="connsiteX71" fmla="*/ 6333446 w 12192000"/>
              <a:gd name="connsiteY71" fmla="*/ 1997163 h 3482342"/>
              <a:gd name="connsiteX72" fmla="*/ 6294933 w 12192000"/>
              <a:gd name="connsiteY72" fmla="*/ 2019412 h 3482342"/>
              <a:gd name="connsiteX73" fmla="*/ 6238719 w 12192000"/>
              <a:gd name="connsiteY73" fmla="*/ 2042547 h 3482342"/>
              <a:gd name="connsiteX74" fmla="*/ 6142310 w 12192000"/>
              <a:gd name="connsiteY74" fmla="*/ 2092510 h 3482342"/>
              <a:gd name="connsiteX75" fmla="*/ 6007916 w 12192000"/>
              <a:gd name="connsiteY75" fmla="*/ 2143752 h 3482342"/>
              <a:gd name="connsiteX76" fmla="*/ 5894610 w 12192000"/>
              <a:gd name="connsiteY76" fmla="*/ 2130684 h 3482342"/>
              <a:gd name="connsiteX77" fmla="*/ 5817682 w 12192000"/>
              <a:gd name="connsiteY77" fmla="*/ 2157358 h 3482342"/>
              <a:gd name="connsiteX78" fmla="*/ 5591469 w 12192000"/>
              <a:gd name="connsiteY78" fmla="*/ 2178389 h 3482342"/>
              <a:gd name="connsiteX79" fmla="*/ 5414282 w 12192000"/>
              <a:gd name="connsiteY79" fmla="*/ 2183070 h 3482342"/>
              <a:gd name="connsiteX80" fmla="*/ 5368369 w 12192000"/>
              <a:gd name="connsiteY80" fmla="*/ 2204272 h 3482342"/>
              <a:gd name="connsiteX81" fmla="*/ 5291263 w 12192000"/>
              <a:gd name="connsiteY81" fmla="*/ 2239182 h 3482342"/>
              <a:gd name="connsiteX82" fmla="*/ 5240857 w 12192000"/>
              <a:gd name="connsiteY82" fmla="*/ 2289444 h 3482342"/>
              <a:gd name="connsiteX83" fmla="*/ 5173523 w 12192000"/>
              <a:gd name="connsiteY83" fmla="*/ 2309057 h 3482342"/>
              <a:gd name="connsiteX84" fmla="*/ 5148543 w 12192000"/>
              <a:gd name="connsiteY84" fmla="*/ 2282356 h 3482342"/>
              <a:gd name="connsiteX85" fmla="*/ 5079548 w 12192000"/>
              <a:gd name="connsiteY85" fmla="*/ 2313485 h 3482342"/>
              <a:gd name="connsiteX86" fmla="*/ 4975908 w 12192000"/>
              <a:gd name="connsiteY86" fmla="*/ 2364128 h 3482342"/>
              <a:gd name="connsiteX87" fmla="*/ 4913723 w 12192000"/>
              <a:gd name="connsiteY87" fmla="*/ 2385265 h 3482342"/>
              <a:gd name="connsiteX88" fmla="*/ 4746485 w 12192000"/>
              <a:gd name="connsiteY88" fmla="*/ 2451769 h 3482342"/>
              <a:gd name="connsiteX89" fmla="*/ 4681588 w 12192000"/>
              <a:gd name="connsiteY89" fmla="*/ 2467494 h 3482342"/>
              <a:gd name="connsiteX90" fmla="*/ 1783655 w 12192000"/>
              <a:gd name="connsiteY90" fmla="*/ 3163860 h 3482342"/>
              <a:gd name="connsiteX91" fmla="*/ 1325955 w 12192000"/>
              <a:gd name="connsiteY91" fmla="*/ 3176692 h 3482342"/>
              <a:gd name="connsiteX92" fmla="*/ 1190384 w 12192000"/>
              <a:gd name="connsiteY92" fmla="*/ 3203504 h 3482342"/>
              <a:gd name="connsiteX93" fmla="*/ 1094537 w 12192000"/>
              <a:gd name="connsiteY93" fmla="*/ 3229469 h 3482342"/>
              <a:gd name="connsiteX94" fmla="*/ 779276 w 12192000"/>
              <a:gd name="connsiteY94" fmla="*/ 3327290 h 3482342"/>
              <a:gd name="connsiteX95" fmla="*/ 600378 w 12192000"/>
              <a:gd name="connsiteY95" fmla="*/ 3335250 h 3482342"/>
              <a:gd name="connsiteX96" fmla="*/ 493457 w 12192000"/>
              <a:gd name="connsiteY96" fmla="*/ 3365044 h 3482342"/>
              <a:gd name="connsiteX97" fmla="*/ 349402 w 12192000"/>
              <a:gd name="connsiteY97" fmla="*/ 3380897 h 3482342"/>
              <a:gd name="connsiteX98" fmla="*/ 192183 w 12192000"/>
              <a:gd name="connsiteY98" fmla="*/ 3460075 h 3482342"/>
              <a:gd name="connsiteX99" fmla="*/ 46713 w 12192000"/>
              <a:gd name="connsiteY99" fmla="*/ 3462986 h 3482342"/>
              <a:gd name="connsiteX100" fmla="*/ 2765 w 12192000"/>
              <a:gd name="connsiteY100" fmla="*/ 3480770 h 3482342"/>
              <a:gd name="connsiteX101" fmla="*/ 0 w 12192000"/>
              <a:gd name="connsiteY101" fmla="*/ 3482342 h 3482342"/>
              <a:gd name="connsiteX102" fmla="*/ 0 w 12192000"/>
              <a:gd name="connsiteY102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338523 w 12192000"/>
              <a:gd name="connsiteY16" fmla="*/ 852810 h 3482342"/>
              <a:gd name="connsiteX17" fmla="*/ 11228040 w 12192000"/>
              <a:gd name="connsiteY17" fmla="*/ 958953 h 3482342"/>
              <a:gd name="connsiteX18" fmla="*/ 11193568 w 12192000"/>
              <a:gd name="connsiteY18" fmla="*/ 1039464 h 3482342"/>
              <a:gd name="connsiteX19" fmla="*/ 11120819 w 12192000"/>
              <a:gd name="connsiteY19" fmla="*/ 1126133 h 3482342"/>
              <a:gd name="connsiteX20" fmla="*/ 11028687 w 12192000"/>
              <a:gd name="connsiteY20" fmla="*/ 1199018 h 3482342"/>
              <a:gd name="connsiteX21" fmla="*/ 10815658 w 12192000"/>
              <a:gd name="connsiteY21" fmla="*/ 1287849 h 3482342"/>
              <a:gd name="connsiteX22" fmla="*/ 10635456 w 12192000"/>
              <a:gd name="connsiteY22" fmla="*/ 1337688 h 3482342"/>
              <a:gd name="connsiteX23" fmla="*/ 10629954 w 12192000"/>
              <a:gd name="connsiteY23" fmla="*/ 1330628 h 3482342"/>
              <a:gd name="connsiteX24" fmla="*/ 10573203 w 12192000"/>
              <a:gd name="connsiteY24" fmla="*/ 1351996 h 3482342"/>
              <a:gd name="connsiteX25" fmla="*/ 10513263 w 12192000"/>
              <a:gd name="connsiteY25" fmla="*/ 1350756 h 3482342"/>
              <a:gd name="connsiteX26" fmla="*/ 10464012 w 12192000"/>
              <a:gd name="connsiteY26" fmla="*/ 1391778 h 3482342"/>
              <a:gd name="connsiteX27" fmla="*/ 10405409 w 12192000"/>
              <a:gd name="connsiteY27" fmla="*/ 1422789 h 3482342"/>
              <a:gd name="connsiteX28" fmla="*/ 10370530 w 12192000"/>
              <a:gd name="connsiteY28" fmla="*/ 1441596 h 3482342"/>
              <a:gd name="connsiteX29" fmla="*/ 10264922 w 12192000"/>
              <a:gd name="connsiteY29" fmla="*/ 1472107 h 3482342"/>
              <a:gd name="connsiteX30" fmla="*/ 10058690 w 12192000"/>
              <a:gd name="connsiteY30" fmla="*/ 1474888 h 3482342"/>
              <a:gd name="connsiteX31" fmla="*/ 10004424 w 12192000"/>
              <a:gd name="connsiteY31" fmla="*/ 1489801 h 3482342"/>
              <a:gd name="connsiteX32" fmla="*/ 9999951 w 12192000"/>
              <a:gd name="connsiteY32" fmla="*/ 1499127 h 3482342"/>
              <a:gd name="connsiteX33" fmla="*/ 9845462 w 12192000"/>
              <a:gd name="connsiteY33" fmla="*/ 1548192 h 3482342"/>
              <a:gd name="connsiteX34" fmla="*/ 9736156 w 12192000"/>
              <a:gd name="connsiteY34" fmla="*/ 1581928 h 3482342"/>
              <a:gd name="connsiteX35" fmla="*/ 9693355 w 12192000"/>
              <a:gd name="connsiteY35" fmla="*/ 1602632 h 3482342"/>
              <a:gd name="connsiteX36" fmla="*/ 9664242 w 12192000"/>
              <a:gd name="connsiteY36" fmla="*/ 1622075 h 3482342"/>
              <a:gd name="connsiteX37" fmla="*/ 9579195 w 12192000"/>
              <a:gd name="connsiteY37" fmla="*/ 1648017 h 3482342"/>
              <a:gd name="connsiteX38" fmla="*/ 9433652 w 12192000"/>
              <a:gd name="connsiteY38" fmla="*/ 1681174 h 3482342"/>
              <a:gd name="connsiteX39" fmla="*/ 9403775 w 12192000"/>
              <a:gd name="connsiteY39" fmla="*/ 1690403 h 3482342"/>
              <a:gd name="connsiteX40" fmla="*/ 9382503 w 12192000"/>
              <a:gd name="connsiteY40" fmla="*/ 1706957 h 3482342"/>
              <a:gd name="connsiteX41" fmla="*/ 9381410 w 12192000"/>
              <a:gd name="connsiteY41" fmla="*/ 1718312 h 3482342"/>
              <a:gd name="connsiteX42" fmla="*/ 9365685 w 12192000"/>
              <a:gd name="connsiteY42" fmla="*/ 1724772 h 3482342"/>
              <a:gd name="connsiteX43" fmla="*/ 9278020 w 12192000"/>
              <a:gd name="connsiteY43" fmla="*/ 1741161 h 3482342"/>
              <a:gd name="connsiteX44" fmla="*/ 9217145 w 12192000"/>
              <a:gd name="connsiteY44" fmla="*/ 1771195 h 3482342"/>
              <a:gd name="connsiteX45" fmla="*/ 8955875 w 12192000"/>
              <a:gd name="connsiteY45" fmla="*/ 1796806 h 3482342"/>
              <a:gd name="connsiteX46" fmla="*/ 8648415 w 12192000"/>
              <a:gd name="connsiteY46" fmla="*/ 1878623 h 3482342"/>
              <a:gd name="connsiteX47" fmla="*/ 8524524 w 12192000"/>
              <a:gd name="connsiteY47" fmla="*/ 1902425 h 3482342"/>
              <a:gd name="connsiteX48" fmla="*/ 8436742 w 12192000"/>
              <a:gd name="connsiteY48" fmla="*/ 1923967 h 3482342"/>
              <a:gd name="connsiteX49" fmla="*/ 8345228 w 12192000"/>
              <a:gd name="connsiteY49" fmla="*/ 1939822 h 3482342"/>
              <a:gd name="connsiteX50" fmla="*/ 8236214 w 12192000"/>
              <a:gd name="connsiteY50" fmla="*/ 1909725 h 3482342"/>
              <a:gd name="connsiteX51" fmla="*/ 8132104 w 12192000"/>
              <a:gd name="connsiteY51" fmla="*/ 1895727 h 3482342"/>
              <a:gd name="connsiteX52" fmla="*/ 7918078 w 12192000"/>
              <a:gd name="connsiteY52" fmla="*/ 1862668 h 3482342"/>
              <a:gd name="connsiteX53" fmla="*/ 7817899 w 12192000"/>
              <a:gd name="connsiteY53" fmla="*/ 1862176 h 3482342"/>
              <a:gd name="connsiteX54" fmla="*/ 7768994 w 12192000"/>
              <a:gd name="connsiteY54" fmla="*/ 1855721 h 3482342"/>
              <a:gd name="connsiteX55" fmla="*/ 7618027 w 12192000"/>
              <a:gd name="connsiteY55" fmla="*/ 1830959 h 3482342"/>
              <a:gd name="connsiteX56" fmla="*/ 7449425 w 12192000"/>
              <a:gd name="connsiteY56" fmla="*/ 1810910 h 3482342"/>
              <a:gd name="connsiteX57" fmla="*/ 7342915 w 12192000"/>
              <a:gd name="connsiteY57" fmla="*/ 1819827 h 3482342"/>
              <a:gd name="connsiteX58" fmla="*/ 7255191 w 12192000"/>
              <a:gd name="connsiteY58" fmla="*/ 1834354 h 3482342"/>
              <a:gd name="connsiteX59" fmla="*/ 7131205 w 12192000"/>
              <a:gd name="connsiteY59" fmla="*/ 1845557 h 3482342"/>
              <a:gd name="connsiteX60" fmla="*/ 6917124 w 12192000"/>
              <a:gd name="connsiteY60" fmla="*/ 1837109 h 3482342"/>
              <a:gd name="connsiteX61" fmla="*/ 6837145 w 12192000"/>
              <a:gd name="connsiteY61" fmla="*/ 1870724 h 3482342"/>
              <a:gd name="connsiteX62" fmla="*/ 6753991 w 12192000"/>
              <a:gd name="connsiteY62" fmla="*/ 1860969 h 3482342"/>
              <a:gd name="connsiteX63" fmla="*/ 6727754 w 12192000"/>
              <a:gd name="connsiteY63" fmla="*/ 1882372 h 3482342"/>
              <a:gd name="connsiteX64" fmla="*/ 6723371 w 12192000"/>
              <a:gd name="connsiteY64" fmla="*/ 1886494 h 3482342"/>
              <a:gd name="connsiteX65" fmla="*/ 6702779 w 12192000"/>
              <a:gd name="connsiteY65" fmla="*/ 1893601 h 3482342"/>
              <a:gd name="connsiteX66" fmla="*/ 6700779 w 12192000"/>
              <a:gd name="connsiteY66" fmla="*/ 1907344 h 3482342"/>
              <a:gd name="connsiteX67" fmla="*/ 6672513 w 12192000"/>
              <a:gd name="connsiteY67" fmla="*/ 1926452 h 3482342"/>
              <a:gd name="connsiteX68" fmla="*/ 6633549 w 12192000"/>
              <a:gd name="connsiteY68" fmla="*/ 1936255 h 3482342"/>
              <a:gd name="connsiteX69" fmla="*/ 6444344 w 12192000"/>
              <a:gd name="connsiteY69" fmla="*/ 1969663 h 3482342"/>
              <a:gd name="connsiteX70" fmla="*/ 6333446 w 12192000"/>
              <a:gd name="connsiteY70" fmla="*/ 1997163 h 3482342"/>
              <a:gd name="connsiteX71" fmla="*/ 6294933 w 12192000"/>
              <a:gd name="connsiteY71" fmla="*/ 2019412 h 3482342"/>
              <a:gd name="connsiteX72" fmla="*/ 6238719 w 12192000"/>
              <a:gd name="connsiteY72" fmla="*/ 2042547 h 3482342"/>
              <a:gd name="connsiteX73" fmla="*/ 6142310 w 12192000"/>
              <a:gd name="connsiteY73" fmla="*/ 2092510 h 3482342"/>
              <a:gd name="connsiteX74" fmla="*/ 6007916 w 12192000"/>
              <a:gd name="connsiteY74" fmla="*/ 2143752 h 3482342"/>
              <a:gd name="connsiteX75" fmla="*/ 5894610 w 12192000"/>
              <a:gd name="connsiteY75" fmla="*/ 2130684 h 3482342"/>
              <a:gd name="connsiteX76" fmla="*/ 5817682 w 12192000"/>
              <a:gd name="connsiteY76" fmla="*/ 2157358 h 3482342"/>
              <a:gd name="connsiteX77" fmla="*/ 5591469 w 12192000"/>
              <a:gd name="connsiteY77" fmla="*/ 2178389 h 3482342"/>
              <a:gd name="connsiteX78" fmla="*/ 5414282 w 12192000"/>
              <a:gd name="connsiteY78" fmla="*/ 2183070 h 3482342"/>
              <a:gd name="connsiteX79" fmla="*/ 5368369 w 12192000"/>
              <a:gd name="connsiteY79" fmla="*/ 2204272 h 3482342"/>
              <a:gd name="connsiteX80" fmla="*/ 5291263 w 12192000"/>
              <a:gd name="connsiteY80" fmla="*/ 2239182 h 3482342"/>
              <a:gd name="connsiteX81" fmla="*/ 5240857 w 12192000"/>
              <a:gd name="connsiteY81" fmla="*/ 2289444 h 3482342"/>
              <a:gd name="connsiteX82" fmla="*/ 5173523 w 12192000"/>
              <a:gd name="connsiteY82" fmla="*/ 2309057 h 3482342"/>
              <a:gd name="connsiteX83" fmla="*/ 5148543 w 12192000"/>
              <a:gd name="connsiteY83" fmla="*/ 2282356 h 3482342"/>
              <a:gd name="connsiteX84" fmla="*/ 5079548 w 12192000"/>
              <a:gd name="connsiteY84" fmla="*/ 2313485 h 3482342"/>
              <a:gd name="connsiteX85" fmla="*/ 4975908 w 12192000"/>
              <a:gd name="connsiteY85" fmla="*/ 2364128 h 3482342"/>
              <a:gd name="connsiteX86" fmla="*/ 4913723 w 12192000"/>
              <a:gd name="connsiteY86" fmla="*/ 2385265 h 3482342"/>
              <a:gd name="connsiteX87" fmla="*/ 4746485 w 12192000"/>
              <a:gd name="connsiteY87" fmla="*/ 2451769 h 3482342"/>
              <a:gd name="connsiteX88" fmla="*/ 4681588 w 12192000"/>
              <a:gd name="connsiteY88" fmla="*/ 2467494 h 3482342"/>
              <a:gd name="connsiteX89" fmla="*/ 1783655 w 12192000"/>
              <a:gd name="connsiteY89" fmla="*/ 3163860 h 3482342"/>
              <a:gd name="connsiteX90" fmla="*/ 1325955 w 12192000"/>
              <a:gd name="connsiteY90" fmla="*/ 3176692 h 3482342"/>
              <a:gd name="connsiteX91" fmla="*/ 1190384 w 12192000"/>
              <a:gd name="connsiteY91" fmla="*/ 3203504 h 3482342"/>
              <a:gd name="connsiteX92" fmla="*/ 1094537 w 12192000"/>
              <a:gd name="connsiteY92" fmla="*/ 3229469 h 3482342"/>
              <a:gd name="connsiteX93" fmla="*/ 779276 w 12192000"/>
              <a:gd name="connsiteY93" fmla="*/ 3327290 h 3482342"/>
              <a:gd name="connsiteX94" fmla="*/ 600378 w 12192000"/>
              <a:gd name="connsiteY94" fmla="*/ 3335250 h 3482342"/>
              <a:gd name="connsiteX95" fmla="*/ 493457 w 12192000"/>
              <a:gd name="connsiteY95" fmla="*/ 3365044 h 3482342"/>
              <a:gd name="connsiteX96" fmla="*/ 349402 w 12192000"/>
              <a:gd name="connsiteY96" fmla="*/ 3380897 h 3482342"/>
              <a:gd name="connsiteX97" fmla="*/ 192183 w 12192000"/>
              <a:gd name="connsiteY97" fmla="*/ 3460075 h 3482342"/>
              <a:gd name="connsiteX98" fmla="*/ 46713 w 12192000"/>
              <a:gd name="connsiteY98" fmla="*/ 3462986 h 3482342"/>
              <a:gd name="connsiteX99" fmla="*/ 2765 w 12192000"/>
              <a:gd name="connsiteY99" fmla="*/ 3480770 h 3482342"/>
              <a:gd name="connsiteX100" fmla="*/ 0 w 12192000"/>
              <a:gd name="connsiteY100" fmla="*/ 3482342 h 3482342"/>
              <a:gd name="connsiteX101" fmla="*/ 0 w 12192000"/>
              <a:gd name="connsiteY101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338523 w 12192000"/>
              <a:gd name="connsiteY16" fmla="*/ 852810 h 3482342"/>
              <a:gd name="connsiteX17" fmla="*/ 11228040 w 12192000"/>
              <a:gd name="connsiteY17" fmla="*/ 958953 h 3482342"/>
              <a:gd name="connsiteX18" fmla="*/ 11193568 w 12192000"/>
              <a:gd name="connsiteY18" fmla="*/ 1039464 h 3482342"/>
              <a:gd name="connsiteX19" fmla="*/ 11120819 w 12192000"/>
              <a:gd name="connsiteY19" fmla="*/ 1126133 h 3482342"/>
              <a:gd name="connsiteX20" fmla="*/ 11028687 w 12192000"/>
              <a:gd name="connsiteY20" fmla="*/ 1199018 h 3482342"/>
              <a:gd name="connsiteX21" fmla="*/ 10815658 w 12192000"/>
              <a:gd name="connsiteY21" fmla="*/ 1287849 h 3482342"/>
              <a:gd name="connsiteX22" fmla="*/ 10635456 w 12192000"/>
              <a:gd name="connsiteY22" fmla="*/ 1337688 h 3482342"/>
              <a:gd name="connsiteX23" fmla="*/ 10668054 w 12192000"/>
              <a:gd name="connsiteY23" fmla="*/ 1419528 h 3482342"/>
              <a:gd name="connsiteX24" fmla="*/ 10573203 w 12192000"/>
              <a:gd name="connsiteY24" fmla="*/ 1351996 h 3482342"/>
              <a:gd name="connsiteX25" fmla="*/ 10513263 w 12192000"/>
              <a:gd name="connsiteY25" fmla="*/ 1350756 h 3482342"/>
              <a:gd name="connsiteX26" fmla="*/ 10464012 w 12192000"/>
              <a:gd name="connsiteY26" fmla="*/ 1391778 h 3482342"/>
              <a:gd name="connsiteX27" fmla="*/ 10405409 w 12192000"/>
              <a:gd name="connsiteY27" fmla="*/ 1422789 h 3482342"/>
              <a:gd name="connsiteX28" fmla="*/ 10370530 w 12192000"/>
              <a:gd name="connsiteY28" fmla="*/ 1441596 h 3482342"/>
              <a:gd name="connsiteX29" fmla="*/ 10264922 w 12192000"/>
              <a:gd name="connsiteY29" fmla="*/ 1472107 h 3482342"/>
              <a:gd name="connsiteX30" fmla="*/ 10058690 w 12192000"/>
              <a:gd name="connsiteY30" fmla="*/ 1474888 h 3482342"/>
              <a:gd name="connsiteX31" fmla="*/ 10004424 w 12192000"/>
              <a:gd name="connsiteY31" fmla="*/ 1489801 h 3482342"/>
              <a:gd name="connsiteX32" fmla="*/ 9999951 w 12192000"/>
              <a:gd name="connsiteY32" fmla="*/ 1499127 h 3482342"/>
              <a:gd name="connsiteX33" fmla="*/ 9845462 w 12192000"/>
              <a:gd name="connsiteY33" fmla="*/ 1548192 h 3482342"/>
              <a:gd name="connsiteX34" fmla="*/ 9736156 w 12192000"/>
              <a:gd name="connsiteY34" fmla="*/ 1581928 h 3482342"/>
              <a:gd name="connsiteX35" fmla="*/ 9693355 w 12192000"/>
              <a:gd name="connsiteY35" fmla="*/ 1602632 h 3482342"/>
              <a:gd name="connsiteX36" fmla="*/ 9664242 w 12192000"/>
              <a:gd name="connsiteY36" fmla="*/ 1622075 h 3482342"/>
              <a:gd name="connsiteX37" fmla="*/ 9579195 w 12192000"/>
              <a:gd name="connsiteY37" fmla="*/ 1648017 h 3482342"/>
              <a:gd name="connsiteX38" fmla="*/ 9433652 w 12192000"/>
              <a:gd name="connsiteY38" fmla="*/ 1681174 h 3482342"/>
              <a:gd name="connsiteX39" fmla="*/ 9403775 w 12192000"/>
              <a:gd name="connsiteY39" fmla="*/ 1690403 h 3482342"/>
              <a:gd name="connsiteX40" fmla="*/ 9382503 w 12192000"/>
              <a:gd name="connsiteY40" fmla="*/ 1706957 h 3482342"/>
              <a:gd name="connsiteX41" fmla="*/ 9381410 w 12192000"/>
              <a:gd name="connsiteY41" fmla="*/ 1718312 h 3482342"/>
              <a:gd name="connsiteX42" fmla="*/ 9365685 w 12192000"/>
              <a:gd name="connsiteY42" fmla="*/ 1724772 h 3482342"/>
              <a:gd name="connsiteX43" fmla="*/ 9278020 w 12192000"/>
              <a:gd name="connsiteY43" fmla="*/ 1741161 h 3482342"/>
              <a:gd name="connsiteX44" fmla="*/ 9217145 w 12192000"/>
              <a:gd name="connsiteY44" fmla="*/ 1771195 h 3482342"/>
              <a:gd name="connsiteX45" fmla="*/ 8955875 w 12192000"/>
              <a:gd name="connsiteY45" fmla="*/ 1796806 h 3482342"/>
              <a:gd name="connsiteX46" fmla="*/ 8648415 w 12192000"/>
              <a:gd name="connsiteY46" fmla="*/ 1878623 h 3482342"/>
              <a:gd name="connsiteX47" fmla="*/ 8524524 w 12192000"/>
              <a:gd name="connsiteY47" fmla="*/ 1902425 h 3482342"/>
              <a:gd name="connsiteX48" fmla="*/ 8436742 w 12192000"/>
              <a:gd name="connsiteY48" fmla="*/ 1923967 h 3482342"/>
              <a:gd name="connsiteX49" fmla="*/ 8345228 w 12192000"/>
              <a:gd name="connsiteY49" fmla="*/ 1939822 h 3482342"/>
              <a:gd name="connsiteX50" fmla="*/ 8236214 w 12192000"/>
              <a:gd name="connsiteY50" fmla="*/ 1909725 h 3482342"/>
              <a:gd name="connsiteX51" fmla="*/ 8132104 w 12192000"/>
              <a:gd name="connsiteY51" fmla="*/ 1895727 h 3482342"/>
              <a:gd name="connsiteX52" fmla="*/ 7918078 w 12192000"/>
              <a:gd name="connsiteY52" fmla="*/ 1862668 h 3482342"/>
              <a:gd name="connsiteX53" fmla="*/ 7817899 w 12192000"/>
              <a:gd name="connsiteY53" fmla="*/ 1862176 h 3482342"/>
              <a:gd name="connsiteX54" fmla="*/ 7768994 w 12192000"/>
              <a:gd name="connsiteY54" fmla="*/ 1855721 h 3482342"/>
              <a:gd name="connsiteX55" fmla="*/ 7618027 w 12192000"/>
              <a:gd name="connsiteY55" fmla="*/ 1830959 h 3482342"/>
              <a:gd name="connsiteX56" fmla="*/ 7449425 w 12192000"/>
              <a:gd name="connsiteY56" fmla="*/ 1810910 h 3482342"/>
              <a:gd name="connsiteX57" fmla="*/ 7342915 w 12192000"/>
              <a:gd name="connsiteY57" fmla="*/ 1819827 h 3482342"/>
              <a:gd name="connsiteX58" fmla="*/ 7255191 w 12192000"/>
              <a:gd name="connsiteY58" fmla="*/ 1834354 h 3482342"/>
              <a:gd name="connsiteX59" fmla="*/ 7131205 w 12192000"/>
              <a:gd name="connsiteY59" fmla="*/ 1845557 h 3482342"/>
              <a:gd name="connsiteX60" fmla="*/ 6917124 w 12192000"/>
              <a:gd name="connsiteY60" fmla="*/ 1837109 h 3482342"/>
              <a:gd name="connsiteX61" fmla="*/ 6837145 w 12192000"/>
              <a:gd name="connsiteY61" fmla="*/ 1870724 h 3482342"/>
              <a:gd name="connsiteX62" fmla="*/ 6753991 w 12192000"/>
              <a:gd name="connsiteY62" fmla="*/ 1860969 h 3482342"/>
              <a:gd name="connsiteX63" fmla="*/ 6727754 w 12192000"/>
              <a:gd name="connsiteY63" fmla="*/ 1882372 h 3482342"/>
              <a:gd name="connsiteX64" fmla="*/ 6723371 w 12192000"/>
              <a:gd name="connsiteY64" fmla="*/ 1886494 h 3482342"/>
              <a:gd name="connsiteX65" fmla="*/ 6702779 w 12192000"/>
              <a:gd name="connsiteY65" fmla="*/ 1893601 h 3482342"/>
              <a:gd name="connsiteX66" fmla="*/ 6700779 w 12192000"/>
              <a:gd name="connsiteY66" fmla="*/ 1907344 h 3482342"/>
              <a:gd name="connsiteX67" fmla="*/ 6672513 w 12192000"/>
              <a:gd name="connsiteY67" fmla="*/ 1926452 h 3482342"/>
              <a:gd name="connsiteX68" fmla="*/ 6633549 w 12192000"/>
              <a:gd name="connsiteY68" fmla="*/ 1936255 h 3482342"/>
              <a:gd name="connsiteX69" fmla="*/ 6444344 w 12192000"/>
              <a:gd name="connsiteY69" fmla="*/ 1969663 h 3482342"/>
              <a:gd name="connsiteX70" fmla="*/ 6333446 w 12192000"/>
              <a:gd name="connsiteY70" fmla="*/ 1997163 h 3482342"/>
              <a:gd name="connsiteX71" fmla="*/ 6294933 w 12192000"/>
              <a:gd name="connsiteY71" fmla="*/ 2019412 h 3482342"/>
              <a:gd name="connsiteX72" fmla="*/ 6238719 w 12192000"/>
              <a:gd name="connsiteY72" fmla="*/ 2042547 h 3482342"/>
              <a:gd name="connsiteX73" fmla="*/ 6142310 w 12192000"/>
              <a:gd name="connsiteY73" fmla="*/ 2092510 h 3482342"/>
              <a:gd name="connsiteX74" fmla="*/ 6007916 w 12192000"/>
              <a:gd name="connsiteY74" fmla="*/ 2143752 h 3482342"/>
              <a:gd name="connsiteX75" fmla="*/ 5894610 w 12192000"/>
              <a:gd name="connsiteY75" fmla="*/ 2130684 h 3482342"/>
              <a:gd name="connsiteX76" fmla="*/ 5817682 w 12192000"/>
              <a:gd name="connsiteY76" fmla="*/ 2157358 h 3482342"/>
              <a:gd name="connsiteX77" fmla="*/ 5591469 w 12192000"/>
              <a:gd name="connsiteY77" fmla="*/ 2178389 h 3482342"/>
              <a:gd name="connsiteX78" fmla="*/ 5414282 w 12192000"/>
              <a:gd name="connsiteY78" fmla="*/ 2183070 h 3482342"/>
              <a:gd name="connsiteX79" fmla="*/ 5368369 w 12192000"/>
              <a:gd name="connsiteY79" fmla="*/ 2204272 h 3482342"/>
              <a:gd name="connsiteX80" fmla="*/ 5291263 w 12192000"/>
              <a:gd name="connsiteY80" fmla="*/ 2239182 h 3482342"/>
              <a:gd name="connsiteX81" fmla="*/ 5240857 w 12192000"/>
              <a:gd name="connsiteY81" fmla="*/ 2289444 h 3482342"/>
              <a:gd name="connsiteX82" fmla="*/ 5173523 w 12192000"/>
              <a:gd name="connsiteY82" fmla="*/ 2309057 h 3482342"/>
              <a:gd name="connsiteX83" fmla="*/ 5148543 w 12192000"/>
              <a:gd name="connsiteY83" fmla="*/ 2282356 h 3482342"/>
              <a:gd name="connsiteX84" fmla="*/ 5079548 w 12192000"/>
              <a:gd name="connsiteY84" fmla="*/ 2313485 h 3482342"/>
              <a:gd name="connsiteX85" fmla="*/ 4975908 w 12192000"/>
              <a:gd name="connsiteY85" fmla="*/ 2364128 h 3482342"/>
              <a:gd name="connsiteX86" fmla="*/ 4913723 w 12192000"/>
              <a:gd name="connsiteY86" fmla="*/ 2385265 h 3482342"/>
              <a:gd name="connsiteX87" fmla="*/ 4746485 w 12192000"/>
              <a:gd name="connsiteY87" fmla="*/ 2451769 h 3482342"/>
              <a:gd name="connsiteX88" fmla="*/ 4681588 w 12192000"/>
              <a:gd name="connsiteY88" fmla="*/ 2467494 h 3482342"/>
              <a:gd name="connsiteX89" fmla="*/ 1783655 w 12192000"/>
              <a:gd name="connsiteY89" fmla="*/ 3163860 h 3482342"/>
              <a:gd name="connsiteX90" fmla="*/ 1325955 w 12192000"/>
              <a:gd name="connsiteY90" fmla="*/ 3176692 h 3482342"/>
              <a:gd name="connsiteX91" fmla="*/ 1190384 w 12192000"/>
              <a:gd name="connsiteY91" fmla="*/ 3203504 h 3482342"/>
              <a:gd name="connsiteX92" fmla="*/ 1094537 w 12192000"/>
              <a:gd name="connsiteY92" fmla="*/ 3229469 h 3482342"/>
              <a:gd name="connsiteX93" fmla="*/ 779276 w 12192000"/>
              <a:gd name="connsiteY93" fmla="*/ 3327290 h 3482342"/>
              <a:gd name="connsiteX94" fmla="*/ 600378 w 12192000"/>
              <a:gd name="connsiteY94" fmla="*/ 3335250 h 3482342"/>
              <a:gd name="connsiteX95" fmla="*/ 493457 w 12192000"/>
              <a:gd name="connsiteY95" fmla="*/ 3365044 h 3482342"/>
              <a:gd name="connsiteX96" fmla="*/ 349402 w 12192000"/>
              <a:gd name="connsiteY96" fmla="*/ 3380897 h 3482342"/>
              <a:gd name="connsiteX97" fmla="*/ 192183 w 12192000"/>
              <a:gd name="connsiteY97" fmla="*/ 3460075 h 3482342"/>
              <a:gd name="connsiteX98" fmla="*/ 46713 w 12192000"/>
              <a:gd name="connsiteY98" fmla="*/ 3462986 h 3482342"/>
              <a:gd name="connsiteX99" fmla="*/ 2765 w 12192000"/>
              <a:gd name="connsiteY99" fmla="*/ 3480770 h 3482342"/>
              <a:gd name="connsiteX100" fmla="*/ 0 w 12192000"/>
              <a:gd name="connsiteY100" fmla="*/ 3482342 h 3482342"/>
              <a:gd name="connsiteX101" fmla="*/ 0 w 12192000"/>
              <a:gd name="connsiteY101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338523 w 12192000"/>
              <a:gd name="connsiteY16" fmla="*/ 852810 h 3482342"/>
              <a:gd name="connsiteX17" fmla="*/ 11228040 w 12192000"/>
              <a:gd name="connsiteY17" fmla="*/ 958953 h 3482342"/>
              <a:gd name="connsiteX18" fmla="*/ 11193568 w 12192000"/>
              <a:gd name="connsiteY18" fmla="*/ 1039464 h 3482342"/>
              <a:gd name="connsiteX19" fmla="*/ 11120819 w 12192000"/>
              <a:gd name="connsiteY19" fmla="*/ 1126133 h 3482342"/>
              <a:gd name="connsiteX20" fmla="*/ 11028687 w 12192000"/>
              <a:gd name="connsiteY20" fmla="*/ 1199018 h 3482342"/>
              <a:gd name="connsiteX21" fmla="*/ 10815658 w 12192000"/>
              <a:gd name="connsiteY21" fmla="*/ 1287849 h 3482342"/>
              <a:gd name="connsiteX22" fmla="*/ 10679906 w 12192000"/>
              <a:gd name="connsiteY22" fmla="*/ 1324988 h 3482342"/>
              <a:gd name="connsiteX23" fmla="*/ 10668054 w 12192000"/>
              <a:gd name="connsiteY23" fmla="*/ 1419528 h 3482342"/>
              <a:gd name="connsiteX24" fmla="*/ 10573203 w 12192000"/>
              <a:gd name="connsiteY24" fmla="*/ 1351996 h 3482342"/>
              <a:gd name="connsiteX25" fmla="*/ 10513263 w 12192000"/>
              <a:gd name="connsiteY25" fmla="*/ 1350756 h 3482342"/>
              <a:gd name="connsiteX26" fmla="*/ 10464012 w 12192000"/>
              <a:gd name="connsiteY26" fmla="*/ 1391778 h 3482342"/>
              <a:gd name="connsiteX27" fmla="*/ 10405409 w 12192000"/>
              <a:gd name="connsiteY27" fmla="*/ 1422789 h 3482342"/>
              <a:gd name="connsiteX28" fmla="*/ 10370530 w 12192000"/>
              <a:gd name="connsiteY28" fmla="*/ 1441596 h 3482342"/>
              <a:gd name="connsiteX29" fmla="*/ 10264922 w 12192000"/>
              <a:gd name="connsiteY29" fmla="*/ 1472107 h 3482342"/>
              <a:gd name="connsiteX30" fmla="*/ 10058690 w 12192000"/>
              <a:gd name="connsiteY30" fmla="*/ 1474888 h 3482342"/>
              <a:gd name="connsiteX31" fmla="*/ 10004424 w 12192000"/>
              <a:gd name="connsiteY31" fmla="*/ 1489801 h 3482342"/>
              <a:gd name="connsiteX32" fmla="*/ 9999951 w 12192000"/>
              <a:gd name="connsiteY32" fmla="*/ 1499127 h 3482342"/>
              <a:gd name="connsiteX33" fmla="*/ 9845462 w 12192000"/>
              <a:gd name="connsiteY33" fmla="*/ 1548192 h 3482342"/>
              <a:gd name="connsiteX34" fmla="*/ 9736156 w 12192000"/>
              <a:gd name="connsiteY34" fmla="*/ 1581928 h 3482342"/>
              <a:gd name="connsiteX35" fmla="*/ 9693355 w 12192000"/>
              <a:gd name="connsiteY35" fmla="*/ 1602632 h 3482342"/>
              <a:gd name="connsiteX36" fmla="*/ 9664242 w 12192000"/>
              <a:gd name="connsiteY36" fmla="*/ 1622075 h 3482342"/>
              <a:gd name="connsiteX37" fmla="*/ 9579195 w 12192000"/>
              <a:gd name="connsiteY37" fmla="*/ 1648017 h 3482342"/>
              <a:gd name="connsiteX38" fmla="*/ 9433652 w 12192000"/>
              <a:gd name="connsiteY38" fmla="*/ 1681174 h 3482342"/>
              <a:gd name="connsiteX39" fmla="*/ 9403775 w 12192000"/>
              <a:gd name="connsiteY39" fmla="*/ 1690403 h 3482342"/>
              <a:gd name="connsiteX40" fmla="*/ 9382503 w 12192000"/>
              <a:gd name="connsiteY40" fmla="*/ 1706957 h 3482342"/>
              <a:gd name="connsiteX41" fmla="*/ 9381410 w 12192000"/>
              <a:gd name="connsiteY41" fmla="*/ 1718312 h 3482342"/>
              <a:gd name="connsiteX42" fmla="*/ 9365685 w 12192000"/>
              <a:gd name="connsiteY42" fmla="*/ 1724772 h 3482342"/>
              <a:gd name="connsiteX43" fmla="*/ 9278020 w 12192000"/>
              <a:gd name="connsiteY43" fmla="*/ 1741161 h 3482342"/>
              <a:gd name="connsiteX44" fmla="*/ 9217145 w 12192000"/>
              <a:gd name="connsiteY44" fmla="*/ 1771195 h 3482342"/>
              <a:gd name="connsiteX45" fmla="*/ 8955875 w 12192000"/>
              <a:gd name="connsiteY45" fmla="*/ 1796806 h 3482342"/>
              <a:gd name="connsiteX46" fmla="*/ 8648415 w 12192000"/>
              <a:gd name="connsiteY46" fmla="*/ 1878623 h 3482342"/>
              <a:gd name="connsiteX47" fmla="*/ 8524524 w 12192000"/>
              <a:gd name="connsiteY47" fmla="*/ 1902425 h 3482342"/>
              <a:gd name="connsiteX48" fmla="*/ 8436742 w 12192000"/>
              <a:gd name="connsiteY48" fmla="*/ 1923967 h 3482342"/>
              <a:gd name="connsiteX49" fmla="*/ 8345228 w 12192000"/>
              <a:gd name="connsiteY49" fmla="*/ 1939822 h 3482342"/>
              <a:gd name="connsiteX50" fmla="*/ 8236214 w 12192000"/>
              <a:gd name="connsiteY50" fmla="*/ 1909725 h 3482342"/>
              <a:gd name="connsiteX51" fmla="*/ 8132104 w 12192000"/>
              <a:gd name="connsiteY51" fmla="*/ 1895727 h 3482342"/>
              <a:gd name="connsiteX52" fmla="*/ 7918078 w 12192000"/>
              <a:gd name="connsiteY52" fmla="*/ 1862668 h 3482342"/>
              <a:gd name="connsiteX53" fmla="*/ 7817899 w 12192000"/>
              <a:gd name="connsiteY53" fmla="*/ 1862176 h 3482342"/>
              <a:gd name="connsiteX54" fmla="*/ 7768994 w 12192000"/>
              <a:gd name="connsiteY54" fmla="*/ 1855721 h 3482342"/>
              <a:gd name="connsiteX55" fmla="*/ 7618027 w 12192000"/>
              <a:gd name="connsiteY55" fmla="*/ 1830959 h 3482342"/>
              <a:gd name="connsiteX56" fmla="*/ 7449425 w 12192000"/>
              <a:gd name="connsiteY56" fmla="*/ 1810910 h 3482342"/>
              <a:gd name="connsiteX57" fmla="*/ 7342915 w 12192000"/>
              <a:gd name="connsiteY57" fmla="*/ 1819827 h 3482342"/>
              <a:gd name="connsiteX58" fmla="*/ 7255191 w 12192000"/>
              <a:gd name="connsiteY58" fmla="*/ 1834354 h 3482342"/>
              <a:gd name="connsiteX59" fmla="*/ 7131205 w 12192000"/>
              <a:gd name="connsiteY59" fmla="*/ 1845557 h 3482342"/>
              <a:gd name="connsiteX60" fmla="*/ 6917124 w 12192000"/>
              <a:gd name="connsiteY60" fmla="*/ 1837109 h 3482342"/>
              <a:gd name="connsiteX61" fmla="*/ 6837145 w 12192000"/>
              <a:gd name="connsiteY61" fmla="*/ 1870724 h 3482342"/>
              <a:gd name="connsiteX62" fmla="*/ 6753991 w 12192000"/>
              <a:gd name="connsiteY62" fmla="*/ 1860969 h 3482342"/>
              <a:gd name="connsiteX63" fmla="*/ 6727754 w 12192000"/>
              <a:gd name="connsiteY63" fmla="*/ 1882372 h 3482342"/>
              <a:gd name="connsiteX64" fmla="*/ 6723371 w 12192000"/>
              <a:gd name="connsiteY64" fmla="*/ 1886494 h 3482342"/>
              <a:gd name="connsiteX65" fmla="*/ 6702779 w 12192000"/>
              <a:gd name="connsiteY65" fmla="*/ 1893601 h 3482342"/>
              <a:gd name="connsiteX66" fmla="*/ 6700779 w 12192000"/>
              <a:gd name="connsiteY66" fmla="*/ 1907344 h 3482342"/>
              <a:gd name="connsiteX67" fmla="*/ 6672513 w 12192000"/>
              <a:gd name="connsiteY67" fmla="*/ 1926452 h 3482342"/>
              <a:gd name="connsiteX68" fmla="*/ 6633549 w 12192000"/>
              <a:gd name="connsiteY68" fmla="*/ 1936255 h 3482342"/>
              <a:gd name="connsiteX69" fmla="*/ 6444344 w 12192000"/>
              <a:gd name="connsiteY69" fmla="*/ 1969663 h 3482342"/>
              <a:gd name="connsiteX70" fmla="*/ 6333446 w 12192000"/>
              <a:gd name="connsiteY70" fmla="*/ 1997163 h 3482342"/>
              <a:gd name="connsiteX71" fmla="*/ 6294933 w 12192000"/>
              <a:gd name="connsiteY71" fmla="*/ 2019412 h 3482342"/>
              <a:gd name="connsiteX72" fmla="*/ 6238719 w 12192000"/>
              <a:gd name="connsiteY72" fmla="*/ 2042547 h 3482342"/>
              <a:gd name="connsiteX73" fmla="*/ 6142310 w 12192000"/>
              <a:gd name="connsiteY73" fmla="*/ 2092510 h 3482342"/>
              <a:gd name="connsiteX74" fmla="*/ 6007916 w 12192000"/>
              <a:gd name="connsiteY74" fmla="*/ 2143752 h 3482342"/>
              <a:gd name="connsiteX75" fmla="*/ 5894610 w 12192000"/>
              <a:gd name="connsiteY75" fmla="*/ 2130684 h 3482342"/>
              <a:gd name="connsiteX76" fmla="*/ 5817682 w 12192000"/>
              <a:gd name="connsiteY76" fmla="*/ 2157358 h 3482342"/>
              <a:gd name="connsiteX77" fmla="*/ 5591469 w 12192000"/>
              <a:gd name="connsiteY77" fmla="*/ 2178389 h 3482342"/>
              <a:gd name="connsiteX78" fmla="*/ 5414282 w 12192000"/>
              <a:gd name="connsiteY78" fmla="*/ 2183070 h 3482342"/>
              <a:gd name="connsiteX79" fmla="*/ 5368369 w 12192000"/>
              <a:gd name="connsiteY79" fmla="*/ 2204272 h 3482342"/>
              <a:gd name="connsiteX80" fmla="*/ 5291263 w 12192000"/>
              <a:gd name="connsiteY80" fmla="*/ 2239182 h 3482342"/>
              <a:gd name="connsiteX81" fmla="*/ 5240857 w 12192000"/>
              <a:gd name="connsiteY81" fmla="*/ 2289444 h 3482342"/>
              <a:gd name="connsiteX82" fmla="*/ 5173523 w 12192000"/>
              <a:gd name="connsiteY82" fmla="*/ 2309057 h 3482342"/>
              <a:gd name="connsiteX83" fmla="*/ 5148543 w 12192000"/>
              <a:gd name="connsiteY83" fmla="*/ 2282356 h 3482342"/>
              <a:gd name="connsiteX84" fmla="*/ 5079548 w 12192000"/>
              <a:gd name="connsiteY84" fmla="*/ 2313485 h 3482342"/>
              <a:gd name="connsiteX85" fmla="*/ 4975908 w 12192000"/>
              <a:gd name="connsiteY85" fmla="*/ 2364128 h 3482342"/>
              <a:gd name="connsiteX86" fmla="*/ 4913723 w 12192000"/>
              <a:gd name="connsiteY86" fmla="*/ 2385265 h 3482342"/>
              <a:gd name="connsiteX87" fmla="*/ 4746485 w 12192000"/>
              <a:gd name="connsiteY87" fmla="*/ 2451769 h 3482342"/>
              <a:gd name="connsiteX88" fmla="*/ 4681588 w 12192000"/>
              <a:gd name="connsiteY88" fmla="*/ 2467494 h 3482342"/>
              <a:gd name="connsiteX89" fmla="*/ 1783655 w 12192000"/>
              <a:gd name="connsiteY89" fmla="*/ 3163860 h 3482342"/>
              <a:gd name="connsiteX90" fmla="*/ 1325955 w 12192000"/>
              <a:gd name="connsiteY90" fmla="*/ 3176692 h 3482342"/>
              <a:gd name="connsiteX91" fmla="*/ 1190384 w 12192000"/>
              <a:gd name="connsiteY91" fmla="*/ 3203504 h 3482342"/>
              <a:gd name="connsiteX92" fmla="*/ 1094537 w 12192000"/>
              <a:gd name="connsiteY92" fmla="*/ 3229469 h 3482342"/>
              <a:gd name="connsiteX93" fmla="*/ 779276 w 12192000"/>
              <a:gd name="connsiteY93" fmla="*/ 3327290 h 3482342"/>
              <a:gd name="connsiteX94" fmla="*/ 600378 w 12192000"/>
              <a:gd name="connsiteY94" fmla="*/ 3335250 h 3482342"/>
              <a:gd name="connsiteX95" fmla="*/ 493457 w 12192000"/>
              <a:gd name="connsiteY95" fmla="*/ 3365044 h 3482342"/>
              <a:gd name="connsiteX96" fmla="*/ 349402 w 12192000"/>
              <a:gd name="connsiteY96" fmla="*/ 3380897 h 3482342"/>
              <a:gd name="connsiteX97" fmla="*/ 192183 w 12192000"/>
              <a:gd name="connsiteY97" fmla="*/ 3460075 h 3482342"/>
              <a:gd name="connsiteX98" fmla="*/ 46713 w 12192000"/>
              <a:gd name="connsiteY98" fmla="*/ 3462986 h 3482342"/>
              <a:gd name="connsiteX99" fmla="*/ 2765 w 12192000"/>
              <a:gd name="connsiteY99" fmla="*/ 3480770 h 3482342"/>
              <a:gd name="connsiteX100" fmla="*/ 0 w 12192000"/>
              <a:gd name="connsiteY100" fmla="*/ 3482342 h 3482342"/>
              <a:gd name="connsiteX101" fmla="*/ 0 w 12192000"/>
              <a:gd name="connsiteY101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338523 w 12192000"/>
              <a:gd name="connsiteY16" fmla="*/ 852810 h 3482342"/>
              <a:gd name="connsiteX17" fmla="*/ 11228040 w 12192000"/>
              <a:gd name="connsiteY17" fmla="*/ 958953 h 3482342"/>
              <a:gd name="connsiteX18" fmla="*/ 11193568 w 12192000"/>
              <a:gd name="connsiteY18" fmla="*/ 1039464 h 3482342"/>
              <a:gd name="connsiteX19" fmla="*/ 11120819 w 12192000"/>
              <a:gd name="connsiteY19" fmla="*/ 1126133 h 3482342"/>
              <a:gd name="connsiteX20" fmla="*/ 11028687 w 12192000"/>
              <a:gd name="connsiteY20" fmla="*/ 1199018 h 3482342"/>
              <a:gd name="connsiteX21" fmla="*/ 10815658 w 12192000"/>
              <a:gd name="connsiteY21" fmla="*/ 1287849 h 3482342"/>
              <a:gd name="connsiteX22" fmla="*/ 10679906 w 12192000"/>
              <a:gd name="connsiteY22" fmla="*/ 1324988 h 3482342"/>
              <a:gd name="connsiteX23" fmla="*/ 10636304 w 12192000"/>
              <a:gd name="connsiteY23" fmla="*/ 1317928 h 3482342"/>
              <a:gd name="connsiteX24" fmla="*/ 10573203 w 12192000"/>
              <a:gd name="connsiteY24" fmla="*/ 1351996 h 3482342"/>
              <a:gd name="connsiteX25" fmla="*/ 10513263 w 12192000"/>
              <a:gd name="connsiteY25" fmla="*/ 1350756 h 3482342"/>
              <a:gd name="connsiteX26" fmla="*/ 10464012 w 12192000"/>
              <a:gd name="connsiteY26" fmla="*/ 1391778 h 3482342"/>
              <a:gd name="connsiteX27" fmla="*/ 10405409 w 12192000"/>
              <a:gd name="connsiteY27" fmla="*/ 1422789 h 3482342"/>
              <a:gd name="connsiteX28" fmla="*/ 10370530 w 12192000"/>
              <a:gd name="connsiteY28" fmla="*/ 1441596 h 3482342"/>
              <a:gd name="connsiteX29" fmla="*/ 10264922 w 12192000"/>
              <a:gd name="connsiteY29" fmla="*/ 1472107 h 3482342"/>
              <a:gd name="connsiteX30" fmla="*/ 10058690 w 12192000"/>
              <a:gd name="connsiteY30" fmla="*/ 1474888 h 3482342"/>
              <a:gd name="connsiteX31" fmla="*/ 10004424 w 12192000"/>
              <a:gd name="connsiteY31" fmla="*/ 1489801 h 3482342"/>
              <a:gd name="connsiteX32" fmla="*/ 9999951 w 12192000"/>
              <a:gd name="connsiteY32" fmla="*/ 1499127 h 3482342"/>
              <a:gd name="connsiteX33" fmla="*/ 9845462 w 12192000"/>
              <a:gd name="connsiteY33" fmla="*/ 1548192 h 3482342"/>
              <a:gd name="connsiteX34" fmla="*/ 9736156 w 12192000"/>
              <a:gd name="connsiteY34" fmla="*/ 1581928 h 3482342"/>
              <a:gd name="connsiteX35" fmla="*/ 9693355 w 12192000"/>
              <a:gd name="connsiteY35" fmla="*/ 1602632 h 3482342"/>
              <a:gd name="connsiteX36" fmla="*/ 9664242 w 12192000"/>
              <a:gd name="connsiteY36" fmla="*/ 1622075 h 3482342"/>
              <a:gd name="connsiteX37" fmla="*/ 9579195 w 12192000"/>
              <a:gd name="connsiteY37" fmla="*/ 1648017 h 3482342"/>
              <a:gd name="connsiteX38" fmla="*/ 9433652 w 12192000"/>
              <a:gd name="connsiteY38" fmla="*/ 1681174 h 3482342"/>
              <a:gd name="connsiteX39" fmla="*/ 9403775 w 12192000"/>
              <a:gd name="connsiteY39" fmla="*/ 1690403 h 3482342"/>
              <a:gd name="connsiteX40" fmla="*/ 9382503 w 12192000"/>
              <a:gd name="connsiteY40" fmla="*/ 1706957 h 3482342"/>
              <a:gd name="connsiteX41" fmla="*/ 9381410 w 12192000"/>
              <a:gd name="connsiteY41" fmla="*/ 1718312 h 3482342"/>
              <a:gd name="connsiteX42" fmla="*/ 9365685 w 12192000"/>
              <a:gd name="connsiteY42" fmla="*/ 1724772 h 3482342"/>
              <a:gd name="connsiteX43" fmla="*/ 9278020 w 12192000"/>
              <a:gd name="connsiteY43" fmla="*/ 1741161 h 3482342"/>
              <a:gd name="connsiteX44" fmla="*/ 9217145 w 12192000"/>
              <a:gd name="connsiteY44" fmla="*/ 1771195 h 3482342"/>
              <a:gd name="connsiteX45" fmla="*/ 8955875 w 12192000"/>
              <a:gd name="connsiteY45" fmla="*/ 1796806 h 3482342"/>
              <a:gd name="connsiteX46" fmla="*/ 8648415 w 12192000"/>
              <a:gd name="connsiteY46" fmla="*/ 1878623 h 3482342"/>
              <a:gd name="connsiteX47" fmla="*/ 8524524 w 12192000"/>
              <a:gd name="connsiteY47" fmla="*/ 1902425 h 3482342"/>
              <a:gd name="connsiteX48" fmla="*/ 8436742 w 12192000"/>
              <a:gd name="connsiteY48" fmla="*/ 1923967 h 3482342"/>
              <a:gd name="connsiteX49" fmla="*/ 8345228 w 12192000"/>
              <a:gd name="connsiteY49" fmla="*/ 1939822 h 3482342"/>
              <a:gd name="connsiteX50" fmla="*/ 8236214 w 12192000"/>
              <a:gd name="connsiteY50" fmla="*/ 1909725 h 3482342"/>
              <a:gd name="connsiteX51" fmla="*/ 8132104 w 12192000"/>
              <a:gd name="connsiteY51" fmla="*/ 1895727 h 3482342"/>
              <a:gd name="connsiteX52" fmla="*/ 7918078 w 12192000"/>
              <a:gd name="connsiteY52" fmla="*/ 1862668 h 3482342"/>
              <a:gd name="connsiteX53" fmla="*/ 7817899 w 12192000"/>
              <a:gd name="connsiteY53" fmla="*/ 1862176 h 3482342"/>
              <a:gd name="connsiteX54" fmla="*/ 7768994 w 12192000"/>
              <a:gd name="connsiteY54" fmla="*/ 1855721 h 3482342"/>
              <a:gd name="connsiteX55" fmla="*/ 7618027 w 12192000"/>
              <a:gd name="connsiteY55" fmla="*/ 1830959 h 3482342"/>
              <a:gd name="connsiteX56" fmla="*/ 7449425 w 12192000"/>
              <a:gd name="connsiteY56" fmla="*/ 1810910 h 3482342"/>
              <a:gd name="connsiteX57" fmla="*/ 7342915 w 12192000"/>
              <a:gd name="connsiteY57" fmla="*/ 1819827 h 3482342"/>
              <a:gd name="connsiteX58" fmla="*/ 7255191 w 12192000"/>
              <a:gd name="connsiteY58" fmla="*/ 1834354 h 3482342"/>
              <a:gd name="connsiteX59" fmla="*/ 7131205 w 12192000"/>
              <a:gd name="connsiteY59" fmla="*/ 1845557 h 3482342"/>
              <a:gd name="connsiteX60" fmla="*/ 6917124 w 12192000"/>
              <a:gd name="connsiteY60" fmla="*/ 1837109 h 3482342"/>
              <a:gd name="connsiteX61" fmla="*/ 6837145 w 12192000"/>
              <a:gd name="connsiteY61" fmla="*/ 1870724 h 3482342"/>
              <a:gd name="connsiteX62" fmla="*/ 6753991 w 12192000"/>
              <a:gd name="connsiteY62" fmla="*/ 1860969 h 3482342"/>
              <a:gd name="connsiteX63" fmla="*/ 6727754 w 12192000"/>
              <a:gd name="connsiteY63" fmla="*/ 1882372 h 3482342"/>
              <a:gd name="connsiteX64" fmla="*/ 6723371 w 12192000"/>
              <a:gd name="connsiteY64" fmla="*/ 1886494 h 3482342"/>
              <a:gd name="connsiteX65" fmla="*/ 6702779 w 12192000"/>
              <a:gd name="connsiteY65" fmla="*/ 1893601 h 3482342"/>
              <a:gd name="connsiteX66" fmla="*/ 6700779 w 12192000"/>
              <a:gd name="connsiteY66" fmla="*/ 1907344 h 3482342"/>
              <a:gd name="connsiteX67" fmla="*/ 6672513 w 12192000"/>
              <a:gd name="connsiteY67" fmla="*/ 1926452 h 3482342"/>
              <a:gd name="connsiteX68" fmla="*/ 6633549 w 12192000"/>
              <a:gd name="connsiteY68" fmla="*/ 1936255 h 3482342"/>
              <a:gd name="connsiteX69" fmla="*/ 6444344 w 12192000"/>
              <a:gd name="connsiteY69" fmla="*/ 1969663 h 3482342"/>
              <a:gd name="connsiteX70" fmla="*/ 6333446 w 12192000"/>
              <a:gd name="connsiteY70" fmla="*/ 1997163 h 3482342"/>
              <a:gd name="connsiteX71" fmla="*/ 6294933 w 12192000"/>
              <a:gd name="connsiteY71" fmla="*/ 2019412 h 3482342"/>
              <a:gd name="connsiteX72" fmla="*/ 6238719 w 12192000"/>
              <a:gd name="connsiteY72" fmla="*/ 2042547 h 3482342"/>
              <a:gd name="connsiteX73" fmla="*/ 6142310 w 12192000"/>
              <a:gd name="connsiteY73" fmla="*/ 2092510 h 3482342"/>
              <a:gd name="connsiteX74" fmla="*/ 6007916 w 12192000"/>
              <a:gd name="connsiteY74" fmla="*/ 2143752 h 3482342"/>
              <a:gd name="connsiteX75" fmla="*/ 5894610 w 12192000"/>
              <a:gd name="connsiteY75" fmla="*/ 2130684 h 3482342"/>
              <a:gd name="connsiteX76" fmla="*/ 5817682 w 12192000"/>
              <a:gd name="connsiteY76" fmla="*/ 2157358 h 3482342"/>
              <a:gd name="connsiteX77" fmla="*/ 5591469 w 12192000"/>
              <a:gd name="connsiteY77" fmla="*/ 2178389 h 3482342"/>
              <a:gd name="connsiteX78" fmla="*/ 5414282 w 12192000"/>
              <a:gd name="connsiteY78" fmla="*/ 2183070 h 3482342"/>
              <a:gd name="connsiteX79" fmla="*/ 5368369 w 12192000"/>
              <a:gd name="connsiteY79" fmla="*/ 2204272 h 3482342"/>
              <a:gd name="connsiteX80" fmla="*/ 5291263 w 12192000"/>
              <a:gd name="connsiteY80" fmla="*/ 2239182 h 3482342"/>
              <a:gd name="connsiteX81" fmla="*/ 5240857 w 12192000"/>
              <a:gd name="connsiteY81" fmla="*/ 2289444 h 3482342"/>
              <a:gd name="connsiteX82" fmla="*/ 5173523 w 12192000"/>
              <a:gd name="connsiteY82" fmla="*/ 2309057 h 3482342"/>
              <a:gd name="connsiteX83" fmla="*/ 5148543 w 12192000"/>
              <a:gd name="connsiteY83" fmla="*/ 2282356 h 3482342"/>
              <a:gd name="connsiteX84" fmla="*/ 5079548 w 12192000"/>
              <a:gd name="connsiteY84" fmla="*/ 2313485 h 3482342"/>
              <a:gd name="connsiteX85" fmla="*/ 4975908 w 12192000"/>
              <a:gd name="connsiteY85" fmla="*/ 2364128 h 3482342"/>
              <a:gd name="connsiteX86" fmla="*/ 4913723 w 12192000"/>
              <a:gd name="connsiteY86" fmla="*/ 2385265 h 3482342"/>
              <a:gd name="connsiteX87" fmla="*/ 4746485 w 12192000"/>
              <a:gd name="connsiteY87" fmla="*/ 2451769 h 3482342"/>
              <a:gd name="connsiteX88" fmla="*/ 4681588 w 12192000"/>
              <a:gd name="connsiteY88" fmla="*/ 2467494 h 3482342"/>
              <a:gd name="connsiteX89" fmla="*/ 1783655 w 12192000"/>
              <a:gd name="connsiteY89" fmla="*/ 3163860 h 3482342"/>
              <a:gd name="connsiteX90" fmla="*/ 1325955 w 12192000"/>
              <a:gd name="connsiteY90" fmla="*/ 3176692 h 3482342"/>
              <a:gd name="connsiteX91" fmla="*/ 1190384 w 12192000"/>
              <a:gd name="connsiteY91" fmla="*/ 3203504 h 3482342"/>
              <a:gd name="connsiteX92" fmla="*/ 1094537 w 12192000"/>
              <a:gd name="connsiteY92" fmla="*/ 3229469 h 3482342"/>
              <a:gd name="connsiteX93" fmla="*/ 779276 w 12192000"/>
              <a:gd name="connsiteY93" fmla="*/ 3327290 h 3482342"/>
              <a:gd name="connsiteX94" fmla="*/ 600378 w 12192000"/>
              <a:gd name="connsiteY94" fmla="*/ 3335250 h 3482342"/>
              <a:gd name="connsiteX95" fmla="*/ 493457 w 12192000"/>
              <a:gd name="connsiteY95" fmla="*/ 3365044 h 3482342"/>
              <a:gd name="connsiteX96" fmla="*/ 349402 w 12192000"/>
              <a:gd name="connsiteY96" fmla="*/ 3380897 h 3482342"/>
              <a:gd name="connsiteX97" fmla="*/ 192183 w 12192000"/>
              <a:gd name="connsiteY97" fmla="*/ 3460075 h 3482342"/>
              <a:gd name="connsiteX98" fmla="*/ 46713 w 12192000"/>
              <a:gd name="connsiteY98" fmla="*/ 3462986 h 3482342"/>
              <a:gd name="connsiteX99" fmla="*/ 2765 w 12192000"/>
              <a:gd name="connsiteY99" fmla="*/ 3480770 h 3482342"/>
              <a:gd name="connsiteX100" fmla="*/ 0 w 12192000"/>
              <a:gd name="connsiteY100" fmla="*/ 3482342 h 3482342"/>
              <a:gd name="connsiteX101" fmla="*/ 0 w 12192000"/>
              <a:gd name="connsiteY101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338523 w 12192000"/>
              <a:gd name="connsiteY16" fmla="*/ 852810 h 3482342"/>
              <a:gd name="connsiteX17" fmla="*/ 11228040 w 12192000"/>
              <a:gd name="connsiteY17" fmla="*/ 958953 h 3482342"/>
              <a:gd name="connsiteX18" fmla="*/ 11193568 w 12192000"/>
              <a:gd name="connsiteY18" fmla="*/ 1039464 h 3482342"/>
              <a:gd name="connsiteX19" fmla="*/ 11120819 w 12192000"/>
              <a:gd name="connsiteY19" fmla="*/ 1126133 h 3482342"/>
              <a:gd name="connsiteX20" fmla="*/ 11028687 w 12192000"/>
              <a:gd name="connsiteY20" fmla="*/ 1199018 h 3482342"/>
              <a:gd name="connsiteX21" fmla="*/ 10815658 w 12192000"/>
              <a:gd name="connsiteY21" fmla="*/ 1287849 h 3482342"/>
              <a:gd name="connsiteX22" fmla="*/ 10679906 w 12192000"/>
              <a:gd name="connsiteY22" fmla="*/ 1324988 h 3482342"/>
              <a:gd name="connsiteX23" fmla="*/ 10636304 w 12192000"/>
              <a:gd name="connsiteY23" fmla="*/ 1317928 h 3482342"/>
              <a:gd name="connsiteX24" fmla="*/ 10573203 w 12192000"/>
              <a:gd name="connsiteY24" fmla="*/ 1351996 h 3482342"/>
              <a:gd name="connsiteX25" fmla="*/ 10513263 w 12192000"/>
              <a:gd name="connsiteY25" fmla="*/ 1350756 h 3482342"/>
              <a:gd name="connsiteX26" fmla="*/ 10464012 w 12192000"/>
              <a:gd name="connsiteY26" fmla="*/ 1391778 h 3482342"/>
              <a:gd name="connsiteX27" fmla="*/ 10405409 w 12192000"/>
              <a:gd name="connsiteY27" fmla="*/ 1422789 h 3482342"/>
              <a:gd name="connsiteX28" fmla="*/ 10370530 w 12192000"/>
              <a:gd name="connsiteY28" fmla="*/ 1441596 h 3482342"/>
              <a:gd name="connsiteX29" fmla="*/ 10264922 w 12192000"/>
              <a:gd name="connsiteY29" fmla="*/ 1472107 h 3482342"/>
              <a:gd name="connsiteX30" fmla="*/ 10058690 w 12192000"/>
              <a:gd name="connsiteY30" fmla="*/ 1474888 h 3482342"/>
              <a:gd name="connsiteX31" fmla="*/ 10004424 w 12192000"/>
              <a:gd name="connsiteY31" fmla="*/ 1489801 h 3482342"/>
              <a:gd name="connsiteX32" fmla="*/ 9999951 w 12192000"/>
              <a:gd name="connsiteY32" fmla="*/ 1499127 h 3482342"/>
              <a:gd name="connsiteX33" fmla="*/ 9845462 w 12192000"/>
              <a:gd name="connsiteY33" fmla="*/ 1548192 h 3482342"/>
              <a:gd name="connsiteX34" fmla="*/ 9736156 w 12192000"/>
              <a:gd name="connsiteY34" fmla="*/ 1581928 h 3482342"/>
              <a:gd name="connsiteX35" fmla="*/ 9693355 w 12192000"/>
              <a:gd name="connsiteY35" fmla="*/ 1602632 h 3482342"/>
              <a:gd name="connsiteX36" fmla="*/ 9664242 w 12192000"/>
              <a:gd name="connsiteY36" fmla="*/ 1622075 h 3482342"/>
              <a:gd name="connsiteX37" fmla="*/ 9579195 w 12192000"/>
              <a:gd name="connsiteY37" fmla="*/ 1648017 h 3482342"/>
              <a:gd name="connsiteX38" fmla="*/ 9433652 w 12192000"/>
              <a:gd name="connsiteY38" fmla="*/ 1681174 h 3482342"/>
              <a:gd name="connsiteX39" fmla="*/ 9403775 w 12192000"/>
              <a:gd name="connsiteY39" fmla="*/ 1690403 h 3482342"/>
              <a:gd name="connsiteX40" fmla="*/ 9382503 w 12192000"/>
              <a:gd name="connsiteY40" fmla="*/ 1706957 h 3482342"/>
              <a:gd name="connsiteX41" fmla="*/ 9381410 w 12192000"/>
              <a:gd name="connsiteY41" fmla="*/ 1718312 h 3482342"/>
              <a:gd name="connsiteX42" fmla="*/ 9365685 w 12192000"/>
              <a:gd name="connsiteY42" fmla="*/ 1724772 h 3482342"/>
              <a:gd name="connsiteX43" fmla="*/ 9278020 w 12192000"/>
              <a:gd name="connsiteY43" fmla="*/ 1741161 h 3482342"/>
              <a:gd name="connsiteX44" fmla="*/ 9217145 w 12192000"/>
              <a:gd name="connsiteY44" fmla="*/ 1771195 h 3482342"/>
              <a:gd name="connsiteX45" fmla="*/ 8955875 w 12192000"/>
              <a:gd name="connsiteY45" fmla="*/ 1796806 h 3482342"/>
              <a:gd name="connsiteX46" fmla="*/ 8648415 w 12192000"/>
              <a:gd name="connsiteY46" fmla="*/ 1878623 h 3482342"/>
              <a:gd name="connsiteX47" fmla="*/ 8524524 w 12192000"/>
              <a:gd name="connsiteY47" fmla="*/ 1902425 h 3482342"/>
              <a:gd name="connsiteX48" fmla="*/ 8436742 w 12192000"/>
              <a:gd name="connsiteY48" fmla="*/ 1923967 h 3482342"/>
              <a:gd name="connsiteX49" fmla="*/ 8236214 w 12192000"/>
              <a:gd name="connsiteY49" fmla="*/ 1909725 h 3482342"/>
              <a:gd name="connsiteX50" fmla="*/ 8132104 w 12192000"/>
              <a:gd name="connsiteY50" fmla="*/ 1895727 h 3482342"/>
              <a:gd name="connsiteX51" fmla="*/ 7918078 w 12192000"/>
              <a:gd name="connsiteY51" fmla="*/ 1862668 h 3482342"/>
              <a:gd name="connsiteX52" fmla="*/ 7817899 w 12192000"/>
              <a:gd name="connsiteY52" fmla="*/ 1862176 h 3482342"/>
              <a:gd name="connsiteX53" fmla="*/ 7768994 w 12192000"/>
              <a:gd name="connsiteY53" fmla="*/ 1855721 h 3482342"/>
              <a:gd name="connsiteX54" fmla="*/ 7618027 w 12192000"/>
              <a:gd name="connsiteY54" fmla="*/ 1830959 h 3482342"/>
              <a:gd name="connsiteX55" fmla="*/ 7449425 w 12192000"/>
              <a:gd name="connsiteY55" fmla="*/ 1810910 h 3482342"/>
              <a:gd name="connsiteX56" fmla="*/ 7342915 w 12192000"/>
              <a:gd name="connsiteY56" fmla="*/ 1819827 h 3482342"/>
              <a:gd name="connsiteX57" fmla="*/ 7255191 w 12192000"/>
              <a:gd name="connsiteY57" fmla="*/ 1834354 h 3482342"/>
              <a:gd name="connsiteX58" fmla="*/ 7131205 w 12192000"/>
              <a:gd name="connsiteY58" fmla="*/ 1845557 h 3482342"/>
              <a:gd name="connsiteX59" fmla="*/ 6917124 w 12192000"/>
              <a:gd name="connsiteY59" fmla="*/ 1837109 h 3482342"/>
              <a:gd name="connsiteX60" fmla="*/ 6837145 w 12192000"/>
              <a:gd name="connsiteY60" fmla="*/ 1870724 h 3482342"/>
              <a:gd name="connsiteX61" fmla="*/ 6753991 w 12192000"/>
              <a:gd name="connsiteY61" fmla="*/ 1860969 h 3482342"/>
              <a:gd name="connsiteX62" fmla="*/ 6727754 w 12192000"/>
              <a:gd name="connsiteY62" fmla="*/ 1882372 h 3482342"/>
              <a:gd name="connsiteX63" fmla="*/ 6723371 w 12192000"/>
              <a:gd name="connsiteY63" fmla="*/ 1886494 h 3482342"/>
              <a:gd name="connsiteX64" fmla="*/ 6702779 w 12192000"/>
              <a:gd name="connsiteY64" fmla="*/ 1893601 h 3482342"/>
              <a:gd name="connsiteX65" fmla="*/ 6700779 w 12192000"/>
              <a:gd name="connsiteY65" fmla="*/ 1907344 h 3482342"/>
              <a:gd name="connsiteX66" fmla="*/ 6672513 w 12192000"/>
              <a:gd name="connsiteY66" fmla="*/ 1926452 h 3482342"/>
              <a:gd name="connsiteX67" fmla="*/ 6633549 w 12192000"/>
              <a:gd name="connsiteY67" fmla="*/ 1936255 h 3482342"/>
              <a:gd name="connsiteX68" fmla="*/ 6444344 w 12192000"/>
              <a:gd name="connsiteY68" fmla="*/ 1969663 h 3482342"/>
              <a:gd name="connsiteX69" fmla="*/ 6333446 w 12192000"/>
              <a:gd name="connsiteY69" fmla="*/ 1997163 h 3482342"/>
              <a:gd name="connsiteX70" fmla="*/ 6294933 w 12192000"/>
              <a:gd name="connsiteY70" fmla="*/ 2019412 h 3482342"/>
              <a:gd name="connsiteX71" fmla="*/ 6238719 w 12192000"/>
              <a:gd name="connsiteY71" fmla="*/ 2042547 h 3482342"/>
              <a:gd name="connsiteX72" fmla="*/ 6142310 w 12192000"/>
              <a:gd name="connsiteY72" fmla="*/ 2092510 h 3482342"/>
              <a:gd name="connsiteX73" fmla="*/ 6007916 w 12192000"/>
              <a:gd name="connsiteY73" fmla="*/ 2143752 h 3482342"/>
              <a:gd name="connsiteX74" fmla="*/ 5894610 w 12192000"/>
              <a:gd name="connsiteY74" fmla="*/ 2130684 h 3482342"/>
              <a:gd name="connsiteX75" fmla="*/ 5817682 w 12192000"/>
              <a:gd name="connsiteY75" fmla="*/ 2157358 h 3482342"/>
              <a:gd name="connsiteX76" fmla="*/ 5591469 w 12192000"/>
              <a:gd name="connsiteY76" fmla="*/ 2178389 h 3482342"/>
              <a:gd name="connsiteX77" fmla="*/ 5414282 w 12192000"/>
              <a:gd name="connsiteY77" fmla="*/ 2183070 h 3482342"/>
              <a:gd name="connsiteX78" fmla="*/ 5368369 w 12192000"/>
              <a:gd name="connsiteY78" fmla="*/ 2204272 h 3482342"/>
              <a:gd name="connsiteX79" fmla="*/ 5291263 w 12192000"/>
              <a:gd name="connsiteY79" fmla="*/ 2239182 h 3482342"/>
              <a:gd name="connsiteX80" fmla="*/ 5240857 w 12192000"/>
              <a:gd name="connsiteY80" fmla="*/ 2289444 h 3482342"/>
              <a:gd name="connsiteX81" fmla="*/ 5173523 w 12192000"/>
              <a:gd name="connsiteY81" fmla="*/ 2309057 h 3482342"/>
              <a:gd name="connsiteX82" fmla="*/ 5148543 w 12192000"/>
              <a:gd name="connsiteY82" fmla="*/ 2282356 h 3482342"/>
              <a:gd name="connsiteX83" fmla="*/ 5079548 w 12192000"/>
              <a:gd name="connsiteY83" fmla="*/ 2313485 h 3482342"/>
              <a:gd name="connsiteX84" fmla="*/ 4975908 w 12192000"/>
              <a:gd name="connsiteY84" fmla="*/ 2364128 h 3482342"/>
              <a:gd name="connsiteX85" fmla="*/ 4913723 w 12192000"/>
              <a:gd name="connsiteY85" fmla="*/ 2385265 h 3482342"/>
              <a:gd name="connsiteX86" fmla="*/ 4746485 w 12192000"/>
              <a:gd name="connsiteY86" fmla="*/ 2451769 h 3482342"/>
              <a:gd name="connsiteX87" fmla="*/ 4681588 w 12192000"/>
              <a:gd name="connsiteY87" fmla="*/ 2467494 h 3482342"/>
              <a:gd name="connsiteX88" fmla="*/ 1783655 w 12192000"/>
              <a:gd name="connsiteY88" fmla="*/ 3163860 h 3482342"/>
              <a:gd name="connsiteX89" fmla="*/ 1325955 w 12192000"/>
              <a:gd name="connsiteY89" fmla="*/ 3176692 h 3482342"/>
              <a:gd name="connsiteX90" fmla="*/ 1190384 w 12192000"/>
              <a:gd name="connsiteY90" fmla="*/ 3203504 h 3482342"/>
              <a:gd name="connsiteX91" fmla="*/ 1094537 w 12192000"/>
              <a:gd name="connsiteY91" fmla="*/ 3229469 h 3482342"/>
              <a:gd name="connsiteX92" fmla="*/ 779276 w 12192000"/>
              <a:gd name="connsiteY92" fmla="*/ 3327290 h 3482342"/>
              <a:gd name="connsiteX93" fmla="*/ 600378 w 12192000"/>
              <a:gd name="connsiteY93" fmla="*/ 3335250 h 3482342"/>
              <a:gd name="connsiteX94" fmla="*/ 493457 w 12192000"/>
              <a:gd name="connsiteY94" fmla="*/ 3365044 h 3482342"/>
              <a:gd name="connsiteX95" fmla="*/ 349402 w 12192000"/>
              <a:gd name="connsiteY95" fmla="*/ 3380897 h 3482342"/>
              <a:gd name="connsiteX96" fmla="*/ 192183 w 12192000"/>
              <a:gd name="connsiteY96" fmla="*/ 3460075 h 3482342"/>
              <a:gd name="connsiteX97" fmla="*/ 46713 w 12192000"/>
              <a:gd name="connsiteY97" fmla="*/ 3462986 h 3482342"/>
              <a:gd name="connsiteX98" fmla="*/ 2765 w 12192000"/>
              <a:gd name="connsiteY98" fmla="*/ 3480770 h 3482342"/>
              <a:gd name="connsiteX99" fmla="*/ 0 w 12192000"/>
              <a:gd name="connsiteY99" fmla="*/ 3482342 h 3482342"/>
              <a:gd name="connsiteX100" fmla="*/ 0 w 12192000"/>
              <a:gd name="connsiteY100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338523 w 12192000"/>
              <a:gd name="connsiteY16" fmla="*/ 852810 h 3482342"/>
              <a:gd name="connsiteX17" fmla="*/ 11228040 w 12192000"/>
              <a:gd name="connsiteY17" fmla="*/ 958953 h 3482342"/>
              <a:gd name="connsiteX18" fmla="*/ 11193568 w 12192000"/>
              <a:gd name="connsiteY18" fmla="*/ 1039464 h 3482342"/>
              <a:gd name="connsiteX19" fmla="*/ 11120819 w 12192000"/>
              <a:gd name="connsiteY19" fmla="*/ 1126133 h 3482342"/>
              <a:gd name="connsiteX20" fmla="*/ 11028687 w 12192000"/>
              <a:gd name="connsiteY20" fmla="*/ 1199018 h 3482342"/>
              <a:gd name="connsiteX21" fmla="*/ 10815658 w 12192000"/>
              <a:gd name="connsiteY21" fmla="*/ 1287849 h 3482342"/>
              <a:gd name="connsiteX22" fmla="*/ 10679906 w 12192000"/>
              <a:gd name="connsiteY22" fmla="*/ 1324988 h 3482342"/>
              <a:gd name="connsiteX23" fmla="*/ 10636304 w 12192000"/>
              <a:gd name="connsiteY23" fmla="*/ 1317928 h 3482342"/>
              <a:gd name="connsiteX24" fmla="*/ 10573203 w 12192000"/>
              <a:gd name="connsiteY24" fmla="*/ 1351996 h 3482342"/>
              <a:gd name="connsiteX25" fmla="*/ 10513263 w 12192000"/>
              <a:gd name="connsiteY25" fmla="*/ 1350756 h 3482342"/>
              <a:gd name="connsiteX26" fmla="*/ 10464012 w 12192000"/>
              <a:gd name="connsiteY26" fmla="*/ 1391778 h 3482342"/>
              <a:gd name="connsiteX27" fmla="*/ 10405409 w 12192000"/>
              <a:gd name="connsiteY27" fmla="*/ 1422789 h 3482342"/>
              <a:gd name="connsiteX28" fmla="*/ 10370530 w 12192000"/>
              <a:gd name="connsiteY28" fmla="*/ 1441596 h 3482342"/>
              <a:gd name="connsiteX29" fmla="*/ 10264922 w 12192000"/>
              <a:gd name="connsiteY29" fmla="*/ 1472107 h 3482342"/>
              <a:gd name="connsiteX30" fmla="*/ 10058690 w 12192000"/>
              <a:gd name="connsiteY30" fmla="*/ 1474888 h 3482342"/>
              <a:gd name="connsiteX31" fmla="*/ 10004424 w 12192000"/>
              <a:gd name="connsiteY31" fmla="*/ 1489801 h 3482342"/>
              <a:gd name="connsiteX32" fmla="*/ 9999951 w 12192000"/>
              <a:gd name="connsiteY32" fmla="*/ 1499127 h 3482342"/>
              <a:gd name="connsiteX33" fmla="*/ 9845462 w 12192000"/>
              <a:gd name="connsiteY33" fmla="*/ 1548192 h 3482342"/>
              <a:gd name="connsiteX34" fmla="*/ 9736156 w 12192000"/>
              <a:gd name="connsiteY34" fmla="*/ 1581928 h 3482342"/>
              <a:gd name="connsiteX35" fmla="*/ 9693355 w 12192000"/>
              <a:gd name="connsiteY35" fmla="*/ 1602632 h 3482342"/>
              <a:gd name="connsiteX36" fmla="*/ 9664242 w 12192000"/>
              <a:gd name="connsiteY36" fmla="*/ 1622075 h 3482342"/>
              <a:gd name="connsiteX37" fmla="*/ 9579195 w 12192000"/>
              <a:gd name="connsiteY37" fmla="*/ 1648017 h 3482342"/>
              <a:gd name="connsiteX38" fmla="*/ 9433652 w 12192000"/>
              <a:gd name="connsiteY38" fmla="*/ 1681174 h 3482342"/>
              <a:gd name="connsiteX39" fmla="*/ 9403775 w 12192000"/>
              <a:gd name="connsiteY39" fmla="*/ 1690403 h 3482342"/>
              <a:gd name="connsiteX40" fmla="*/ 9382503 w 12192000"/>
              <a:gd name="connsiteY40" fmla="*/ 1706957 h 3482342"/>
              <a:gd name="connsiteX41" fmla="*/ 9381410 w 12192000"/>
              <a:gd name="connsiteY41" fmla="*/ 1718312 h 3482342"/>
              <a:gd name="connsiteX42" fmla="*/ 9365685 w 12192000"/>
              <a:gd name="connsiteY42" fmla="*/ 1724772 h 3482342"/>
              <a:gd name="connsiteX43" fmla="*/ 9278020 w 12192000"/>
              <a:gd name="connsiteY43" fmla="*/ 1741161 h 3482342"/>
              <a:gd name="connsiteX44" fmla="*/ 9217145 w 12192000"/>
              <a:gd name="connsiteY44" fmla="*/ 1771195 h 3482342"/>
              <a:gd name="connsiteX45" fmla="*/ 8955875 w 12192000"/>
              <a:gd name="connsiteY45" fmla="*/ 1796806 h 3482342"/>
              <a:gd name="connsiteX46" fmla="*/ 8648415 w 12192000"/>
              <a:gd name="connsiteY46" fmla="*/ 1878623 h 3482342"/>
              <a:gd name="connsiteX47" fmla="*/ 8524524 w 12192000"/>
              <a:gd name="connsiteY47" fmla="*/ 1902425 h 3482342"/>
              <a:gd name="connsiteX48" fmla="*/ 8236214 w 12192000"/>
              <a:gd name="connsiteY48" fmla="*/ 1909725 h 3482342"/>
              <a:gd name="connsiteX49" fmla="*/ 8132104 w 12192000"/>
              <a:gd name="connsiteY49" fmla="*/ 1895727 h 3482342"/>
              <a:gd name="connsiteX50" fmla="*/ 7918078 w 12192000"/>
              <a:gd name="connsiteY50" fmla="*/ 1862668 h 3482342"/>
              <a:gd name="connsiteX51" fmla="*/ 7817899 w 12192000"/>
              <a:gd name="connsiteY51" fmla="*/ 1862176 h 3482342"/>
              <a:gd name="connsiteX52" fmla="*/ 7768994 w 12192000"/>
              <a:gd name="connsiteY52" fmla="*/ 1855721 h 3482342"/>
              <a:gd name="connsiteX53" fmla="*/ 7618027 w 12192000"/>
              <a:gd name="connsiteY53" fmla="*/ 1830959 h 3482342"/>
              <a:gd name="connsiteX54" fmla="*/ 7449425 w 12192000"/>
              <a:gd name="connsiteY54" fmla="*/ 1810910 h 3482342"/>
              <a:gd name="connsiteX55" fmla="*/ 7342915 w 12192000"/>
              <a:gd name="connsiteY55" fmla="*/ 1819827 h 3482342"/>
              <a:gd name="connsiteX56" fmla="*/ 7255191 w 12192000"/>
              <a:gd name="connsiteY56" fmla="*/ 1834354 h 3482342"/>
              <a:gd name="connsiteX57" fmla="*/ 7131205 w 12192000"/>
              <a:gd name="connsiteY57" fmla="*/ 1845557 h 3482342"/>
              <a:gd name="connsiteX58" fmla="*/ 6917124 w 12192000"/>
              <a:gd name="connsiteY58" fmla="*/ 1837109 h 3482342"/>
              <a:gd name="connsiteX59" fmla="*/ 6837145 w 12192000"/>
              <a:gd name="connsiteY59" fmla="*/ 1870724 h 3482342"/>
              <a:gd name="connsiteX60" fmla="*/ 6753991 w 12192000"/>
              <a:gd name="connsiteY60" fmla="*/ 1860969 h 3482342"/>
              <a:gd name="connsiteX61" fmla="*/ 6727754 w 12192000"/>
              <a:gd name="connsiteY61" fmla="*/ 1882372 h 3482342"/>
              <a:gd name="connsiteX62" fmla="*/ 6723371 w 12192000"/>
              <a:gd name="connsiteY62" fmla="*/ 1886494 h 3482342"/>
              <a:gd name="connsiteX63" fmla="*/ 6702779 w 12192000"/>
              <a:gd name="connsiteY63" fmla="*/ 1893601 h 3482342"/>
              <a:gd name="connsiteX64" fmla="*/ 6700779 w 12192000"/>
              <a:gd name="connsiteY64" fmla="*/ 1907344 h 3482342"/>
              <a:gd name="connsiteX65" fmla="*/ 6672513 w 12192000"/>
              <a:gd name="connsiteY65" fmla="*/ 1926452 h 3482342"/>
              <a:gd name="connsiteX66" fmla="*/ 6633549 w 12192000"/>
              <a:gd name="connsiteY66" fmla="*/ 1936255 h 3482342"/>
              <a:gd name="connsiteX67" fmla="*/ 6444344 w 12192000"/>
              <a:gd name="connsiteY67" fmla="*/ 1969663 h 3482342"/>
              <a:gd name="connsiteX68" fmla="*/ 6333446 w 12192000"/>
              <a:gd name="connsiteY68" fmla="*/ 1997163 h 3482342"/>
              <a:gd name="connsiteX69" fmla="*/ 6294933 w 12192000"/>
              <a:gd name="connsiteY69" fmla="*/ 2019412 h 3482342"/>
              <a:gd name="connsiteX70" fmla="*/ 6238719 w 12192000"/>
              <a:gd name="connsiteY70" fmla="*/ 2042547 h 3482342"/>
              <a:gd name="connsiteX71" fmla="*/ 6142310 w 12192000"/>
              <a:gd name="connsiteY71" fmla="*/ 2092510 h 3482342"/>
              <a:gd name="connsiteX72" fmla="*/ 6007916 w 12192000"/>
              <a:gd name="connsiteY72" fmla="*/ 2143752 h 3482342"/>
              <a:gd name="connsiteX73" fmla="*/ 5894610 w 12192000"/>
              <a:gd name="connsiteY73" fmla="*/ 2130684 h 3482342"/>
              <a:gd name="connsiteX74" fmla="*/ 5817682 w 12192000"/>
              <a:gd name="connsiteY74" fmla="*/ 2157358 h 3482342"/>
              <a:gd name="connsiteX75" fmla="*/ 5591469 w 12192000"/>
              <a:gd name="connsiteY75" fmla="*/ 2178389 h 3482342"/>
              <a:gd name="connsiteX76" fmla="*/ 5414282 w 12192000"/>
              <a:gd name="connsiteY76" fmla="*/ 2183070 h 3482342"/>
              <a:gd name="connsiteX77" fmla="*/ 5368369 w 12192000"/>
              <a:gd name="connsiteY77" fmla="*/ 2204272 h 3482342"/>
              <a:gd name="connsiteX78" fmla="*/ 5291263 w 12192000"/>
              <a:gd name="connsiteY78" fmla="*/ 2239182 h 3482342"/>
              <a:gd name="connsiteX79" fmla="*/ 5240857 w 12192000"/>
              <a:gd name="connsiteY79" fmla="*/ 2289444 h 3482342"/>
              <a:gd name="connsiteX80" fmla="*/ 5173523 w 12192000"/>
              <a:gd name="connsiteY80" fmla="*/ 2309057 h 3482342"/>
              <a:gd name="connsiteX81" fmla="*/ 5148543 w 12192000"/>
              <a:gd name="connsiteY81" fmla="*/ 2282356 h 3482342"/>
              <a:gd name="connsiteX82" fmla="*/ 5079548 w 12192000"/>
              <a:gd name="connsiteY82" fmla="*/ 2313485 h 3482342"/>
              <a:gd name="connsiteX83" fmla="*/ 4975908 w 12192000"/>
              <a:gd name="connsiteY83" fmla="*/ 2364128 h 3482342"/>
              <a:gd name="connsiteX84" fmla="*/ 4913723 w 12192000"/>
              <a:gd name="connsiteY84" fmla="*/ 2385265 h 3482342"/>
              <a:gd name="connsiteX85" fmla="*/ 4746485 w 12192000"/>
              <a:gd name="connsiteY85" fmla="*/ 2451769 h 3482342"/>
              <a:gd name="connsiteX86" fmla="*/ 4681588 w 12192000"/>
              <a:gd name="connsiteY86" fmla="*/ 2467494 h 3482342"/>
              <a:gd name="connsiteX87" fmla="*/ 1783655 w 12192000"/>
              <a:gd name="connsiteY87" fmla="*/ 3163860 h 3482342"/>
              <a:gd name="connsiteX88" fmla="*/ 1325955 w 12192000"/>
              <a:gd name="connsiteY88" fmla="*/ 3176692 h 3482342"/>
              <a:gd name="connsiteX89" fmla="*/ 1190384 w 12192000"/>
              <a:gd name="connsiteY89" fmla="*/ 3203504 h 3482342"/>
              <a:gd name="connsiteX90" fmla="*/ 1094537 w 12192000"/>
              <a:gd name="connsiteY90" fmla="*/ 3229469 h 3482342"/>
              <a:gd name="connsiteX91" fmla="*/ 779276 w 12192000"/>
              <a:gd name="connsiteY91" fmla="*/ 3327290 h 3482342"/>
              <a:gd name="connsiteX92" fmla="*/ 600378 w 12192000"/>
              <a:gd name="connsiteY92" fmla="*/ 3335250 h 3482342"/>
              <a:gd name="connsiteX93" fmla="*/ 493457 w 12192000"/>
              <a:gd name="connsiteY93" fmla="*/ 3365044 h 3482342"/>
              <a:gd name="connsiteX94" fmla="*/ 349402 w 12192000"/>
              <a:gd name="connsiteY94" fmla="*/ 3380897 h 3482342"/>
              <a:gd name="connsiteX95" fmla="*/ 192183 w 12192000"/>
              <a:gd name="connsiteY95" fmla="*/ 3460075 h 3482342"/>
              <a:gd name="connsiteX96" fmla="*/ 46713 w 12192000"/>
              <a:gd name="connsiteY96" fmla="*/ 3462986 h 3482342"/>
              <a:gd name="connsiteX97" fmla="*/ 2765 w 12192000"/>
              <a:gd name="connsiteY97" fmla="*/ 3480770 h 3482342"/>
              <a:gd name="connsiteX98" fmla="*/ 0 w 12192000"/>
              <a:gd name="connsiteY98" fmla="*/ 3482342 h 3482342"/>
              <a:gd name="connsiteX99" fmla="*/ 0 w 12192000"/>
              <a:gd name="connsiteY99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338523 w 12192000"/>
              <a:gd name="connsiteY16" fmla="*/ 852810 h 3482342"/>
              <a:gd name="connsiteX17" fmla="*/ 11228040 w 12192000"/>
              <a:gd name="connsiteY17" fmla="*/ 958953 h 3482342"/>
              <a:gd name="connsiteX18" fmla="*/ 11193568 w 12192000"/>
              <a:gd name="connsiteY18" fmla="*/ 1039464 h 3482342"/>
              <a:gd name="connsiteX19" fmla="*/ 11120819 w 12192000"/>
              <a:gd name="connsiteY19" fmla="*/ 1126133 h 3482342"/>
              <a:gd name="connsiteX20" fmla="*/ 11028687 w 12192000"/>
              <a:gd name="connsiteY20" fmla="*/ 1199018 h 3482342"/>
              <a:gd name="connsiteX21" fmla="*/ 10815658 w 12192000"/>
              <a:gd name="connsiteY21" fmla="*/ 1287849 h 3482342"/>
              <a:gd name="connsiteX22" fmla="*/ 10679906 w 12192000"/>
              <a:gd name="connsiteY22" fmla="*/ 1324988 h 3482342"/>
              <a:gd name="connsiteX23" fmla="*/ 10636304 w 12192000"/>
              <a:gd name="connsiteY23" fmla="*/ 1317928 h 3482342"/>
              <a:gd name="connsiteX24" fmla="*/ 10573203 w 12192000"/>
              <a:gd name="connsiteY24" fmla="*/ 1351996 h 3482342"/>
              <a:gd name="connsiteX25" fmla="*/ 10513263 w 12192000"/>
              <a:gd name="connsiteY25" fmla="*/ 1350756 h 3482342"/>
              <a:gd name="connsiteX26" fmla="*/ 10464012 w 12192000"/>
              <a:gd name="connsiteY26" fmla="*/ 1391778 h 3482342"/>
              <a:gd name="connsiteX27" fmla="*/ 10405409 w 12192000"/>
              <a:gd name="connsiteY27" fmla="*/ 1422789 h 3482342"/>
              <a:gd name="connsiteX28" fmla="*/ 10370530 w 12192000"/>
              <a:gd name="connsiteY28" fmla="*/ 1441596 h 3482342"/>
              <a:gd name="connsiteX29" fmla="*/ 10264922 w 12192000"/>
              <a:gd name="connsiteY29" fmla="*/ 1472107 h 3482342"/>
              <a:gd name="connsiteX30" fmla="*/ 10058690 w 12192000"/>
              <a:gd name="connsiteY30" fmla="*/ 1474888 h 3482342"/>
              <a:gd name="connsiteX31" fmla="*/ 10004424 w 12192000"/>
              <a:gd name="connsiteY31" fmla="*/ 1489801 h 3482342"/>
              <a:gd name="connsiteX32" fmla="*/ 9999951 w 12192000"/>
              <a:gd name="connsiteY32" fmla="*/ 1499127 h 3482342"/>
              <a:gd name="connsiteX33" fmla="*/ 9845462 w 12192000"/>
              <a:gd name="connsiteY33" fmla="*/ 1548192 h 3482342"/>
              <a:gd name="connsiteX34" fmla="*/ 9736156 w 12192000"/>
              <a:gd name="connsiteY34" fmla="*/ 1581928 h 3482342"/>
              <a:gd name="connsiteX35" fmla="*/ 9693355 w 12192000"/>
              <a:gd name="connsiteY35" fmla="*/ 1602632 h 3482342"/>
              <a:gd name="connsiteX36" fmla="*/ 9664242 w 12192000"/>
              <a:gd name="connsiteY36" fmla="*/ 1622075 h 3482342"/>
              <a:gd name="connsiteX37" fmla="*/ 9579195 w 12192000"/>
              <a:gd name="connsiteY37" fmla="*/ 1648017 h 3482342"/>
              <a:gd name="connsiteX38" fmla="*/ 9433652 w 12192000"/>
              <a:gd name="connsiteY38" fmla="*/ 1681174 h 3482342"/>
              <a:gd name="connsiteX39" fmla="*/ 9403775 w 12192000"/>
              <a:gd name="connsiteY39" fmla="*/ 1690403 h 3482342"/>
              <a:gd name="connsiteX40" fmla="*/ 9382503 w 12192000"/>
              <a:gd name="connsiteY40" fmla="*/ 1706957 h 3482342"/>
              <a:gd name="connsiteX41" fmla="*/ 9381410 w 12192000"/>
              <a:gd name="connsiteY41" fmla="*/ 1718312 h 3482342"/>
              <a:gd name="connsiteX42" fmla="*/ 9365685 w 12192000"/>
              <a:gd name="connsiteY42" fmla="*/ 1724772 h 3482342"/>
              <a:gd name="connsiteX43" fmla="*/ 9278020 w 12192000"/>
              <a:gd name="connsiteY43" fmla="*/ 1741161 h 3482342"/>
              <a:gd name="connsiteX44" fmla="*/ 9217145 w 12192000"/>
              <a:gd name="connsiteY44" fmla="*/ 1771195 h 3482342"/>
              <a:gd name="connsiteX45" fmla="*/ 8955875 w 12192000"/>
              <a:gd name="connsiteY45" fmla="*/ 1796806 h 3482342"/>
              <a:gd name="connsiteX46" fmla="*/ 8648415 w 12192000"/>
              <a:gd name="connsiteY46" fmla="*/ 1878623 h 3482342"/>
              <a:gd name="connsiteX47" fmla="*/ 8495949 w 12192000"/>
              <a:gd name="connsiteY47" fmla="*/ 1902425 h 3482342"/>
              <a:gd name="connsiteX48" fmla="*/ 8236214 w 12192000"/>
              <a:gd name="connsiteY48" fmla="*/ 1909725 h 3482342"/>
              <a:gd name="connsiteX49" fmla="*/ 8132104 w 12192000"/>
              <a:gd name="connsiteY49" fmla="*/ 1895727 h 3482342"/>
              <a:gd name="connsiteX50" fmla="*/ 7918078 w 12192000"/>
              <a:gd name="connsiteY50" fmla="*/ 1862668 h 3482342"/>
              <a:gd name="connsiteX51" fmla="*/ 7817899 w 12192000"/>
              <a:gd name="connsiteY51" fmla="*/ 1862176 h 3482342"/>
              <a:gd name="connsiteX52" fmla="*/ 7768994 w 12192000"/>
              <a:gd name="connsiteY52" fmla="*/ 1855721 h 3482342"/>
              <a:gd name="connsiteX53" fmla="*/ 7618027 w 12192000"/>
              <a:gd name="connsiteY53" fmla="*/ 1830959 h 3482342"/>
              <a:gd name="connsiteX54" fmla="*/ 7449425 w 12192000"/>
              <a:gd name="connsiteY54" fmla="*/ 1810910 h 3482342"/>
              <a:gd name="connsiteX55" fmla="*/ 7342915 w 12192000"/>
              <a:gd name="connsiteY55" fmla="*/ 1819827 h 3482342"/>
              <a:gd name="connsiteX56" fmla="*/ 7255191 w 12192000"/>
              <a:gd name="connsiteY56" fmla="*/ 1834354 h 3482342"/>
              <a:gd name="connsiteX57" fmla="*/ 7131205 w 12192000"/>
              <a:gd name="connsiteY57" fmla="*/ 1845557 h 3482342"/>
              <a:gd name="connsiteX58" fmla="*/ 6917124 w 12192000"/>
              <a:gd name="connsiteY58" fmla="*/ 1837109 h 3482342"/>
              <a:gd name="connsiteX59" fmla="*/ 6837145 w 12192000"/>
              <a:gd name="connsiteY59" fmla="*/ 1870724 h 3482342"/>
              <a:gd name="connsiteX60" fmla="*/ 6753991 w 12192000"/>
              <a:gd name="connsiteY60" fmla="*/ 1860969 h 3482342"/>
              <a:gd name="connsiteX61" fmla="*/ 6727754 w 12192000"/>
              <a:gd name="connsiteY61" fmla="*/ 1882372 h 3482342"/>
              <a:gd name="connsiteX62" fmla="*/ 6723371 w 12192000"/>
              <a:gd name="connsiteY62" fmla="*/ 1886494 h 3482342"/>
              <a:gd name="connsiteX63" fmla="*/ 6702779 w 12192000"/>
              <a:gd name="connsiteY63" fmla="*/ 1893601 h 3482342"/>
              <a:gd name="connsiteX64" fmla="*/ 6700779 w 12192000"/>
              <a:gd name="connsiteY64" fmla="*/ 1907344 h 3482342"/>
              <a:gd name="connsiteX65" fmla="*/ 6672513 w 12192000"/>
              <a:gd name="connsiteY65" fmla="*/ 1926452 h 3482342"/>
              <a:gd name="connsiteX66" fmla="*/ 6633549 w 12192000"/>
              <a:gd name="connsiteY66" fmla="*/ 1936255 h 3482342"/>
              <a:gd name="connsiteX67" fmla="*/ 6444344 w 12192000"/>
              <a:gd name="connsiteY67" fmla="*/ 1969663 h 3482342"/>
              <a:gd name="connsiteX68" fmla="*/ 6333446 w 12192000"/>
              <a:gd name="connsiteY68" fmla="*/ 1997163 h 3482342"/>
              <a:gd name="connsiteX69" fmla="*/ 6294933 w 12192000"/>
              <a:gd name="connsiteY69" fmla="*/ 2019412 h 3482342"/>
              <a:gd name="connsiteX70" fmla="*/ 6238719 w 12192000"/>
              <a:gd name="connsiteY70" fmla="*/ 2042547 h 3482342"/>
              <a:gd name="connsiteX71" fmla="*/ 6142310 w 12192000"/>
              <a:gd name="connsiteY71" fmla="*/ 2092510 h 3482342"/>
              <a:gd name="connsiteX72" fmla="*/ 6007916 w 12192000"/>
              <a:gd name="connsiteY72" fmla="*/ 2143752 h 3482342"/>
              <a:gd name="connsiteX73" fmla="*/ 5894610 w 12192000"/>
              <a:gd name="connsiteY73" fmla="*/ 2130684 h 3482342"/>
              <a:gd name="connsiteX74" fmla="*/ 5817682 w 12192000"/>
              <a:gd name="connsiteY74" fmla="*/ 2157358 h 3482342"/>
              <a:gd name="connsiteX75" fmla="*/ 5591469 w 12192000"/>
              <a:gd name="connsiteY75" fmla="*/ 2178389 h 3482342"/>
              <a:gd name="connsiteX76" fmla="*/ 5414282 w 12192000"/>
              <a:gd name="connsiteY76" fmla="*/ 2183070 h 3482342"/>
              <a:gd name="connsiteX77" fmla="*/ 5368369 w 12192000"/>
              <a:gd name="connsiteY77" fmla="*/ 2204272 h 3482342"/>
              <a:gd name="connsiteX78" fmla="*/ 5291263 w 12192000"/>
              <a:gd name="connsiteY78" fmla="*/ 2239182 h 3482342"/>
              <a:gd name="connsiteX79" fmla="*/ 5240857 w 12192000"/>
              <a:gd name="connsiteY79" fmla="*/ 2289444 h 3482342"/>
              <a:gd name="connsiteX80" fmla="*/ 5173523 w 12192000"/>
              <a:gd name="connsiteY80" fmla="*/ 2309057 h 3482342"/>
              <a:gd name="connsiteX81" fmla="*/ 5148543 w 12192000"/>
              <a:gd name="connsiteY81" fmla="*/ 2282356 h 3482342"/>
              <a:gd name="connsiteX82" fmla="*/ 5079548 w 12192000"/>
              <a:gd name="connsiteY82" fmla="*/ 2313485 h 3482342"/>
              <a:gd name="connsiteX83" fmla="*/ 4975908 w 12192000"/>
              <a:gd name="connsiteY83" fmla="*/ 2364128 h 3482342"/>
              <a:gd name="connsiteX84" fmla="*/ 4913723 w 12192000"/>
              <a:gd name="connsiteY84" fmla="*/ 2385265 h 3482342"/>
              <a:gd name="connsiteX85" fmla="*/ 4746485 w 12192000"/>
              <a:gd name="connsiteY85" fmla="*/ 2451769 h 3482342"/>
              <a:gd name="connsiteX86" fmla="*/ 4681588 w 12192000"/>
              <a:gd name="connsiteY86" fmla="*/ 2467494 h 3482342"/>
              <a:gd name="connsiteX87" fmla="*/ 1783655 w 12192000"/>
              <a:gd name="connsiteY87" fmla="*/ 3163860 h 3482342"/>
              <a:gd name="connsiteX88" fmla="*/ 1325955 w 12192000"/>
              <a:gd name="connsiteY88" fmla="*/ 3176692 h 3482342"/>
              <a:gd name="connsiteX89" fmla="*/ 1190384 w 12192000"/>
              <a:gd name="connsiteY89" fmla="*/ 3203504 h 3482342"/>
              <a:gd name="connsiteX90" fmla="*/ 1094537 w 12192000"/>
              <a:gd name="connsiteY90" fmla="*/ 3229469 h 3482342"/>
              <a:gd name="connsiteX91" fmla="*/ 779276 w 12192000"/>
              <a:gd name="connsiteY91" fmla="*/ 3327290 h 3482342"/>
              <a:gd name="connsiteX92" fmla="*/ 600378 w 12192000"/>
              <a:gd name="connsiteY92" fmla="*/ 3335250 h 3482342"/>
              <a:gd name="connsiteX93" fmla="*/ 493457 w 12192000"/>
              <a:gd name="connsiteY93" fmla="*/ 3365044 h 3482342"/>
              <a:gd name="connsiteX94" fmla="*/ 349402 w 12192000"/>
              <a:gd name="connsiteY94" fmla="*/ 3380897 h 3482342"/>
              <a:gd name="connsiteX95" fmla="*/ 192183 w 12192000"/>
              <a:gd name="connsiteY95" fmla="*/ 3460075 h 3482342"/>
              <a:gd name="connsiteX96" fmla="*/ 46713 w 12192000"/>
              <a:gd name="connsiteY96" fmla="*/ 3462986 h 3482342"/>
              <a:gd name="connsiteX97" fmla="*/ 2765 w 12192000"/>
              <a:gd name="connsiteY97" fmla="*/ 3480770 h 3482342"/>
              <a:gd name="connsiteX98" fmla="*/ 0 w 12192000"/>
              <a:gd name="connsiteY98" fmla="*/ 3482342 h 3482342"/>
              <a:gd name="connsiteX99" fmla="*/ 0 w 12192000"/>
              <a:gd name="connsiteY99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338523 w 12192000"/>
              <a:gd name="connsiteY16" fmla="*/ 852810 h 3482342"/>
              <a:gd name="connsiteX17" fmla="*/ 11228040 w 12192000"/>
              <a:gd name="connsiteY17" fmla="*/ 958953 h 3482342"/>
              <a:gd name="connsiteX18" fmla="*/ 11193568 w 12192000"/>
              <a:gd name="connsiteY18" fmla="*/ 1039464 h 3482342"/>
              <a:gd name="connsiteX19" fmla="*/ 11120819 w 12192000"/>
              <a:gd name="connsiteY19" fmla="*/ 1126133 h 3482342"/>
              <a:gd name="connsiteX20" fmla="*/ 11028687 w 12192000"/>
              <a:gd name="connsiteY20" fmla="*/ 1199018 h 3482342"/>
              <a:gd name="connsiteX21" fmla="*/ 10815658 w 12192000"/>
              <a:gd name="connsiteY21" fmla="*/ 1287849 h 3482342"/>
              <a:gd name="connsiteX22" fmla="*/ 10679906 w 12192000"/>
              <a:gd name="connsiteY22" fmla="*/ 1324988 h 3482342"/>
              <a:gd name="connsiteX23" fmla="*/ 10636304 w 12192000"/>
              <a:gd name="connsiteY23" fmla="*/ 1317928 h 3482342"/>
              <a:gd name="connsiteX24" fmla="*/ 10573203 w 12192000"/>
              <a:gd name="connsiteY24" fmla="*/ 1351996 h 3482342"/>
              <a:gd name="connsiteX25" fmla="*/ 10513263 w 12192000"/>
              <a:gd name="connsiteY25" fmla="*/ 1350756 h 3482342"/>
              <a:gd name="connsiteX26" fmla="*/ 10464012 w 12192000"/>
              <a:gd name="connsiteY26" fmla="*/ 1391778 h 3482342"/>
              <a:gd name="connsiteX27" fmla="*/ 10405409 w 12192000"/>
              <a:gd name="connsiteY27" fmla="*/ 1422789 h 3482342"/>
              <a:gd name="connsiteX28" fmla="*/ 10370530 w 12192000"/>
              <a:gd name="connsiteY28" fmla="*/ 1441596 h 3482342"/>
              <a:gd name="connsiteX29" fmla="*/ 10264922 w 12192000"/>
              <a:gd name="connsiteY29" fmla="*/ 1472107 h 3482342"/>
              <a:gd name="connsiteX30" fmla="*/ 10058690 w 12192000"/>
              <a:gd name="connsiteY30" fmla="*/ 1474888 h 3482342"/>
              <a:gd name="connsiteX31" fmla="*/ 10004424 w 12192000"/>
              <a:gd name="connsiteY31" fmla="*/ 1489801 h 3482342"/>
              <a:gd name="connsiteX32" fmla="*/ 9999951 w 12192000"/>
              <a:gd name="connsiteY32" fmla="*/ 1499127 h 3482342"/>
              <a:gd name="connsiteX33" fmla="*/ 9845462 w 12192000"/>
              <a:gd name="connsiteY33" fmla="*/ 1548192 h 3482342"/>
              <a:gd name="connsiteX34" fmla="*/ 9736156 w 12192000"/>
              <a:gd name="connsiteY34" fmla="*/ 1581928 h 3482342"/>
              <a:gd name="connsiteX35" fmla="*/ 9693355 w 12192000"/>
              <a:gd name="connsiteY35" fmla="*/ 1602632 h 3482342"/>
              <a:gd name="connsiteX36" fmla="*/ 9664242 w 12192000"/>
              <a:gd name="connsiteY36" fmla="*/ 1622075 h 3482342"/>
              <a:gd name="connsiteX37" fmla="*/ 9579195 w 12192000"/>
              <a:gd name="connsiteY37" fmla="*/ 1648017 h 3482342"/>
              <a:gd name="connsiteX38" fmla="*/ 9433652 w 12192000"/>
              <a:gd name="connsiteY38" fmla="*/ 1681174 h 3482342"/>
              <a:gd name="connsiteX39" fmla="*/ 9403775 w 12192000"/>
              <a:gd name="connsiteY39" fmla="*/ 1690403 h 3482342"/>
              <a:gd name="connsiteX40" fmla="*/ 9382503 w 12192000"/>
              <a:gd name="connsiteY40" fmla="*/ 1706957 h 3482342"/>
              <a:gd name="connsiteX41" fmla="*/ 9381410 w 12192000"/>
              <a:gd name="connsiteY41" fmla="*/ 1718312 h 3482342"/>
              <a:gd name="connsiteX42" fmla="*/ 9365685 w 12192000"/>
              <a:gd name="connsiteY42" fmla="*/ 1724772 h 3482342"/>
              <a:gd name="connsiteX43" fmla="*/ 9278020 w 12192000"/>
              <a:gd name="connsiteY43" fmla="*/ 1741161 h 3482342"/>
              <a:gd name="connsiteX44" fmla="*/ 9217145 w 12192000"/>
              <a:gd name="connsiteY44" fmla="*/ 1771195 h 3482342"/>
              <a:gd name="connsiteX45" fmla="*/ 8955875 w 12192000"/>
              <a:gd name="connsiteY45" fmla="*/ 1796806 h 3482342"/>
              <a:gd name="connsiteX46" fmla="*/ 8648415 w 12192000"/>
              <a:gd name="connsiteY46" fmla="*/ 1878623 h 3482342"/>
              <a:gd name="connsiteX47" fmla="*/ 8495949 w 12192000"/>
              <a:gd name="connsiteY47" fmla="*/ 1902425 h 3482342"/>
              <a:gd name="connsiteX48" fmla="*/ 8236214 w 12192000"/>
              <a:gd name="connsiteY48" fmla="*/ 1909725 h 3482342"/>
              <a:gd name="connsiteX49" fmla="*/ 8132104 w 12192000"/>
              <a:gd name="connsiteY49" fmla="*/ 1895727 h 3482342"/>
              <a:gd name="connsiteX50" fmla="*/ 7918078 w 12192000"/>
              <a:gd name="connsiteY50" fmla="*/ 1862668 h 3482342"/>
              <a:gd name="connsiteX51" fmla="*/ 7817899 w 12192000"/>
              <a:gd name="connsiteY51" fmla="*/ 1862176 h 3482342"/>
              <a:gd name="connsiteX52" fmla="*/ 7768994 w 12192000"/>
              <a:gd name="connsiteY52" fmla="*/ 1855721 h 3482342"/>
              <a:gd name="connsiteX53" fmla="*/ 7618027 w 12192000"/>
              <a:gd name="connsiteY53" fmla="*/ 1830959 h 3482342"/>
              <a:gd name="connsiteX54" fmla="*/ 7449425 w 12192000"/>
              <a:gd name="connsiteY54" fmla="*/ 1810910 h 3482342"/>
              <a:gd name="connsiteX55" fmla="*/ 7342915 w 12192000"/>
              <a:gd name="connsiteY55" fmla="*/ 1819827 h 3482342"/>
              <a:gd name="connsiteX56" fmla="*/ 7255191 w 12192000"/>
              <a:gd name="connsiteY56" fmla="*/ 1834354 h 3482342"/>
              <a:gd name="connsiteX57" fmla="*/ 7131205 w 12192000"/>
              <a:gd name="connsiteY57" fmla="*/ 1845557 h 3482342"/>
              <a:gd name="connsiteX58" fmla="*/ 6917124 w 12192000"/>
              <a:gd name="connsiteY58" fmla="*/ 1837109 h 3482342"/>
              <a:gd name="connsiteX59" fmla="*/ 6837145 w 12192000"/>
              <a:gd name="connsiteY59" fmla="*/ 1870724 h 3482342"/>
              <a:gd name="connsiteX60" fmla="*/ 6753991 w 12192000"/>
              <a:gd name="connsiteY60" fmla="*/ 1860969 h 3482342"/>
              <a:gd name="connsiteX61" fmla="*/ 6727754 w 12192000"/>
              <a:gd name="connsiteY61" fmla="*/ 1882372 h 3482342"/>
              <a:gd name="connsiteX62" fmla="*/ 6723371 w 12192000"/>
              <a:gd name="connsiteY62" fmla="*/ 1886494 h 3482342"/>
              <a:gd name="connsiteX63" fmla="*/ 6702779 w 12192000"/>
              <a:gd name="connsiteY63" fmla="*/ 1893601 h 3482342"/>
              <a:gd name="connsiteX64" fmla="*/ 6700779 w 12192000"/>
              <a:gd name="connsiteY64" fmla="*/ 1907344 h 3482342"/>
              <a:gd name="connsiteX65" fmla="*/ 6672513 w 12192000"/>
              <a:gd name="connsiteY65" fmla="*/ 1926452 h 3482342"/>
              <a:gd name="connsiteX66" fmla="*/ 6633549 w 12192000"/>
              <a:gd name="connsiteY66" fmla="*/ 1936255 h 3482342"/>
              <a:gd name="connsiteX67" fmla="*/ 6444344 w 12192000"/>
              <a:gd name="connsiteY67" fmla="*/ 1969663 h 3482342"/>
              <a:gd name="connsiteX68" fmla="*/ 6333446 w 12192000"/>
              <a:gd name="connsiteY68" fmla="*/ 1997163 h 3482342"/>
              <a:gd name="connsiteX69" fmla="*/ 6294933 w 12192000"/>
              <a:gd name="connsiteY69" fmla="*/ 2019412 h 3482342"/>
              <a:gd name="connsiteX70" fmla="*/ 6238719 w 12192000"/>
              <a:gd name="connsiteY70" fmla="*/ 2042547 h 3482342"/>
              <a:gd name="connsiteX71" fmla="*/ 6142310 w 12192000"/>
              <a:gd name="connsiteY71" fmla="*/ 2092510 h 3482342"/>
              <a:gd name="connsiteX72" fmla="*/ 6007916 w 12192000"/>
              <a:gd name="connsiteY72" fmla="*/ 2143752 h 3482342"/>
              <a:gd name="connsiteX73" fmla="*/ 5894610 w 12192000"/>
              <a:gd name="connsiteY73" fmla="*/ 2130684 h 3482342"/>
              <a:gd name="connsiteX74" fmla="*/ 5817682 w 12192000"/>
              <a:gd name="connsiteY74" fmla="*/ 2157358 h 3482342"/>
              <a:gd name="connsiteX75" fmla="*/ 5591469 w 12192000"/>
              <a:gd name="connsiteY75" fmla="*/ 2178389 h 3482342"/>
              <a:gd name="connsiteX76" fmla="*/ 5414282 w 12192000"/>
              <a:gd name="connsiteY76" fmla="*/ 2183070 h 3482342"/>
              <a:gd name="connsiteX77" fmla="*/ 5368369 w 12192000"/>
              <a:gd name="connsiteY77" fmla="*/ 2204272 h 3482342"/>
              <a:gd name="connsiteX78" fmla="*/ 5291263 w 12192000"/>
              <a:gd name="connsiteY78" fmla="*/ 2239182 h 3482342"/>
              <a:gd name="connsiteX79" fmla="*/ 5240857 w 12192000"/>
              <a:gd name="connsiteY79" fmla="*/ 2289444 h 3482342"/>
              <a:gd name="connsiteX80" fmla="*/ 5173523 w 12192000"/>
              <a:gd name="connsiteY80" fmla="*/ 2309057 h 3482342"/>
              <a:gd name="connsiteX81" fmla="*/ 5148543 w 12192000"/>
              <a:gd name="connsiteY81" fmla="*/ 2282356 h 3482342"/>
              <a:gd name="connsiteX82" fmla="*/ 5079548 w 12192000"/>
              <a:gd name="connsiteY82" fmla="*/ 2313485 h 3482342"/>
              <a:gd name="connsiteX83" fmla="*/ 4975908 w 12192000"/>
              <a:gd name="connsiteY83" fmla="*/ 2364128 h 3482342"/>
              <a:gd name="connsiteX84" fmla="*/ 4913723 w 12192000"/>
              <a:gd name="connsiteY84" fmla="*/ 2385265 h 3482342"/>
              <a:gd name="connsiteX85" fmla="*/ 4746485 w 12192000"/>
              <a:gd name="connsiteY85" fmla="*/ 2451769 h 3482342"/>
              <a:gd name="connsiteX86" fmla="*/ 4681588 w 12192000"/>
              <a:gd name="connsiteY86" fmla="*/ 2467494 h 3482342"/>
              <a:gd name="connsiteX87" fmla="*/ 1783655 w 12192000"/>
              <a:gd name="connsiteY87" fmla="*/ 3163860 h 3482342"/>
              <a:gd name="connsiteX88" fmla="*/ 1325955 w 12192000"/>
              <a:gd name="connsiteY88" fmla="*/ 3176692 h 3482342"/>
              <a:gd name="connsiteX89" fmla="*/ 1190384 w 12192000"/>
              <a:gd name="connsiteY89" fmla="*/ 3203504 h 3482342"/>
              <a:gd name="connsiteX90" fmla="*/ 1094537 w 12192000"/>
              <a:gd name="connsiteY90" fmla="*/ 3229469 h 3482342"/>
              <a:gd name="connsiteX91" fmla="*/ 779276 w 12192000"/>
              <a:gd name="connsiteY91" fmla="*/ 3327290 h 3482342"/>
              <a:gd name="connsiteX92" fmla="*/ 600378 w 12192000"/>
              <a:gd name="connsiteY92" fmla="*/ 3335250 h 3482342"/>
              <a:gd name="connsiteX93" fmla="*/ 493457 w 12192000"/>
              <a:gd name="connsiteY93" fmla="*/ 3365044 h 3482342"/>
              <a:gd name="connsiteX94" fmla="*/ 349402 w 12192000"/>
              <a:gd name="connsiteY94" fmla="*/ 3380897 h 3482342"/>
              <a:gd name="connsiteX95" fmla="*/ 192183 w 12192000"/>
              <a:gd name="connsiteY95" fmla="*/ 3460075 h 3482342"/>
              <a:gd name="connsiteX96" fmla="*/ 46713 w 12192000"/>
              <a:gd name="connsiteY96" fmla="*/ 3462986 h 3482342"/>
              <a:gd name="connsiteX97" fmla="*/ 2765 w 12192000"/>
              <a:gd name="connsiteY97" fmla="*/ 3480770 h 3482342"/>
              <a:gd name="connsiteX98" fmla="*/ 0 w 12192000"/>
              <a:gd name="connsiteY98" fmla="*/ 3482342 h 3482342"/>
              <a:gd name="connsiteX99" fmla="*/ 0 w 12192000"/>
              <a:gd name="connsiteY99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338523 w 12192000"/>
              <a:gd name="connsiteY16" fmla="*/ 852810 h 3482342"/>
              <a:gd name="connsiteX17" fmla="*/ 11228040 w 12192000"/>
              <a:gd name="connsiteY17" fmla="*/ 958953 h 3482342"/>
              <a:gd name="connsiteX18" fmla="*/ 11193568 w 12192000"/>
              <a:gd name="connsiteY18" fmla="*/ 1039464 h 3482342"/>
              <a:gd name="connsiteX19" fmla="*/ 11120819 w 12192000"/>
              <a:gd name="connsiteY19" fmla="*/ 1126133 h 3482342"/>
              <a:gd name="connsiteX20" fmla="*/ 11028687 w 12192000"/>
              <a:gd name="connsiteY20" fmla="*/ 1199018 h 3482342"/>
              <a:gd name="connsiteX21" fmla="*/ 10815658 w 12192000"/>
              <a:gd name="connsiteY21" fmla="*/ 1287849 h 3482342"/>
              <a:gd name="connsiteX22" fmla="*/ 10679906 w 12192000"/>
              <a:gd name="connsiteY22" fmla="*/ 1324988 h 3482342"/>
              <a:gd name="connsiteX23" fmla="*/ 10636304 w 12192000"/>
              <a:gd name="connsiteY23" fmla="*/ 1317928 h 3482342"/>
              <a:gd name="connsiteX24" fmla="*/ 10573203 w 12192000"/>
              <a:gd name="connsiteY24" fmla="*/ 1351996 h 3482342"/>
              <a:gd name="connsiteX25" fmla="*/ 10513263 w 12192000"/>
              <a:gd name="connsiteY25" fmla="*/ 1350756 h 3482342"/>
              <a:gd name="connsiteX26" fmla="*/ 10464012 w 12192000"/>
              <a:gd name="connsiteY26" fmla="*/ 1391778 h 3482342"/>
              <a:gd name="connsiteX27" fmla="*/ 10405409 w 12192000"/>
              <a:gd name="connsiteY27" fmla="*/ 1422789 h 3482342"/>
              <a:gd name="connsiteX28" fmla="*/ 10370530 w 12192000"/>
              <a:gd name="connsiteY28" fmla="*/ 1441596 h 3482342"/>
              <a:gd name="connsiteX29" fmla="*/ 10264922 w 12192000"/>
              <a:gd name="connsiteY29" fmla="*/ 1472107 h 3482342"/>
              <a:gd name="connsiteX30" fmla="*/ 10058690 w 12192000"/>
              <a:gd name="connsiteY30" fmla="*/ 1474888 h 3482342"/>
              <a:gd name="connsiteX31" fmla="*/ 10004424 w 12192000"/>
              <a:gd name="connsiteY31" fmla="*/ 1489801 h 3482342"/>
              <a:gd name="connsiteX32" fmla="*/ 9999951 w 12192000"/>
              <a:gd name="connsiteY32" fmla="*/ 1499127 h 3482342"/>
              <a:gd name="connsiteX33" fmla="*/ 9845462 w 12192000"/>
              <a:gd name="connsiteY33" fmla="*/ 1548192 h 3482342"/>
              <a:gd name="connsiteX34" fmla="*/ 9736156 w 12192000"/>
              <a:gd name="connsiteY34" fmla="*/ 1581928 h 3482342"/>
              <a:gd name="connsiteX35" fmla="*/ 9693355 w 12192000"/>
              <a:gd name="connsiteY35" fmla="*/ 1602632 h 3482342"/>
              <a:gd name="connsiteX36" fmla="*/ 9664242 w 12192000"/>
              <a:gd name="connsiteY36" fmla="*/ 1622075 h 3482342"/>
              <a:gd name="connsiteX37" fmla="*/ 9579195 w 12192000"/>
              <a:gd name="connsiteY37" fmla="*/ 1648017 h 3482342"/>
              <a:gd name="connsiteX38" fmla="*/ 9433652 w 12192000"/>
              <a:gd name="connsiteY38" fmla="*/ 1681174 h 3482342"/>
              <a:gd name="connsiteX39" fmla="*/ 9403775 w 12192000"/>
              <a:gd name="connsiteY39" fmla="*/ 1690403 h 3482342"/>
              <a:gd name="connsiteX40" fmla="*/ 9382503 w 12192000"/>
              <a:gd name="connsiteY40" fmla="*/ 1706957 h 3482342"/>
              <a:gd name="connsiteX41" fmla="*/ 9381410 w 12192000"/>
              <a:gd name="connsiteY41" fmla="*/ 1718312 h 3482342"/>
              <a:gd name="connsiteX42" fmla="*/ 9365685 w 12192000"/>
              <a:gd name="connsiteY42" fmla="*/ 1724772 h 3482342"/>
              <a:gd name="connsiteX43" fmla="*/ 9278020 w 12192000"/>
              <a:gd name="connsiteY43" fmla="*/ 1741161 h 3482342"/>
              <a:gd name="connsiteX44" fmla="*/ 9217145 w 12192000"/>
              <a:gd name="connsiteY44" fmla="*/ 1771195 h 3482342"/>
              <a:gd name="connsiteX45" fmla="*/ 8955875 w 12192000"/>
              <a:gd name="connsiteY45" fmla="*/ 1796806 h 3482342"/>
              <a:gd name="connsiteX46" fmla="*/ 8648415 w 12192000"/>
              <a:gd name="connsiteY46" fmla="*/ 1878623 h 3482342"/>
              <a:gd name="connsiteX47" fmla="*/ 8495949 w 12192000"/>
              <a:gd name="connsiteY47" fmla="*/ 1902425 h 3482342"/>
              <a:gd name="connsiteX48" fmla="*/ 8236214 w 12192000"/>
              <a:gd name="connsiteY48" fmla="*/ 1909725 h 3482342"/>
              <a:gd name="connsiteX49" fmla="*/ 8132104 w 12192000"/>
              <a:gd name="connsiteY49" fmla="*/ 1895727 h 3482342"/>
              <a:gd name="connsiteX50" fmla="*/ 7918078 w 12192000"/>
              <a:gd name="connsiteY50" fmla="*/ 1862668 h 3482342"/>
              <a:gd name="connsiteX51" fmla="*/ 7817899 w 12192000"/>
              <a:gd name="connsiteY51" fmla="*/ 1862176 h 3482342"/>
              <a:gd name="connsiteX52" fmla="*/ 7768994 w 12192000"/>
              <a:gd name="connsiteY52" fmla="*/ 1855721 h 3482342"/>
              <a:gd name="connsiteX53" fmla="*/ 7618027 w 12192000"/>
              <a:gd name="connsiteY53" fmla="*/ 1830959 h 3482342"/>
              <a:gd name="connsiteX54" fmla="*/ 7449425 w 12192000"/>
              <a:gd name="connsiteY54" fmla="*/ 1810910 h 3482342"/>
              <a:gd name="connsiteX55" fmla="*/ 7342915 w 12192000"/>
              <a:gd name="connsiteY55" fmla="*/ 1819827 h 3482342"/>
              <a:gd name="connsiteX56" fmla="*/ 7255191 w 12192000"/>
              <a:gd name="connsiteY56" fmla="*/ 1834354 h 3482342"/>
              <a:gd name="connsiteX57" fmla="*/ 7131205 w 12192000"/>
              <a:gd name="connsiteY57" fmla="*/ 1845557 h 3482342"/>
              <a:gd name="connsiteX58" fmla="*/ 6917124 w 12192000"/>
              <a:gd name="connsiteY58" fmla="*/ 1837109 h 3482342"/>
              <a:gd name="connsiteX59" fmla="*/ 6837145 w 12192000"/>
              <a:gd name="connsiteY59" fmla="*/ 1870724 h 3482342"/>
              <a:gd name="connsiteX60" fmla="*/ 6753991 w 12192000"/>
              <a:gd name="connsiteY60" fmla="*/ 1860969 h 3482342"/>
              <a:gd name="connsiteX61" fmla="*/ 6727754 w 12192000"/>
              <a:gd name="connsiteY61" fmla="*/ 1882372 h 3482342"/>
              <a:gd name="connsiteX62" fmla="*/ 6723371 w 12192000"/>
              <a:gd name="connsiteY62" fmla="*/ 1886494 h 3482342"/>
              <a:gd name="connsiteX63" fmla="*/ 6702779 w 12192000"/>
              <a:gd name="connsiteY63" fmla="*/ 1893601 h 3482342"/>
              <a:gd name="connsiteX64" fmla="*/ 6700779 w 12192000"/>
              <a:gd name="connsiteY64" fmla="*/ 1907344 h 3482342"/>
              <a:gd name="connsiteX65" fmla="*/ 6672513 w 12192000"/>
              <a:gd name="connsiteY65" fmla="*/ 1926452 h 3482342"/>
              <a:gd name="connsiteX66" fmla="*/ 6633549 w 12192000"/>
              <a:gd name="connsiteY66" fmla="*/ 1936255 h 3482342"/>
              <a:gd name="connsiteX67" fmla="*/ 6444344 w 12192000"/>
              <a:gd name="connsiteY67" fmla="*/ 1969663 h 3482342"/>
              <a:gd name="connsiteX68" fmla="*/ 6333446 w 12192000"/>
              <a:gd name="connsiteY68" fmla="*/ 1997163 h 3482342"/>
              <a:gd name="connsiteX69" fmla="*/ 6294933 w 12192000"/>
              <a:gd name="connsiteY69" fmla="*/ 2019412 h 3482342"/>
              <a:gd name="connsiteX70" fmla="*/ 6238719 w 12192000"/>
              <a:gd name="connsiteY70" fmla="*/ 2042547 h 3482342"/>
              <a:gd name="connsiteX71" fmla="*/ 6142310 w 12192000"/>
              <a:gd name="connsiteY71" fmla="*/ 2092510 h 3482342"/>
              <a:gd name="connsiteX72" fmla="*/ 6007916 w 12192000"/>
              <a:gd name="connsiteY72" fmla="*/ 2143752 h 3482342"/>
              <a:gd name="connsiteX73" fmla="*/ 5894610 w 12192000"/>
              <a:gd name="connsiteY73" fmla="*/ 2130684 h 3482342"/>
              <a:gd name="connsiteX74" fmla="*/ 5817682 w 12192000"/>
              <a:gd name="connsiteY74" fmla="*/ 2157358 h 3482342"/>
              <a:gd name="connsiteX75" fmla="*/ 5591469 w 12192000"/>
              <a:gd name="connsiteY75" fmla="*/ 2178389 h 3482342"/>
              <a:gd name="connsiteX76" fmla="*/ 5414282 w 12192000"/>
              <a:gd name="connsiteY76" fmla="*/ 2183070 h 3482342"/>
              <a:gd name="connsiteX77" fmla="*/ 5368369 w 12192000"/>
              <a:gd name="connsiteY77" fmla="*/ 2204272 h 3482342"/>
              <a:gd name="connsiteX78" fmla="*/ 5291263 w 12192000"/>
              <a:gd name="connsiteY78" fmla="*/ 2239182 h 3482342"/>
              <a:gd name="connsiteX79" fmla="*/ 5240857 w 12192000"/>
              <a:gd name="connsiteY79" fmla="*/ 2289444 h 3482342"/>
              <a:gd name="connsiteX80" fmla="*/ 5173523 w 12192000"/>
              <a:gd name="connsiteY80" fmla="*/ 2309057 h 3482342"/>
              <a:gd name="connsiteX81" fmla="*/ 5148543 w 12192000"/>
              <a:gd name="connsiteY81" fmla="*/ 2282356 h 3482342"/>
              <a:gd name="connsiteX82" fmla="*/ 5079548 w 12192000"/>
              <a:gd name="connsiteY82" fmla="*/ 2313485 h 3482342"/>
              <a:gd name="connsiteX83" fmla="*/ 4975908 w 12192000"/>
              <a:gd name="connsiteY83" fmla="*/ 2364128 h 3482342"/>
              <a:gd name="connsiteX84" fmla="*/ 4913723 w 12192000"/>
              <a:gd name="connsiteY84" fmla="*/ 2385265 h 3482342"/>
              <a:gd name="connsiteX85" fmla="*/ 4746485 w 12192000"/>
              <a:gd name="connsiteY85" fmla="*/ 2451769 h 3482342"/>
              <a:gd name="connsiteX86" fmla="*/ 4681588 w 12192000"/>
              <a:gd name="connsiteY86" fmla="*/ 2467494 h 3482342"/>
              <a:gd name="connsiteX87" fmla="*/ 1783655 w 12192000"/>
              <a:gd name="connsiteY87" fmla="*/ 3163860 h 3482342"/>
              <a:gd name="connsiteX88" fmla="*/ 1325955 w 12192000"/>
              <a:gd name="connsiteY88" fmla="*/ 3176692 h 3482342"/>
              <a:gd name="connsiteX89" fmla="*/ 1190384 w 12192000"/>
              <a:gd name="connsiteY89" fmla="*/ 3203504 h 3482342"/>
              <a:gd name="connsiteX90" fmla="*/ 1094537 w 12192000"/>
              <a:gd name="connsiteY90" fmla="*/ 3229469 h 3482342"/>
              <a:gd name="connsiteX91" fmla="*/ 779276 w 12192000"/>
              <a:gd name="connsiteY91" fmla="*/ 3327290 h 3482342"/>
              <a:gd name="connsiteX92" fmla="*/ 600378 w 12192000"/>
              <a:gd name="connsiteY92" fmla="*/ 3335250 h 3482342"/>
              <a:gd name="connsiteX93" fmla="*/ 493457 w 12192000"/>
              <a:gd name="connsiteY93" fmla="*/ 3365044 h 3482342"/>
              <a:gd name="connsiteX94" fmla="*/ 349402 w 12192000"/>
              <a:gd name="connsiteY94" fmla="*/ 3380897 h 3482342"/>
              <a:gd name="connsiteX95" fmla="*/ 192183 w 12192000"/>
              <a:gd name="connsiteY95" fmla="*/ 3460075 h 3482342"/>
              <a:gd name="connsiteX96" fmla="*/ 46713 w 12192000"/>
              <a:gd name="connsiteY96" fmla="*/ 3462986 h 3482342"/>
              <a:gd name="connsiteX97" fmla="*/ 2765 w 12192000"/>
              <a:gd name="connsiteY97" fmla="*/ 3480770 h 3482342"/>
              <a:gd name="connsiteX98" fmla="*/ 0 w 12192000"/>
              <a:gd name="connsiteY98" fmla="*/ 3482342 h 3482342"/>
              <a:gd name="connsiteX99" fmla="*/ 0 w 12192000"/>
              <a:gd name="connsiteY99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338523 w 12192000"/>
              <a:gd name="connsiteY16" fmla="*/ 852810 h 3482342"/>
              <a:gd name="connsiteX17" fmla="*/ 11228040 w 12192000"/>
              <a:gd name="connsiteY17" fmla="*/ 958953 h 3482342"/>
              <a:gd name="connsiteX18" fmla="*/ 11193568 w 12192000"/>
              <a:gd name="connsiteY18" fmla="*/ 1039464 h 3482342"/>
              <a:gd name="connsiteX19" fmla="*/ 11120819 w 12192000"/>
              <a:gd name="connsiteY19" fmla="*/ 1126133 h 3482342"/>
              <a:gd name="connsiteX20" fmla="*/ 11028687 w 12192000"/>
              <a:gd name="connsiteY20" fmla="*/ 1199018 h 3482342"/>
              <a:gd name="connsiteX21" fmla="*/ 10815658 w 12192000"/>
              <a:gd name="connsiteY21" fmla="*/ 1287849 h 3482342"/>
              <a:gd name="connsiteX22" fmla="*/ 10679906 w 12192000"/>
              <a:gd name="connsiteY22" fmla="*/ 1324988 h 3482342"/>
              <a:gd name="connsiteX23" fmla="*/ 10636304 w 12192000"/>
              <a:gd name="connsiteY23" fmla="*/ 1317928 h 3482342"/>
              <a:gd name="connsiteX24" fmla="*/ 10573203 w 12192000"/>
              <a:gd name="connsiteY24" fmla="*/ 1351996 h 3482342"/>
              <a:gd name="connsiteX25" fmla="*/ 10513263 w 12192000"/>
              <a:gd name="connsiteY25" fmla="*/ 1350756 h 3482342"/>
              <a:gd name="connsiteX26" fmla="*/ 10464012 w 12192000"/>
              <a:gd name="connsiteY26" fmla="*/ 1391778 h 3482342"/>
              <a:gd name="connsiteX27" fmla="*/ 10405409 w 12192000"/>
              <a:gd name="connsiteY27" fmla="*/ 1422789 h 3482342"/>
              <a:gd name="connsiteX28" fmla="*/ 10370530 w 12192000"/>
              <a:gd name="connsiteY28" fmla="*/ 1441596 h 3482342"/>
              <a:gd name="connsiteX29" fmla="*/ 10264922 w 12192000"/>
              <a:gd name="connsiteY29" fmla="*/ 1472107 h 3482342"/>
              <a:gd name="connsiteX30" fmla="*/ 10058690 w 12192000"/>
              <a:gd name="connsiteY30" fmla="*/ 1474888 h 3482342"/>
              <a:gd name="connsiteX31" fmla="*/ 10004424 w 12192000"/>
              <a:gd name="connsiteY31" fmla="*/ 1489801 h 3482342"/>
              <a:gd name="connsiteX32" fmla="*/ 9999951 w 12192000"/>
              <a:gd name="connsiteY32" fmla="*/ 1499127 h 3482342"/>
              <a:gd name="connsiteX33" fmla="*/ 9845462 w 12192000"/>
              <a:gd name="connsiteY33" fmla="*/ 1548192 h 3482342"/>
              <a:gd name="connsiteX34" fmla="*/ 9736156 w 12192000"/>
              <a:gd name="connsiteY34" fmla="*/ 1581928 h 3482342"/>
              <a:gd name="connsiteX35" fmla="*/ 9693355 w 12192000"/>
              <a:gd name="connsiteY35" fmla="*/ 1602632 h 3482342"/>
              <a:gd name="connsiteX36" fmla="*/ 9664242 w 12192000"/>
              <a:gd name="connsiteY36" fmla="*/ 1622075 h 3482342"/>
              <a:gd name="connsiteX37" fmla="*/ 9579195 w 12192000"/>
              <a:gd name="connsiteY37" fmla="*/ 1648017 h 3482342"/>
              <a:gd name="connsiteX38" fmla="*/ 9433652 w 12192000"/>
              <a:gd name="connsiteY38" fmla="*/ 1681174 h 3482342"/>
              <a:gd name="connsiteX39" fmla="*/ 9403775 w 12192000"/>
              <a:gd name="connsiteY39" fmla="*/ 1690403 h 3482342"/>
              <a:gd name="connsiteX40" fmla="*/ 9382503 w 12192000"/>
              <a:gd name="connsiteY40" fmla="*/ 1706957 h 3482342"/>
              <a:gd name="connsiteX41" fmla="*/ 9381410 w 12192000"/>
              <a:gd name="connsiteY41" fmla="*/ 1718312 h 3482342"/>
              <a:gd name="connsiteX42" fmla="*/ 9365685 w 12192000"/>
              <a:gd name="connsiteY42" fmla="*/ 1724772 h 3482342"/>
              <a:gd name="connsiteX43" fmla="*/ 9278020 w 12192000"/>
              <a:gd name="connsiteY43" fmla="*/ 1741161 h 3482342"/>
              <a:gd name="connsiteX44" fmla="*/ 9217145 w 12192000"/>
              <a:gd name="connsiteY44" fmla="*/ 1771195 h 3482342"/>
              <a:gd name="connsiteX45" fmla="*/ 8955875 w 12192000"/>
              <a:gd name="connsiteY45" fmla="*/ 1796806 h 3482342"/>
              <a:gd name="connsiteX46" fmla="*/ 8648415 w 12192000"/>
              <a:gd name="connsiteY46" fmla="*/ 1878623 h 3482342"/>
              <a:gd name="connsiteX47" fmla="*/ 8495949 w 12192000"/>
              <a:gd name="connsiteY47" fmla="*/ 1902425 h 3482342"/>
              <a:gd name="connsiteX48" fmla="*/ 8236214 w 12192000"/>
              <a:gd name="connsiteY48" fmla="*/ 1909725 h 3482342"/>
              <a:gd name="connsiteX49" fmla="*/ 8132104 w 12192000"/>
              <a:gd name="connsiteY49" fmla="*/ 1895727 h 3482342"/>
              <a:gd name="connsiteX50" fmla="*/ 7918078 w 12192000"/>
              <a:gd name="connsiteY50" fmla="*/ 1862668 h 3482342"/>
              <a:gd name="connsiteX51" fmla="*/ 7817899 w 12192000"/>
              <a:gd name="connsiteY51" fmla="*/ 1862176 h 3482342"/>
              <a:gd name="connsiteX52" fmla="*/ 7768994 w 12192000"/>
              <a:gd name="connsiteY52" fmla="*/ 1855721 h 3482342"/>
              <a:gd name="connsiteX53" fmla="*/ 7618027 w 12192000"/>
              <a:gd name="connsiteY53" fmla="*/ 1830959 h 3482342"/>
              <a:gd name="connsiteX54" fmla="*/ 7449425 w 12192000"/>
              <a:gd name="connsiteY54" fmla="*/ 1810910 h 3482342"/>
              <a:gd name="connsiteX55" fmla="*/ 7342915 w 12192000"/>
              <a:gd name="connsiteY55" fmla="*/ 1819827 h 3482342"/>
              <a:gd name="connsiteX56" fmla="*/ 7255191 w 12192000"/>
              <a:gd name="connsiteY56" fmla="*/ 1834354 h 3482342"/>
              <a:gd name="connsiteX57" fmla="*/ 7131205 w 12192000"/>
              <a:gd name="connsiteY57" fmla="*/ 1845557 h 3482342"/>
              <a:gd name="connsiteX58" fmla="*/ 6917124 w 12192000"/>
              <a:gd name="connsiteY58" fmla="*/ 1837109 h 3482342"/>
              <a:gd name="connsiteX59" fmla="*/ 6837145 w 12192000"/>
              <a:gd name="connsiteY59" fmla="*/ 1870724 h 3482342"/>
              <a:gd name="connsiteX60" fmla="*/ 6753991 w 12192000"/>
              <a:gd name="connsiteY60" fmla="*/ 1860969 h 3482342"/>
              <a:gd name="connsiteX61" fmla="*/ 6727754 w 12192000"/>
              <a:gd name="connsiteY61" fmla="*/ 1882372 h 3482342"/>
              <a:gd name="connsiteX62" fmla="*/ 6723371 w 12192000"/>
              <a:gd name="connsiteY62" fmla="*/ 1886494 h 3482342"/>
              <a:gd name="connsiteX63" fmla="*/ 6702779 w 12192000"/>
              <a:gd name="connsiteY63" fmla="*/ 1893601 h 3482342"/>
              <a:gd name="connsiteX64" fmla="*/ 6700779 w 12192000"/>
              <a:gd name="connsiteY64" fmla="*/ 1907344 h 3482342"/>
              <a:gd name="connsiteX65" fmla="*/ 6672513 w 12192000"/>
              <a:gd name="connsiteY65" fmla="*/ 1926452 h 3482342"/>
              <a:gd name="connsiteX66" fmla="*/ 6633549 w 12192000"/>
              <a:gd name="connsiteY66" fmla="*/ 1936255 h 3482342"/>
              <a:gd name="connsiteX67" fmla="*/ 6444344 w 12192000"/>
              <a:gd name="connsiteY67" fmla="*/ 1969663 h 3482342"/>
              <a:gd name="connsiteX68" fmla="*/ 6333446 w 12192000"/>
              <a:gd name="connsiteY68" fmla="*/ 1997163 h 3482342"/>
              <a:gd name="connsiteX69" fmla="*/ 6294933 w 12192000"/>
              <a:gd name="connsiteY69" fmla="*/ 2019412 h 3482342"/>
              <a:gd name="connsiteX70" fmla="*/ 6238719 w 12192000"/>
              <a:gd name="connsiteY70" fmla="*/ 2042547 h 3482342"/>
              <a:gd name="connsiteX71" fmla="*/ 6142310 w 12192000"/>
              <a:gd name="connsiteY71" fmla="*/ 2092510 h 3482342"/>
              <a:gd name="connsiteX72" fmla="*/ 6007916 w 12192000"/>
              <a:gd name="connsiteY72" fmla="*/ 2143752 h 3482342"/>
              <a:gd name="connsiteX73" fmla="*/ 5894610 w 12192000"/>
              <a:gd name="connsiteY73" fmla="*/ 2130684 h 3482342"/>
              <a:gd name="connsiteX74" fmla="*/ 5817682 w 12192000"/>
              <a:gd name="connsiteY74" fmla="*/ 2157358 h 3482342"/>
              <a:gd name="connsiteX75" fmla="*/ 5591469 w 12192000"/>
              <a:gd name="connsiteY75" fmla="*/ 2178389 h 3482342"/>
              <a:gd name="connsiteX76" fmla="*/ 5414282 w 12192000"/>
              <a:gd name="connsiteY76" fmla="*/ 2183070 h 3482342"/>
              <a:gd name="connsiteX77" fmla="*/ 5368369 w 12192000"/>
              <a:gd name="connsiteY77" fmla="*/ 2204272 h 3482342"/>
              <a:gd name="connsiteX78" fmla="*/ 5291263 w 12192000"/>
              <a:gd name="connsiteY78" fmla="*/ 2239182 h 3482342"/>
              <a:gd name="connsiteX79" fmla="*/ 5240857 w 12192000"/>
              <a:gd name="connsiteY79" fmla="*/ 2289444 h 3482342"/>
              <a:gd name="connsiteX80" fmla="*/ 5173523 w 12192000"/>
              <a:gd name="connsiteY80" fmla="*/ 2309057 h 3482342"/>
              <a:gd name="connsiteX81" fmla="*/ 5148543 w 12192000"/>
              <a:gd name="connsiteY81" fmla="*/ 2282356 h 3482342"/>
              <a:gd name="connsiteX82" fmla="*/ 5079548 w 12192000"/>
              <a:gd name="connsiteY82" fmla="*/ 2313485 h 3482342"/>
              <a:gd name="connsiteX83" fmla="*/ 4975908 w 12192000"/>
              <a:gd name="connsiteY83" fmla="*/ 2364128 h 3482342"/>
              <a:gd name="connsiteX84" fmla="*/ 4913723 w 12192000"/>
              <a:gd name="connsiteY84" fmla="*/ 2385265 h 3482342"/>
              <a:gd name="connsiteX85" fmla="*/ 4746485 w 12192000"/>
              <a:gd name="connsiteY85" fmla="*/ 2451769 h 3482342"/>
              <a:gd name="connsiteX86" fmla="*/ 4681588 w 12192000"/>
              <a:gd name="connsiteY86" fmla="*/ 2467494 h 3482342"/>
              <a:gd name="connsiteX87" fmla="*/ 1783655 w 12192000"/>
              <a:gd name="connsiteY87" fmla="*/ 3163860 h 3482342"/>
              <a:gd name="connsiteX88" fmla="*/ 1325955 w 12192000"/>
              <a:gd name="connsiteY88" fmla="*/ 3176692 h 3482342"/>
              <a:gd name="connsiteX89" fmla="*/ 1190384 w 12192000"/>
              <a:gd name="connsiteY89" fmla="*/ 3203504 h 3482342"/>
              <a:gd name="connsiteX90" fmla="*/ 1094537 w 12192000"/>
              <a:gd name="connsiteY90" fmla="*/ 3229469 h 3482342"/>
              <a:gd name="connsiteX91" fmla="*/ 779276 w 12192000"/>
              <a:gd name="connsiteY91" fmla="*/ 3327290 h 3482342"/>
              <a:gd name="connsiteX92" fmla="*/ 600378 w 12192000"/>
              <a:gd name="connsiteY92" fmla="*/ 3335250 h 3482342"/>
              <a:gd name="connsiteX93" fmla="*/ 493457 w 12192000"/>
              <a:gd name="connsiteY93" fmla="*/ 3365044 h 3482342"/>
              <a:gd name="connsiteX94" fmla="*/ 349402 w 12192000"/>
              <a:gd name="connsiteY94" fmla="*/ 3380897 h 3482342"/>
              <a:gd name="connsiteX95" fmla="*/ 192183 w 12192000"/>
              <a:gd name="connsiteY95" fmla="*/ 3460075 h 3482342"/>
              <a:gd name="connsiteX96" fmla="*/ 46713 w 12192000"/>
              <a:gd name="connsiteY96" fmla="*/ 3462986 h 3482342"/>
              <a:gd name="connsiteX97" fmla="*/ 2765 w 12192000"/>
              <a:gd name="connsiteY97" fmla="*/ 3480770 h 3482342"/>
              <a:gd name="connsiteX98" fmla="*/ 0 w 12192000"/>
              <a:gd name="connsiteY98" fmla="*/ 3482342 h 3482342"/>
              <a:gd name="connsiteX99" fmla="*/ 0 w 12192000"/>
              <a:gd name="connsiteY99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338523 w 12192000"/>
              <a:gd name="connsiteY16" fmla="*/ 852810 h 3482342"/>
              <a:gd name="connsiteX17" fmla="*/ 11228040 w 12192000"/>
              <a:gd name="connsiteY17" fmla="*/ 958953 h 3482342"/>
              <a:gd name="connsiteX18" fmla="*/ 11193568 w 12192000"/>
              <a:gd name="connsiteY18" fmla="*/ 1039464 h 3482342"/>
              <a:gd name="connsiteX19" fmla="*/ 11120819 w 12192000"/>
              <a:gd name="connsiteY19" fmla="*/ 1126133 h 3482342"/>
              <a:gd name="connsiteX20" fmla="*/ 11028687 w 12192000"/>
              <a:gd name="connsiteY20" fmla="*/ 1199018 h 3482342"/>
              <a:gd name="connsiteX21" fmla="*/ 10815658 w 12192000"/>
              <a:gd name="connsiteY21" fmla="*/ 1287849 h 3482342"/>
              <a:gd name="connsiteX22" fmla="*/ 10679906 w 12192000"/>
              <a:gd name="connsiteY22" fmla="*/ 1324988 h 3482342"/>
              <a:gd name="connsiteX23" fmla="*/ 10636304 w 12192000"/>
              <a:gd name="connsiteY23" fmla="*/ 1317928 h 3482342"/>
              <a:gd name="connsiteX24" fmla="*/ 10573203 w 12192000"/>
              <a:gd name="connsiteY24" fmla="*/ 1351996 h 3482342"/>
              <a:gd name="connsiteX25" fmla="*/ 10513263 w 12192000"/>
              <a:gd name="connsiteY25" fmla="*/ 1350756 h 3482342"/>
              <a:gd name="connsiteX26" fmla="*/ 10464012 w 12192000"/>
              <a:gd name="connsiteY26" fmla="*/ 1391778 h 3482342"/>
              <a:gd name="connsiteX27" fmla="*/ 10405409 w 12192000"/>
              <a:gd name="connsiteY27" fmla="*/ 1422789 h 3482342"/>
              <a:gd name="connsiteX28" fmla="*/ 10370530 w 12192000"/>
              <a:gd name="connsiteY28" fmla="*/ 1441596 h 3482342"/>
              <a:gd name="connsiteX29" fmla="*/ 10264922 w 12192000"/>
              <a:gd name="connsiteY29" fmla="*/ 1472107 h 3482342"/>
              <a:gd name="connsiteX30" fmla="*/ 10058690 w 12192000"/>
              <a:gd name="connsiteY30" fmla="*/ 1474888 h 3482342"/>
              <a:gd name="connsiteX31" fmla="*/ 10004424 w 12192000"/>
              <a:gd name="connsiteY31" fmla="*/ 1489801 h 3482342"/>
              <a:gd name="connsiteX32" fmla="*/ 9999951 w 12192000"/>
              <a:gd name="connsiteY32" fmla="*/ 1499127 h 3482342"/>
              <a:gd name="connsiteX33" fmla="*/ 9845462 w 12192000"/>
              <a:gd name="connsiteY33" fmla="*/ 1548192 h 3482342"/>
              <a:gd name="connsiteX34" fmla="*/ 9736156 w 12192000"/>
              <a:gd name="connsiteY34" fmla="*/ 1581928 h 3482342"/>
              <a:gd name="connsiteX35" fmla="*/ 9693355 w 12192000"/>
              <a:gd name="connsiteY35" fmla="*/ 1602632 h 3482342"/>
              <a:gd name="connsiteX36" fmla="*/ 9664242 w 12192000"/>
              <a:gd name="connsiteY36" fmla="*/ 1622075 h 3482342"/>
              <a:gd name="connsiteX37" fmla="*/ 9579195 w 12192000"/>
              <a:gd name="connsiteY37" fmla="*/ 1648017 h 3482342"/>
              <a:gd name="connsiteX38" fmla="*/ 9433652 w 12192000"/>
              <a:gd name="connsiteY38" fmla="*/ 1681174 h 3482342"/>
              <a:gd name="connsiteX39" fmla="*/ 9403775 w 12192000"/>
              <a:gd name="connsiteY39" fmla="*/ 1690403 h 3482342"/>
              <a:gd name="connsiteX40" fmla="*/ 9382503 w 12192000"/>
              <a:gd name="connsiteY40" fmla="*/ 1706957 h 3482342"/>
              <a:gd name="connsiteX41" fmla="*/ 9381410 w 12192000"/>
              <a:gd name="connsiteY41" fmla="*/ 1718312 h 3482342"/>
              <a:gd name="connsiteX42" fmla="*/ 9365685 w 12192000"/>
              <a:gd name="connsiteY42" fmla="*/ 1724772 h 3482342"/>
              <a:gd name="connsiteX43" fmla="*/ 9278020 w 12192000"/>
              <a:gd name="connsiteY43" fmla="*/ 1741161 h 3482342"/>
              <a:gd name="connsiteX44" fmla="*/ 9217145 w 12192000"/>
              <a:gd name="connsiteY44" fmla="*/ 1771195 h 3482342"/>
              <a:gd name="connsiteX45" fmla="*/ 8955875 w 12192000"/>
              <a:gd name="connsiteY45" fmla="*/ 1796806 h 3482342"/>
              <a:gd name="connsiteX46" fmla="*/ 8648415 w 12192000"/>
              <a:gd name="connsiteY46" fmla="*/ 1878623 h 3482342"/>
              <a:gd name="connsiteX47" fmla="*/ 8495949 w 12192000"/>
              <a:gd name="connsiteY47" fmla="*/ 1902425 h 3482342"/>
              <a:gd name="connsiteX48" fmla="*/ 8236214 w 12192000"/>
              <a:gd name="connsiteY48" fmla="*/ 1909725 h 3482342"/>
              <a:gd name="connsiteX49" fmla="*/ 8132104 w 12192000"/>
              <a:gd name="connsiteY49" fmla="*/ 1895727 h 3482342"/>
              <a:gd name="connsiteX50" fmla="*/ 7918078 w 12192000"/>
              <a:gd name="connsiteY50" fmla="*/ 1862668 h 3482342"/>
              <a:gd name="connsiteX51" fmla="*/ 7817899 w 12192000"/>
              <a:gd name="connsiteY51" fmla="*/ 1862176 h 3482342"/>
              <a:gd name="connsiteX52" fmla="*/ 7768994 w 12192000"/>
              <a:gd name="connsiteY52" fmla="*/ 1855721 h 3482342"/>
              <a:gd name="connsiteX53" fmla="*/ 7618027 w 12192000"/>
              <a:gd name="connsiteY53" fmla="*/ 1830959 h 3482342"/>
              <a:gd name="connsiteX54" fmla="*/ 7449425 w 12192000"/>
              <a:gd name="connsiteY54" fmla="*/ 1810910 h 3482342"/>
              <a:gd name="connsiteX55" fmla="*/ 7342915 w 12192000"/>
              <a:gd name="connsiteY55" fmla="*/ 1819827 h 3482342"/>
              <a:gd name="connsiteX56" fmla="*/ 7255191 w 12192000"/>
              <a:gd name="connsiteY56" fmla="*/ 1834354 h 3482342"/>
              <a:gd name="connsiteX57" fmla="*/ 7131205 w 12192000"/>
              <a:gd name="connsiteY57" fmla="*/ 1845557 h 3482342"/>
              <a:gd name="connsiteX58" fmla="*/ 6917124 w 12192000"/>
              <a:gd name="connsiteY58" fmla="*/ 1837109 h 3482342"/>
              <a:gd name="connsiteX59" fmla="*/ 6837145 w 12192000"/>
              <a:gd name="connsiteY59" fmla="*/ 1870724 h 3482342"/>
              <a:gd name="connsiteX60" fmla="*/ 6753991 w 12192000"/>
              <a:gd name="connsiteY60" fmla="*/ 1860969 h 3482342"/>
              <a:gd name="connsiteX61" fmla="*/ 6727754 w 12192000"/>
              <a:gd name="connsiteY61" fmla="*/ 1882372 h 3482342"/>
              <a:gd name="connsiteX62" fmla="*/ 6723371 w 12192000"/>
              <a:gd name="connsiteY62" fmla="*/ 1886494 h 3482342"/>
              <a:gd name="connsiteX63" fmla="*/ 6702779 w 12192000"/>
              <a:gd name="connsiteY63" fmla="*/ 1893601 h 3482342"/>
              <a:gd name="connsiteX64" fmla="*/ 6700779 w 12192000"/>
              <a:gd name="connsiteY64" fmla="*/ 1907344 h 3482342"/>
              <a:gd name="connsiteX65" fmla="*/ 6672513 w 12192000"/>
              <a:gd name="connsiteY65" fmla="*/ 1926452 h 3482342"/>
              <a:gd name="connsiteX66" fmla="*/ 6633549 w 12192000"/>
              <a:gd name="connsiteY66" fmla="*/ 1936255 h 3482342"/>
              <a:gd name="connsiteX67" fmla="*/ 6444344 w 12192000"/>
              <a:gd name="connsiteY67" fmla="*/ 1969663 h 3482342"/>
              <a:gd name="connsiteX68" fmla="*/ 6333446 w 12192000"/>
              <a:gd name="connsiteY68" fmla="*/ 1997163 h 3482342"/>
              <a:gd name="connsiteX69" fmla="*/ 6294933 w 12192000"/>
              <a:gd name="connsiteY69" fmla="*/ 2019412 h 3482342"/>
              <a:gd name="connsiteX70" fmla="*/ 6238719 w 12192000"/>
              <a:gd name="connsiteY70" fmla="*/ 2042547 h 3482342"/>
              <a:gd name="connsiteX71" fmla="*/ 6142310 w 12192000"/>
              <a:gd name="connsiteY71" fmla="*/ 2092510 h 3482342"/>
              <a:gd name="connsiteX72" fmla="*/ 6007916 w 12192000"/>
              <a:gd name="connsiteY72" fmla="*/ 2143752 h 3482342"/>
              <a:gd name="connsiteX73" fmla="*/ 5894610 w 12192000"/>
              <a:gd name="connsiteY73" fmla="*/ 2130684 h 3482342"/>
              <a:gd name="connsiteX74" fmla="*/ 5817682 w 12192000"/>
              <a:gd name="connsiteY74" fmla="*/ 2157358 h 3482342"/>
              <a:gd name="connsiteX75" fmla="*/ 5591469 w 12192000"/>
              <a:gd name="connsiteY75" fmla="*/ 2178389 h 3482342"/>
              <a:gd name="connsiteX76" fmla="*/ 5414282 w 12192000"/>
              <a:gd name="connsiteY76" fmla="*/ 2183070 h 3482342"/>
              <a:gd name="connsiteX77" fmla="*/ 5368369 w 12192000"/>
              <a:gd name="connsiteY77" fmla="*/ 2204272 h 3482342"/>
              <a:gd name="connsiteX78" fmla="*/ 5291263 w 12192000"/>
              <a:gd name="connsiteY78" fmla="*/ 2239182 h 3482342"/>
              <a:gd name="connsiteX79" fmla="*/ 5240857 w 12192000"/>
              <a:gd name="connsiteY79" fmla="*/ 2289444 h 3482342"/>
              <a:gd name="connsiteX80" fmla="*/ 5173523 w 12192000"/>
              <a:gd name="connsiteY80" fmla="*/ 2309057 h 3482342"/>
              <a:gd name="connsiteX81" fmla="*/ 5148543 w 12192000"/>
              <a:gd name="connsiteY81" fmla="*/ 2282356 h 3482342"/>
              <a:gd name="connsiteX82" fmla="*/ 5079548 w 12192000"/>
              <a:gd name="connsiteY82" fmla="*/ 2313485 h 3482342"/>
              <a:gd name="connsiteX83" fmla="*/ 4975908 w 12192000"/>
              <a:gd name="connsiteY83" fmla="*/ 2364128 h 3482342"/>
              <a:gd name="connsiteX84" fmla="*/ 4913723 w 12192000"/>
              <a:gd name="connsiteY84" fmla="*/ 2385265 h 3482342"/>
              <a:gd name="connsiteX85" fmla="*/ 4746485 w 12192000"/>
              <a:gd name="connsiteY85" fmla="*/ 2451769 h 3482342"/>
              <a:gd name="connsiteX86" fmla="*/ 4681588 w 12192000"/>
              <a:gd name="connsiteY86" fmla="*/ 2467494 h 3482342"/>
              <a:gd name="connsiteX87" fmla="*/ 1783655 w 12192000"/>
              <a:gd name="connsiteY87" fmla="*/ 3163860 h 3482342"/>
              <a:gd name="connsiteX88" fmla="*/ 1325955 w 12192000"/>
              <a:gd name="connsiteY88" fmla="*/ 3176692 h 3482342"/>
              <a:gd name="connsiteX89" fmla="*/ 1190384 w 12192000"/>
              <a:gd name="connsiteY89" fmla="*/ 3203504 h 3482342"/>
              <a:gd name="connsiteX90" fmla="*/ 1094537 w 12192000"/>
              <a:gd name="connsiteY90" fmla="*/ 3229469 h 3482342"/>
              <a:gd name="connsiteX91" fmla="*/ 779276 w 12192000"/>
              <a:gd name="connsiteY91" fmla="*/ 3327290 h 3482342"/>
              <a:gd name="connsiteX92" fmla="*/ 600378 w 12192000"/>
              <a:gd name="connsiteY92" fmla="*/ 3335250 h 3482342"/>
              <a:gd name="connsiteX93" fmla="*/ 493457 w 12192000"/>
              <a:gd name="connsiteY93" fmla="*/ 3365044 h 3482342"/>
              <a:gd name="connsiteX94" fmla="*/ 349402 w 12192000"/>
              <a:gd name="connsiteY94" fmla="*/ 3380897 h 3482342"/>
              <a:gd name="connsiteX95" fmla="*/ 192183 w 12192000"/>
              <a:gd name="connsiteY95" fmla="*/ 3460075 h 3482342"/>
              <a:gd name="connsiteX96" fmla="*/ 46713 w 12192000"/>
              <a:gd name="connsiteY96" fmla="*/ 3462986 h 3482342"/>
              <a:gd name="connsiteX97" fmla="*/ 2765 w 12192000"/>
              <a:gd name="connsiteY97" fmla="*/ 3480770 h 3482342"/>
              <a:gd name="connsiteX98" fmla="*/ 0 w 12192000"/>
              <a:gd name="connsiteY98" fmla="*/ 3482342 h 3482342"/>
              <a:gd name="connsiteX99" fmla="*/ 0 w 12192000"/>
              <a:gd name="connsiteY99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338523 w 12192000"/>
              <a:gd name="connsiteY16" fmla="*/ 852810 h 3482342"/>
              <a:gd name="connsiteX17" fmla="*/ 11228040 w 12192000"/>
              <a:gd name="connsiteY17" fmla="*/ 958953 h 3482342"/>
              <a:gd name="connsiteX18" fmla="*/ 11193568 w 12192000"/>
              <a:gd name="connsiteY18" fmla="*/ 1039464 h 3482342"/>
              <a:gd name="connsiteX19" fmla="*/ 11120819 w 12192000"/>
              <a:gd name="connsiteY19" fmla="*/ 1126133 h 3482342"/>
              <a:gd name="connsiteX20" fmla="*/ 11028687 w 12192000"/>
              <a:gd name="connsiteY20" fmla="*/ 1199018 h 3482342"/>
              <a:gd name="connsiteX21" fmla="*/ 10815658 w 12192000"/>
              <a:gd name="connsiteY21" fmla="*/ 1287849 h 3482342"/>
              <a:gd name="connsiteX22" fmla="*/ 10679906 w 12192000"/>
              <a:gd name="connsiteY22" fmla="*/ 1324988 h 3482342"/>
              <a:gd name="connsiteX23" fmla="*/ 10636304 w 12192000"/>
              <a:gd name="connsiteY23" fmla="*/ 1317928 h 3482342"/>
              <a:gd name="connsiteX24" fmla="*/ 10573203 w 12192000"/>
              <a:gd name="connsiteY24" fmla="*/ 1351996 h 3482342"/>
              <a:gd name="connsiteX25" fmla="*/ 10513263 w 12192000"/>
              <a:gd name="connsiteY25" fmla="*/ 1350756 h 3482342"/>
              <a:gd name="connsiteX26" fmla="*/ 10464012 w 12192000"/>
              <a:gd name="connsiteY26" fmla="*/ 1391778 h 3482342"/>
              <a:gd name="connsiteX27" fmla="*/ 10405409 w 12192000"/>
              <a:gd name="connsiteY27" fmla="*/ 1422789 h 3482342"/>
              <a:gd name="connsiteX28" fmla="*/ 10370530 w 12192000"/>
              <a:gd name="connsiteY28" fmla="*/ 1441596 h 3482342"/>
              <a:gd name="connsiteX29" fmla="*/ 10264922 w 12192000"/>
              <a:gd name="connsiteY29" fmla="*/ 1472107 h 3482342"/>
              <a:gd name="connsiteX30" fmla="*/ 10058690 w 12192000"/>
              <a:gd name="connsiteY30" fmla="*/ 1474888 h 3482342"/>
              <a:gd name="connsiteX31" fmla="*/ 10004424 w 12192000"/>
              <a:gd name="connsiteY31" fmla="*/ 1489801 h 3482342"/>
              <a:gd name="connsiteX32" fmla="*/ 9999951 w 12192000"/>
              <a:gd name="connsiteY32" fmla="*/ 1499127 h 3482342"/>
              <a:gd name="connsiteX33" fmla="*/ 9845462 w 12192000"/>
              <a:gd name="connsiteY33" fmla="*/ 1548192 h 3482342"/>
              <a:gd name="connsiteX34" fmla="*/ 9736156 w 12192000"/>
              <a:gd name="connsiteY34" fmla="*/ 1581928 h 3482342"/>
              <a:gd name="connsiteX35" fmla="*/ 9693355 w 12192000"/>
              <a:gd name="connsiteY35" fmla="*/ 1602632 h 3482342"/>
              <a:gd name="connsiteX36" fmla="*/ 9664242 w 12192000"/>
              <a:gd name="connsiteY36" fmla="*/ 1622075 h 3482342"/>
              <a:gd name="connsiteX37" fmla="*/ 9579195 w 12192000"/>
              <a:gd name="connsiteY37" fmla="*/ 1648017 h 3482342"/>
              <a:gd name="connsiteX38" fmla="*/ 9433652 w 12192000"/>
              <a:gd name="connsiteY38" fmla="*/ 1681174 h 3482342"/>
              <a:gd name="connsiteX39" fmla="*/ 9403775 w 12192000"/>
              <a:gd name="connsiteY39" fmla="*/ 1690403 h 3482342"/>
              <a:gd name="connsiteX40" fmla="*/ 9382503 w 12192000"/>
              <a:gd name="connsiteY40" fmla="*/ 1706957 h 3482342"/>
              <a:gd name="connsiteX41" fmla="*/ 9381410 w 12192000"/>
              <a:gd name="connsiteY41" fmla="*/ 1718312 h 3482342"/>
              <a:gd name="connsiteX42" fmla="*/ 9365685 w 12192000"/>
              <a:gd name="connsiteY42" fmla="*/ 1724772 h 3482342"/>
              <a:gd name="connsiteX43" fmla="*/ 9278020 w 12192000"/>
              <a:gd name="connsiteY43" fmla="*/ 1741161 h 3482342"/>
              <a:gd name="connsiteX44" fmla="*/ 9217145 w 12192000"/>
              <a:gd name="connsiteY44" fmla="*/ 1771195 h 3482342"/>
              <a:gd name="connsiteX45" fmla="*/ 8955875 w 12192000"/>
              <a:gd name="connsiteY45" fmla="*/ 1796806 h 3482342"/>
              <a:gd name="connsiteX46" fmla="*/ 8648415 w 12192000"/>
              <a:gd name="connsiteY46" fmla="*/ 1878623 h 3482342"/>
              <a:gd name="connsiteX47" fmla="*/ 8495949 w 12192000"/>
              <a:gd name="connsiteY47" fmla="*/ 1902425 h 3482342"/>
              <a:gd name="connsiteX48" fmla="*/ 8236214 w 12192000"/>
              <a:gd name="connsiteY48" fmla="*/ 1909725 h 3482342"/>
              <a:gd name="connsiteX49" fmla="*/ 8132104 w 12192000"/>
              <a:gd name="connsiteY49" fmla="*/ 1895727 h 3482342"/>
              <a:gd name="connsiteX50" fmla="*/ 7918078 w 12192000"/>
              <a:gd name="connsiteY50" fmla="*/ 1862668 h 3482342"/>
              <a:gd name="connsiteX51" fmla="*/ 7817899 w 12192000"/>
              <a:gd name="connsiteY51" fmla="*/ 1862176 h 3482342"/>
              <a:gd name="connsiteX52" fmla="*/ 7768994 w 12192000"/>
              <a:gd name="connsiteY52" fmla="*/ 1855721 h 3482342"/>
              <a:gd name="connsiteX53" fmla="*/ 7618027 w 12192000"/>
              <a:gd name="connsiteY53" fmla="*/ 1830959 h 3482342"/>
              <a:gd name="connsiteX54" fmla="*/ 7449425 w 12192000"/>
              <a:gd name="connsiteY54" fmla="*/ 1810910 h 3482342"/>
              <a:gd name="connsiteX55" fmla="*/ 7342915 w 12192000"/>
              <a:gd name="connsiteY55" fmla="*/ 1819827 h 3482342"/>
              <a:gd name="connsiteX56" fmla="*/ 7255191 w 12192000"/>
              <a:gd name="connsiteY56" fmla="*/ 1834354 h 3482342"/>
              <a:gd name="connsiteX57" fmla="*/ 7131205 w 12192000"/>
              <a:gd name="connsiteY57" fmla="*/ 1845557 h 3482342"/>
              <a:gd name="connsiteX58" fmla="*/ 6941837 w 12192000"/>
              <a:gd name="connsiteY58" fmla="*/ 1840640 h 3482342"/>
              <a:gd name="connsiteX59" fmla="*/ 6837145 w 12192000"/>
              <a:gd name="connsiteY59" fmla="*/ 1870724 h 3482342"/>
              <a:gd name="connsiteX60" fmla="*/ 6753991 w 12192000"/>
              <a:gd name="connsiteY60" fmla="*/ 1860969 h 3482342"/>
              <a:gd name="connsiteX61" fmla="*/ 6727754 w 12192000"/>
              <a:gd name="connsiteY61" fmla="*/ 1882372 h 3482342"/>
              <a:gd name="connsiteX62" fmla="*/ 6723371 w 12192000"/>
              <a:gd name="connsiteY62" fmla="*/ 1886494 h 3482342"/>
              <a:gd name="connsiteX63" fmla="*/ 6702779 w 12192000"/>
              <a:gd name="connsiteY63" fmla="*/ 1893601 h 3482342"/>
              <a:gd name="connsiteX64" fmla="*/ 6700779 w 12192000"/>
              <a:gd name="connsiteY64" fmla="*/ 1907344 h 3482342"/>
              <a:gd name="connsiteX65" fmla="*/ 6672513 w 12192000"/>
              <a:gd name="connsiteY65" fmla="*/ 1926452 h 3482342"/>
              <a:gd name="connsiteX66" fmla="*/ 6633549 w 12192000"/>
              <a:gd name="connsiteY66" fmla="*/ 1936255 h 3482342"/>
              <a:gd name="connsiteX67" fmla="*/ 6444344 w 12192000"/>
              <a:gd name="connsiteY67" fmla="*/ 1969663 h 3482342"/>
              <a:gd name="connsiteX68" fmla="*/ 6333446 w 12192000"/>
              <a:gd name="connsiteY68" fmla="*/ 1997163 h 3482342"/>
              <a:gd name="connsiteX69" fmla="*/ 6294933 w 12192000"/>
              <a:gd name="connsiteY69" fmla="*/ 2019412 h 3482342"/>
              <a:gd name="connsiteX70" fmla="*/ 6238719 w 12192000"/>
              <a:gd name="connsiteY70" fmla="*/ 2042547 h 3482342"/>
              <a:gd name="connsiteX71" fmla="*/ 6142310 w 12192000"/>
              <a:gd name="connsiteY71" fmla="*/ 2092510 h 3482342"/>
              <a:gd name="connsiteX72" fmla="*/ 6007916 w 12192000"/>
              <a:gd name="connsiteY72" fmla="*/ 2143752 h 3482342"/>
              <a:gd name="connsiteX73" fmla="*/ 5894610 w 12192000"/>
              <a:gd name="connsiteY73" fmla="*/ 2130684 h 3482342"/>
              <a:gd name="connsiteX74" fmla="*/ 5817682 w 12192000"/>
              <a:gd name="connsiteY74" fmla="*/ 2157358 h 3482342"/>
              <a:gd name="connsiteX75" fmla="*/ 5591469 w 12192000"/>
              <a:gd name="connsiteY75" fmla="*/ 2178389 h 3482342"/>
              <a:gd name="connsiteX76" fmla="*/ 5414282 w 12192000"/>
              <a:gd name="connsiteY76" fmla="*/ 2183070 h 3482342"/>
              <a:gd name="connsiteX77" fmla="*/ 5368369 w 12192000"/>
              <a:gd name="connsiteY77" fmla="*/ 2204272 h 3482342"/>
              <a:gd name="connsiteX78" fmla="*/ 5291263 w 12192000"/>
              <a:gd name="connsiteY78" fmla="*/ 2239182 h 3482342"/>
              <a:gd name="connsiteX79" fmla="*/ 5240857 w 12192000"/>
              <a:gd name="connsiteY79" fmla="*/ 2289444 h 3482342"/>
              <a:gd name="connsiteX80" fmla="*/ 5173523 w 12192000"/>
              <a:gd name="connsiteY80" fmla="*/ 2309057 h 3482342"/>
              <a:gd name="connsiteX81" fmla="*/ 5148543 w 12192000"/>
              <a:gd name="connsiteY81" fmla="*/ 2282356 h 3482342"/>
              <a:gd name="connsiteX82" fmla="*/ 5079548 w 12192000"/>
              <a:gd name="connsiteY82" fmla="*/ 2313485 h 3482342"/>
              <a:gd name="connsiteX83" fmla="*/ 4975908 w 12192000"/>
              <a:gd name="connsiteY83" fmla="*/ 2364128 h 3482342"/>
              <a:gd name="connsiteX84" fmla="*/ 4913723 w 12192000"/>
              <a:gd name="connsiteY84" fmla="*/ 2385265 h 3482342"/>
              <a:gd name="connsiteX85" fmla="*/ 4746485 w 12192000"/>
              <a:gd name="connsiteY85" fmla="*/ 2451769 h 3482342"/>
              <a:gd name="connsiteX86" fmla="*/ 4681588 w 12192000"/>
              <a:gd name="connsiteY86" fmla="*/ 2467494 h 3482342"/>
              <a:gd name="connsiteX87" fmla="*/ 1783655 w 12192000"/>
              <a:gd name="connsiteY87" fmla="*/ 3163860 h 3482342"/>
              <a:gd name="connsiteX88" fmla="*/ 1325955 w 12192000"/>
              <a:gd name="connsiteY88" fmla="*/ 3176692 h 3482342"/>
              <a:gd name="connsiteX89" fmla="*/ 1190384 w 12192000"/>
              <a:gd name="connsiteY89" fmla="*/ 3203504 h 3482342"/>
              <a:gd name="connsiteX90" fmla="*/ 1094537 w 12192000"/>
              <a:gd name="connsiteY90" fmla="*/ 3229469 h 3482342"/>
              <a:gd name="connsiteX91" fmla="*/ 779276 w 12192000"/>
              <a:gd name="connsiteY91" fmla="*/ 3327290 h 3482342"/>
              <a:gd name="connsiteX92" fmla="*/ 600378 w 12192000"/>
              <a:gd name="connsiteY92" fmla="*/ 3335250 h 3482342"/>
              <a:gd name="connsiteX93" fmla="*/ 493457 w 12192000"/>
              <a:gd name="connsiteY93" fmla="*/ 3365044 h 3482342"/>
              <a:gd name="connsiteX94" fmla="*/ 349402 w 12192000"/>
              <a:gd name="connsiteY94" fmla="*/ 3380897 h 3482342"/>
              <a:gd name="connsiteX95" fmla="*/ 192183 w 12192000"/>
              <a:gd name="connsiteY95" fmla="*/ 3460075 h 3482342"/>
              <a:gd name="connsiteX96" fmla="*/ 46713 w 12192000"/>
              <a:gd name="connsiteY96" fmla="*/ 3462986 h 3482342"/>
              <a:gd name="connsiteX97" fmla="*/ 2765 w 12192000"/>
              <a:gd name="connsiteY97" fmla="*/ 3480770 h 3482342"/>
              <a:gd name="connsiteX98" fmla="*/ 0 w 12192000"/>
              <a:gd name="connsiteY98" fmla="*/ 3482342 h 3482342"/>
              <a:gd name="connsiteX99" fmla="*/ 0 w 12192000"/>
              <a:gd name="connsiteY99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338523 w 12192000"/>
              <a:gd name="connsiteY16" fmla="*/ 852810 h 3482342"/>
              <a:gd name="connsiteX17" fmla="*/ 11228040 w 12192000"/>
              <a:gd name="connsiteY17" fmla="*/ 958953 h 3482342"/>
              <a:gd name="connsiteX18" fmla="*/ 11193568 w 12192000"/>
              <a:gd name="connsiteY18" fmla="*/ 1039464 h 3482342"/>
              <a:gd name="connsiteX19" fmla="*/ 11120819 w 12192000"/>
              <a:gd name="connsiteY19" fmla="*/ 1126133 h 3482342"/>
              <a:gd name="connsiteX20" fmla="*/ 11028687 w 12192000"/>
              <a:gd name="connsiteY20" fmla="*/ 1199018 h 3482342"/>
              <a:gd name="connsiteX21" fmla="*/ 10815658 w 12192000"/>
              <a:gd name="connsiteY21" fmla="*/ 1287849 h 3482342"/>
              <a:gd name="connsiteX22" fmla="*/ 10679906 w 12192000"/>
              <a:gd name="connsiteY22" fmla="*/ 1324988 h 3482342"/>
              <a:gd name="connsiteX23" fmla="*/ 10636304 w 12192000"/>
              <a:gd name="connsiteY23" fmla="*/ 1317928 h 3482342"/>
              <a:gd name="connsiteX24" fmla="*/ 10573203 w 12192000"/>
              <a:gd name="connsiteY24" fmla="*/ 1351996 h 3482342"/>
              <a:gd name="connsiteX25" fmla="*/ 10513263 w 12192000"/>
              <a:gd name="connsiteY25" fmla="*/ 1350756 h 3482342"/>
              <a:gd name="connsiteX26" fmla="*/ 10464012 w 12192000"/>
              <a:gd name="connsiteY26" fmla="*/ 1391778 h 3482342"/>
              <a:gd name="connsiteX27" fmla="*/ 10405409 w 12192000"/>
              <a:gd name="connsiteY27" fmla="*/ 1422789 h 3482342"/>
              <a:gd name="connsiteX28" fmla="*/ 10370530 w 12192000"/>
              <a:gd name="connsiteY28" fmla="*/ 1441596 h 3482342"/>
              <a:gd name="connsiteX29" fmla="*/ 10264922 w 12192000"/>
              <a:gd name="connsiteY29" fmla="*/ 1472107 h 3482342"/>
              <a:gd name="connsiteX30" fmla="*/ 10058690 w 12192000"/>
              <a:gd name="connsiteY30" fmla="*/ 1474888 h 3482342"/>
              <a:gd name="connsiteX31" fmla="*/ 10004424 w 12192000"/>
              <a:gd name="connsiteY31" fmla="*/ 1489801 h 3482342"/>
              <a:gd name="connsiteX32" fmla="*/ 9999951 w 12192000"/>
              <a:gd name="connsiteY32" fmla="*/ 1499127 h 3482342"/>
              <a:gd name="connsiteX33" fmla="*/ 9845462 w 12192000"/>
              <a:gd name="connsiteY33" fmla="*/ 1548192 h 3482342"/>
              <a:gd name="connsiteX34" fmla="*/ 9736156 w 12192000"/>
              <a:gd name="connsiteY34" fmla="*/ 1581928 h 3482342"/>
              <a:gd name="connsiteX35" fmla="*/ 9693355 w 12192000"/>
              <a:gd name="connsiteY35" fmla="*/ 1602632 h 3482342"/>
              <a:gd name="connsiteX36" fmla="*/ 9664242 w 12192000"/>
              <a:gd name="connsiteY36" fmla="*/ 1622075 h 3482342"/>
              <a:gd name="connsiteX37" fmla="*/ 9579195 w 12192000"/>
              <a:gd name="connsiteY37" fmla="*/ 1648017 h 3482342"/>
              <a:gd name="connsiteX38" fmla="*/ 9433652 w 12192000"/>
              <a:gd name="connsiteY38" fmla="*/ 1681174 h 3482342"/>
              <a:gd name="connsiteX39" fmla="*/ 9403775 w 12192000"/>
              <a:gd name="connsiteY39" fmla="*/ 1690403 h 3482342"/>
              <a:gd name="connsiteX40" fmla="*/ 9382503 w 12192000"/>
              <a:gd name="connsiteY40" fmla="*/ 1706957 h 3482342"/>
              <a:gd name="connsiteX41" fmla="*/ 9381410 w 12192000"/>
              <a:gd name="connsiteY41" fmla="*/ 1718312 h 3482342"/>
              <a:gd name="connsiteX42" fmla="*/ 9365685 w 12192000"/>
              <a:gd name="connsiteY42" fmla="*/ 1724772 h 3482342"/>
              <a:gd name="connsiteX43" fmla="*/ 9278020 w 12192000"/>
              <a:gd name="connsiteY43" fmla="*/ 1741161 h 3482342"/>
              <a:gd name="connsiteX44" fmla="*/ 9217145 w 12192000"/>
              <a:gd name="connsiteY44" fmla="*/ 1771195 h 3482342"/>
              <a:gd name="connsiteX45" fmla="*/ 8955875 w 12192000"/>
              <a:gd name="connsiteY45" fmla="*/ 1796806 h 3482342"/>
              <a:gd name="connsiteX46" fmla="*/ 8648415 w 12192000"/>
              <a:gd name="connsiteY46" fmla="*/ 1878623 h 3482342"/>
              <a:gd name="connsiteX47" fmla="*/ 8495949 w 12192000"/>
              <a:gd name="connsiteY47" fmla="*/ 1902425 h 3482342"/>
              <a:gd name="connsiteX48" fmla="*/ 8236214 w 12192000"/>
              <a:gd name="connsiteY48" fmla="*/ 1909725 h 3482342"/>
              <a:gd name="connsiteX49" fmla="*/ 8132104 w 12192000"/>
              <a:gd name="connsiteY49" fmla="*/ 1895727 h 3482342"/>
              <a:gd name="connsiteX50" fmla="*/ 7918078 w 12192000"/>
              <a:gd name="connsiteY50" fmla="*/ 1862668 h 3482342"/>
              <a:gd name="connsiteX51" fmla="*/ 7817899 w 12192000"/>
              <a:gd name="connsiteY51" fmla="*/ 1862176 h 3482342"/>
              <a:gd name="connsiteX52" fmla="*/ 7768994 w 12192000"/>
              <a:gd name="connsiteY52" fmla="*/ 1855721 h 3482342"/>
              <a:gd name="connsiteX53" fmla="*/ 7618027 w 12192000"/>
              <a:gd name="connsiteY53" fmla="*/ 1830959 h 3482342"/>
              <a:gd name="connsiteX54" fmla="*/ 7449425 w 12192000"/>
              <a:gd name="connsiteY54" fmla="*/ 1810910 h 3482342"/>
              <a:gd name="connsiteX55" fmla="*/ 7342915 w 12192000"/>
              <a:gd name="connsiteY55" fmla="*/ 1819827 h 3482342"/>
              <a:gd name="connsiteX56" fmla="*/ 7255191 w 12192000"/>
              <a:gd name="connsiteY56" fmla="*/ 1834354 h 3482342"/>
              <a:gd name="connsiteX57" fmla="*/ 7131205 w 12192000"/>
              <a:gd name="connsiteY57" fmla="*/ 1845557 h 3482342"/>
              <a:gd name="connsiteX58" fmla="*/ 6941837 w 12192000"/>
              <a:gd name="connsiteY58" fmla="*/ 1840640 h 3482342"/>
              <a:gd name="connsiteX59" fmla="*/ 6837145 w 12192000"/>
              <a:gd name="connsiteY59" fmla="*/ 1870724 h 3482342"/>
              <a:gd name="connsiteX60" fmla="*/ 6753991 w 12192000"/>
              <a:gd name="connsiteY60" fmla="*/ 1860969 h 3482342"/>
              <a:gd name="connsiteX61" fmla="*/ 6727754 w 12192000"/>
              <a:gd name="connsiteY61" fmla="*/ 1882372 h 3482342"/>
              <a:gd name="connsiteX62" fmla="*/ 6723371 w 12192000"/>
              <a:gd name="connsiteY62" fmla="*/ 1886494 h 3482342"/>
              <a:gd name="connsiteX63" fmla="*/ 6702779 w 12192000"/>
              <a:gd name="connsiteY63" fmla="*/ 1893601 h 3482342"/>
              <a:gd name="connsiteX64" fmla="*/ 6700779 w 12192000"/>
              <a:gd name="connsiteY64" fmla="*/ 1907344 h 3482342"/>
              <a:gd name="connsiteX65" fmla="*/ 6672513 w 12192000"/>
              <a:gd name="connsiteY65" fmla="*/ 1926452 h 3482342"/>
              <a:gd name="connsiteX66" fmla="*/ 6633549 w 12192000"/>
              <a:gd name="connsiteY66" fmla="*/ 1936255 h 3482342"/>
              <a:gd name="connsiteX67" fmla="*/ 6444344 w 12192000"/>
              <a:gd name="connsiteY67" fmla="*/ 1969663 h 3482342"/>
              <a:gd name="connsiteX68" fmla="*/ 6333446 w 12192000"/>
              <a:gd name="connsiteY68" fmla="*/ 1997163 h 3482342"/>
              <a:gd name="connsiteX69" fmla="*/ 6294933 w 12192000"/>
              <a:gd name="connsiteY69" fmla="*/ 2019412 h 3482342"/>
              <a:gd name="connsiteX70" fmla="*/ 6238719 w 12192000"/>
              <a:gd name="connsiteY70" fmla="*/ 2042547 h 3482342"/>
              <a:gd name="connsiteX71" fmla="*/ 6142310 w 12192000"/>
              <a:gd name="connsiteY71" fmla="*/ 2092510 h 3482342"/>
              <a:gd name="connsiteX72" fmla="*/ 6007916 w 12192000"/>
              <a:gd name="connsiteY72" fmla="*/ 2143752 h 3482342"/>
              <a:gd name="connsiteX73" fmla="*/ 5894610 w 12192000"/>
              <a:gd name="connsiteY73" fmla="*/ 2130684 h 3482342"/>
              <a:gd name="connsiteX74" fmla="*/ 5817682 w 12192000"/>
              <a:gd name="connsiteY74" fmla="*/ 2157358 h 3482342"/>
              <a:gd name="connsiteX75" fmla="*/ 5591469 w 12192000"/>
              <a:gd name="connsiteY75" fmla="*/ 2178389 h 3482342"/>
              <a:gd name="connsiteX76" fmla="*/ 5414282 w 12192000"/>
              <a:gd name="connsiteY76" fmla="*/ 2183070 h 3482342"/>
              <a:gd name="connsiteX77" fmla="*/ 5368369 w 12192000"/>
              <a:gd name="connsiteY77" fmla="*/ 2204272 h 3482342"/>
              <a:gd name="connsiteX78" fmla="*/ 5291263 w 12192000"/>
              <a:gd name="connsiteY78" fmla="*/ 2239182 h 3482342"/>
              <a:gd name="connsiteX79" fmla="*/ 5240857 w 12192000"/>
              <a:gd name="connsiteY79" fmla="*/ 2289444 h 3482342"/>
              <a:gd name="connsiteX80" fmla="*/ 5173523 w 12192000"/>
              <a:gd name="connsiteY80" fmla="*/ 2309057 h 3482342"/>
              <a:gd name="connsiteX81" fmla="*/ 5148543 w 12192000"/>
              <a:gd name="connsiteY81" fmla="*/ 2282356 h 3482342"/>
              <a:gd name="connsiteX82" fmla="*/ 5079548 w 12192000"/>
              <a:gd name="connsiteY82" fmla="*/ 2313485 h 3482342"/>
              <a:gd name="connsiteX83" fmla="*/ 4975908 w 12192000"/>
              <a:gd name="connsiteY83" fmla="*/ 2364128 h 3482342"/>
              <a:gd name="connsiteX84" fmla="*/ 4913723 w 12192000"/>
              <a:gd name="connsiteY84" fmla="*/ 2385265 h 3482342"/>
              <a:gd name="connsiteX85" fmla="*/ 4746485 w 12192000"/>
              <a:gd name="connsiteY85" fmla="*/ 2451769 h 3482342"/>
              <a:gd name="connsiteX86" fmla="*/ 4681588 w 12192000"/>
              <a:gd name="connsiteY86" fmla="*/ 2467494 h 3482342"/>
              <a:gd name="connsiteX87" fmla="*/ 1783655 w 12192000"/>
              <a:gd name="connsiteY87" fmla="*/ 3163860 h 3482342"/>
              <a:gd name="connsiteX88" fmla="*/ 1325955 w 12192000"/>
              <a:gd name="connsiteY88" fmla="*/ 3176692 h 3482342"/>
              <a:gd name="connsiteX89" fmla="*/ 1190384 w 12192000"/>
              <a:gd name="connsiteY89" fmla="*/ 3203504 h 3482342"/>
              <a:gd name="connsiteX90" fmla="*/ 1094537 w 12192000"/>
              <a:gd name="connsiteY90" fmla="*/ 3229469 h 3482342"/>
              <a:gd name="connsiteX91" fmla="*/ 779276 w 12192000"/>
              <a:gd name="connsiteY91" fmla="*/ 3327290 h 3482342"/>
              <a:gd name="connsiteX92" fmla="*/ 600378 w 12192000"/>
              <a:gd name="connsiteY92" fmla="*/ 3335250 h 3482342"/>
              <a:gd name="connsiteX93" fmla="*/ 493457 w 12192000"/>
              <a:gd name="connsiteY93" fmla="*/ 3365044 h 3482342"/>
              <a:gd name="connsiteX94" fmla="*/ 349402 w 12192000"/>
              <a:gd name="connsiteY94" fmla="*/ 3380897 h 3482342"/>
              <a:gd name="connsiteX95" fmla="*/ 192183 w 12192000"/>
              <a:gd name="connsiteY95" fmla="*/ 3460075 h 3482342"/>
              <a:gd name="connsiteX96" fmla="*/ 46713 w 12192000"/>
              <a:gd name="connsiteY96" fmla="*/ 3462986 h 3482342"/>
              <a:gd name="connsiteX97" fmla="*/ 2765 w 12192000"/>
              <a:gd name="connsiteY97" fmla="*/ 3480770 h 3482342"/>
              <a:gd name="connsiteX98" fmla="*/ 0 w 12192000"/>
              <a:gd name="connsiteY98" fmla="*/ 3482342 h 3482342"/>
              <a:gd name="connsiteX99" fmla="*/ 0 w 12192000"/>
              <a:gd name="connsiteY99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338523 w 12192000"/>
              <a:gd name="connsiteY16" fmla="*/ 852810 h 3482342"/>
              <a:gd name="connsiteX17" fmla="*/ 11228040 w 12192000"/>
              <a:gd name="connsiteY17" fmla="*/ 958953 h 3482342"/>
              <a:gd name="connsiteX18" fmla="*/ 11193568 w 12192000"/>
              <a:gd name="connsiteY18" fmla="*/ 1039464 h 3482342"/>
              <a:gd name="connsiteX19" fmla="*/ 11120819 w 12192000"/>
              <a:gd name="connsiteY19" fmla="*/ 1126133 h 3482342"/>
              <a:gd name="connsiteX20" fmla="*/ 11028687 w 12192000"/>
              <a:gd name="connsiteY20" fmla="*/ 1199018 h 3482342"/>
              <a:gd name="connsiteX21" fmla="*/ 10815658 w 12192000"/>
              <a:gd name="connsiteY21" fmla="*/ 1287849 h 3482342"/>
              <a:gd name="connsiteX22" fmla="*/ 10679906 w 12192000"/>
              <a:gd name="connsiteY22" fmla="*/ 1324988 h 3482342"/>
              <a:gd name="connsiteX23" fmla="*/ 10636304 w 12192000"/>
              <a:gd name="connsiteY23" fmla="*/ 1317928 h 3482342"/>
              <a:gd name="connsiteX24" fmla="*/ 10573203 w 12192000"/>
              <a:gd name="connsiteY24" fmla="*/ 1351996 h 3482342"/>
              <a:gd name="connsiteX25" fmla="*/ 10513263 w 12192000"/>
              <a:gd name="connsiteY25" fmla="*/ 1350756 h 3482342"/>
              <a:gd name="connsiteX26" fmla="*/ 10464012 w 12192000"/>
              <a:gd name="connsiteY26" fmla="*/ 1391778 h 3482342"/>
              <a:gd name="connsiteX27" fmla="*/ 10405409 w 12192000"/>
              <a:gd name="connsiteY27" fmla="*/ 1422789 h 3482342"/>
              <a:gd name="connsiteX28" fmla="*/ 10370530 w 12192000"/>
              <a:gd name="connsiteY28" fmla="*/ 1441596 h 3482342"/>
              <a:gd name="connsiteX29" fmla="*/ 10264922 w 12192000"/>
              <a:gd name="connsiteY29" fmla="*/ 1472107 h 3482342"/>
              <a:gd name="connsiteX30" fmla="*/ 10058690 w 12192000"/>
              <a:gd name="connsiteY30" fmla="*/ 1474888 h 3482342"/>
              <a:gd name="connsiteX31" fmla="*/ 10004424 w 12192000"/>
              <a:gd name="connsiteY31" fmla="*/ 1489801 h 3482342"/>
              <a:gd name="connsiteX32" fmla="*/ 9999951 w 12192000"/>
              <a:gd name="connsiteY32" fmla="*/ 1499127 h 3482342"/>
              <a:gd name="connsiteX33" fmla="*/ 9845462 w 12192000"/>
              <a:gd name="connsiteY33" fmla="*/ 1548192 h 3482342"/>
              <a:gd name="connsiteX34" fmla="*/ 9736156 w 12192000"/>
              <a:gd name="connsiteY34" fmla="*/ 1581928 h 3482342"/>
              <a:gd name="connsiteX35" fmla="*/ 9693355 w 12192000"/>
              <a:gd name="connsiteY35" fmla="*/ 1602632 h 3482342"/>
              <a:gd name="connsiteX36" fmla="*/ 9664242 w 12192000"/>
              <a:gd name="connsiteY36" fmla="*/ 1622075 h 3482342"/>
              <a:gd name="connsiteX37" fmla="*/ 9579195 w 12192000"/>
              <a:gd name="connsiteY37" fmla="*/ 1648017 h 3482342"/>
              <a:gd name="connsiteX38" fmla="*/ 9433652 w 12192000"/>
              <a:gd name="connsiteY38" fmla="*/ 1681174 h 3482342"/>
              <a:gd name="connsiteX39" fmla="*/ 9403775 w 12192000"/>
              <a:gd name="connsiteY39" fmla="*/ 1690403 h 3482342"/>
              <a:gd name="connsiteX40" fmla="*/ 9382503 w 12192000"/>
              <a:gd name="connsiteY40" fmla="*/ 1706957 h 3482342"/>
              <a:gd name="connsiteX41" fmla="*/ 9381410 w 12192000"/>
              <a:gd name="connsiteY41" fmla="*/ 1718312 h 3482342"/>
              <a:gd name="connsiteX42" fmla="*/ 9365685 w 12192000"/>
              <a:gd name="connsiteY42" fmla="*/ 1724772 h 3482342"/>
              <a:gd name="connsiteX43" fmla="*/ 9278020 w 12192000"/>
              <a:gd name="connsiteY43" fmla="*/ 1741161 h 3482342"/>
              <a:gd name="connsiteX44" fmla="*/ 9217145 w 12192000"/>
              <a:gd name="connsiteY44" fmla="*/ 1771195 h 3482342"/>
              <a:gd name="connsiteX45" fmla="*/ 8955875 w 12192000"/>
              <a:gd name="connsiteY45" fmla="*/ 1796806 h 3482342"/>
              <a:gd name="connsiteX46" fmla="*/ 8648415 w 12192000"/>
              <a:gd name="connsiteY46" fmla="*/ 1878623 h 3482342"/>
              <a:gd name="connsiteX47" fmla="*/ 8495949 w 12192000"/>
              <a:gd name="connsiteY47" fmla="*/ 1902425 h 3482342"/>
              <a:gd name="connsiteX48" fmla="*/ 8236214 w 12192000"/>
              <a:gd name="connsiteY48" fmla="*/ 1909725 h 3482342"/>
              <a:gd name="connsiteX49" fmla="*/ 8132104 w 12192000"/>
              <a:gd name="connsiteY49" fmla="*/ 1895727 h 3482342"/>
              <a:gd name="connsiteX50" fmla="*/ 7918078 w 12192000"/>
              <a:gd name="connsiteY50" fmla="*/ 1862668 h 3482342"/>
              <a:gd name="connsiteX51" fmla="*/ 7817899 w 12192000"/>
              <a:gd name="connsiteY51" fmla="*/ 1862176 h 3482342"/>
              <a:gd name="connsiteX52" fmla="*/ 7768994 w 12192000"/>
              <a:gd name="connsiteY52" fmla="*/ 1855721 h 3482342"/>
              <a:gd name="connsiteX53" fmla="*/ 7618027 w 12192000"/>
              <a:gd name="connsiteY53" fmla="*/ 1830959 h 3482342"/>
              <a:gd name="connsiteX54" fmla="*/ 7449425 w 12192000"/>
              <a:gd name="connsiteY54" fmla="*/ 1810910 h 3482342"/>
              <a:gd name="connsiteX55" fmla="*/ 7342915 w 12192000"/>
              <a:gd name="connsiteY55" fmla="*/ 1819827 h 3482342"/>
              <a:gd name="connsiteX56" fmla="*/ 7255191 w 12192000"/>
              <a:gd name="connsiteY56" fmla="*/ 1834354 h 3482342"/>
              <a:gd name="connsiteX57" fmla="*/ 7131205 w 12192000"/>
              <a:gd name="connsiteY57" fmla="*/ 1845557 h 3482342"/>
              <a:gd name="connsiteX58" fmla="*/ 6941837 w 12192000"/>
              <a:gd name="connsiteY58" fmla="*/ 1840640 h 3482342"/>
              <a:gd name="connsiteX59" fmla="*/ 6837145 w 12192000"/>
              <a:gd name="connsiteY59" fmla="*/ 1870724 h 3482342"/>
              <a:gd name="connsiteX60" fmla="*/ 6753991 w 12192000"/>
              <a:gd name="connsiteY60" fmla="*/ 1860969 h 3482342"/>
              <a:gd name="connsiteX61" fmla="*/ 6727754 w 12192000"/>
              <a:gd name="connsiteY61" fmla="*/ 1882372 h 3482342"/>
              <a:gd name="connsiteX62" fmla="*/ 6723371 w 12192000"/>
              <a:gd name="connsiteY62" fmla="*/ 1886494 h 3482342"/>
              <a:gd name="connsiteX63" fmla="*/ 6702779 w 12192000"/>
              <a:gd name="connsiteY63" fmla="*/ 1893601 h 3482342"/>
              <a:gd name="connsiteX64" fmla="*/ 6700779 w 12192000"/>
              <a:gd name="connsiteY64" fmla="*/ 1907344 h 3482342"/>
              <a:gd name="connsiteX65" fmla="*/ 6672513 w 12192000"/>
              <a:gd name="connsiteY65" fmla="*/ 1926452 h 3482342"/>
              <a:gd name="connsiteX66" fmla="*/ 6633549 w 12192000"/>
              <a:gd name="connsiteY66" fmla="*/ 1936255 h 3482342"/>
              <a:gd name="connsiteX67" fmla="*/ 6444344 w 12192000"/>
              <a:gd name="connsiteY67" fmla="*/ 1969663 h 3482342"/>
              <a:gd name="connsiteX68" fmla="*/ 6333446 w 12192000"/>
              <a:gd name="connsiteY68" fmla="*/ 1997163 h 3482342"/>
              <a:gd name="connsiteX69" fmla="*/ 6294933 w 12192000"/>
              <a:gd name="connsiteY69" fmla="*/ 2019412 h 3482342"/>
              <a:gd name="connsiteX70" fmla="*/ 6238719 w 12192000"/>
              <a:gd name="connsiteY70" fmla="*/ 2042547 h 3482342"/>
              <a:gd name="connsiteX71" fmla="*/ 6142310 w 12192000"/>
              <a:gd name="connsiteY71" fmla="*/ 2092510 h 3482342"/>
              <a:gd name="connsiteX72" fmla="*/ 6007916 w 12192000"/>
              <a:gd name="connsiteY72" fmla="*/ 2143752 h 3482342"/>
              <a:gd name="connsiteX73" fmla="*/ 5894610 w 12192000"/>
              <a:gd name="connsiteY73" fmla="*/ 2130684 h 3482342"/>
              <a:gd name="connsiteX74" fmla="*/ 5817682 w 12192000"/>
              <a:gd name="connsiteY74" fmla="*/ 2157358 h 3482342"/>
              <a:gd name="connsiteX75" fmla="*/ 5591469 w 12192000"/>
              <a:gd name="connsiteY75" fmla="*/ 2178389 h 3482342"/>
              <a:gd name="connsiteX76" fmla="*/ 5414282 w 12192000"/>
              <a:gd name="connsiteY76" fmla="*/ 2183070 h 3482342"/>
              <a:gd name="connsiteX77" fmla="*/ 5368369 w 12192000"/>
              <a:gd name="connsiteY77" fmla="*/ 2204272 h 3482342"/>
              <a:gd name="connsiteX78" fmla="*/ 5291263 w 12192000"/>
              <a:gd name="connsiteY78" fmla="*/ 2239182 h 3482342"/>
              <a:gd name="connsiteX79" fmla="*/ 5240857 w 12192000"/>
              <a:gd name="connsiteY79" fmla="*/ 2289444 h 3482342"/>
              <a:gd name="connsiteX80" fmla="*/ 5173523 w 12192000"/>
              <a:gd name="connsiteY80" fmla="*/ 2309057 h 3482342"/>
              <a:gd name="connsiteX81" fmla="*/ 5148543 w 12192000"/>
              <a:gd name="connsiteY81" fmla="*/ 2282356 h 3482342"/>
              <a:gd name="connsiteX82" fmla="*/ 5079548 w 12192000"/>
              <a:gd name="connsiteY82" fmla="*/ 2313485 h 3482342"/>
              <a:gd name="connsiteX83" fmla="*/ 4975908 w 12192000"/>
              <a:gd name="connsiteY83" fmla="*/ 2364128 h 3482342"/>
              <a:gd name="connsiteX84" fmla="*/ 4913723 w 12192000"/>
              <a:gd name="connsiteY84" fmla="*/ 2385265 h 3482342"/>
              <a:gd name="connsiteX85" fmla="*/ 4746485 w 12192000"/>
              <a:gd name="connsiteY85" fmla="*/ 2451769 h 3482342"/>
              <a:gd name="connsiteX86" fmla="*/ 4681588 w 12192000"/>
              <a:gd name="connsiteY86" fmla="*/ 2467494 h 3482342"/>
              <a:gd name="connsiteX87" fmla="*/ 1783655 w 12192000"/>
              <a:gd name="connsiteY87" fmla="*/ 3163860 h 3482342"/>
              <a:gd name="connsiteX88" fmla="*/ 1325955 w 12192000"/>
              <a:gd name="connsiteY88" fmla="*/ 3176692 h 3482342"/>
              <a:gd name="connsiteX89" fmla="*/ 1190384 w 12192000"/>
              <a:gd name="connsiteY89" fmla="*/ 3203504 h 3482342"/>
              <a:gd name="connsiteX90" fmla="*/ 1094537 w 12192000"/>
              <a:gd name="connsiteY90" fmla="*/ 3229469 h 3482342"/>
              <a:gd name="connsiteX91" fmla="*/ 779276 w 12192000"/>
              <a:gd name="connsiteY91" fmla="*/ 3327290 h 3482342"/>
              <a:gd name="connsiteX92" fmla="*/ 600378 w 12192000"/>
              <a:gd name="connsiteY92" fmla="*/ 3335250 h 3482342"/>
              <a:gd name="connsiteX93" fmla="*/ 493457 w 12192000"/>
              <a:gd name="connsiteY93" fmla="*/ 3365044 h 3482342"/>
              <a:gd name="connsiteX94" fmla="*/ 349402 w 12192000"/>
              <a:gd name="connsiteY94" fmla="*/ 3380897 h 3482342"/>
              <a:gd name="connsiteX95" fmla="*/ 192183 w 12192000"/>
              <a:gd name="connsiteY95" fmla="*/ 3460075 h 3482342"/>
              <a:gd name="connsiteX96" fmla="*/ 46713 w 12192000"/>
              <a:gd name="connsiteY96" fmla="*/ 3462986 h 3482342"/>
              <a:gd name="connsiteX97" fmla="*/ 2765 w 12192000"/>
              <a:gd name="connsiteY97" fmla="*/ 3480770 h 3482342"/>
              <a:gd name="connsiteX98" fmla="*/ 0 w 12192000"/>
              <a:gd name="connsiteY98" fmla="*/ 3482342 h 3482342"/>
              <a:gd name="connsiteX99" fmla="*/ 0 w 12192000"/>
              <a:gd name="connsiteY99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338523 w 12192000"/>
              <a:gd name="connsiteY16" fmla="*/ 852810 h 3482342"/>
              <a:gd name="connsiteX17" fmla="*/ 11228040 w 12192000"/>
              <a:gd name="connsiteY17" fmla="*/ 958953 h 3482342"/>
              <a:gd name="connsiteX18" fmla="*/ 11193568 w 12192000"/>
              <a:gd name="connsiteY18" fmla="*/ 1039464 h 3482342"/>
              <a:gd name="connsiteX19" fmla="*/ 11120819 w 12192000"/>
              <a:gd name="connsiteY19" fmla="*/ 1126133 h 3482342"/>
              <a:gd name="connsiteX20" fmla="*/ 11028687 w 12192000"/>
              <a:gd name="connsiteY20" fmla="*/ 1199018 h 3482342"/>
              <a:gd name="connsiteX21" fmla="*/ 10815658 w 12192000"/>
              <a:gd name="connsiteY21" fmla="*/ 1287849 h 3482342"/>
              <a:gd name="connsiteX22" fmla="*/ 10679906 w 12192000"/>
              <a:gd name="connsiteY22" fmla="*/ 1324988 h 3482342"/>
              <a:gd name="connsiteX23" fmla="*/ 10636304 w 12192000"/>
              <a:gd name="connsiteY23" fmla="*/ 1317928 h 3482342"/>
              <a:gd name="connsiteX24" fmla="*/ 10573203 w 12192000"/>
              <a:gd name="connsiteY24" fmla="*/ 1351996 h 3482342"/>
              <a:gd name="connsiteX25" fmla="*/ 10513263 w 12192000"/>
              <a:gd name="connsiteY25" fmla="*/ 1350756 h 3482342"/>
              <a:gd name="connsiteX26" fmla="*/ 10464012 w 12192000"/>
              <a:gd name="connsiteY26" fmla="*/ 1391778 h 3482342"/>
              <a:gd name="connsiteX27" fmla="*/ 10405409 w 12192000"/>
              <a:gd name="connsiteY27" fmla="*/ 1422789 h 3482342"/>
              <a:gd name="connsiteX28" fmla="*/ 10370530 w 12192000"/>
              <a:gd name="connsiteY28" fmla="*/ 1441596 h 3482342"/>
              <a:gd name="connsiteX29" fmla="*/ 10264922 w 12192000"/>
              <a:gd name="connsiteY29" fmla="*/ 1472107 h 3482342"/>
              <a:gd name="connsiteX30" fmla="*/ 10058690 w 12192000"/>
              <a:gd name="connsiteY30" fmla="*/ 1474888 h 3482342"/>
              <a:gd name="connsiteX31" fmla="*/ 10004424 w 12192000"/>
              <a:gd name="connsiteY31" fmla="*/ 1489801 h 3482342"/>
              <a:gd name="connsiteX32" fmla="*/ 9999951 w 12192000"/>
              <a:gd name="connsiteY32" fmla="*/ 1499127 h 3482342"/>
              <a:gd name="connsiteX33" fmla="*/ 9845462 w 12192000"/>
              <a:gd name="connsiteY33" fmla="*/ 1548192 h 3482342"/>
              <a:gd name="connsiteX34" fmla="*/ 9736156 w 12192000"/>
              <a:gd name="connsiteY34" fmla="*/ 1581928 h 3482342"/>
              <a:gd name="connsiteX35" fmla="*/ 9693355 w 12192000"/>
              <a:gd name="connsiteY35" fmla="*/ 1602632 h 3482342"/>
              <a:gd name="connsiteX36" fmla="*/ 9664242 w 12192000"/>
              <a:gd name="connsiteY36" fmla="*/ 1622075 h 3482342"/>
              <a:gd name="connsiteX37" fmla="*/ 9579195 w 12192000"/>
              <a:gd name="connsiteY37" fmla="*/ 1648017 h 3482342"/>
              <a:gd name="connsiteX38" fmla="*/ 9433652 w 12192000"/>
              <a:gd name="connsiteY38" fmla="*/ 1681174 h 3482342"/>
              <a:gd name="connsiteX39" fmla="*/ 9403775 w 12192000"/>
              <a:gd name="connsiteY39" fmla="*/ 1690403 h 3482342"/>
              <a:gd name="connsiteX40" fmla="*/ 9382503 w 12192000"/>
              <a:gd name="connsiteY40" fmla="*/ 1706957 h 3482342"/>
              <a:gd name="connsiteX41" fmla="*/ 9381410 w 12192000"/>
              <a:gd name="connsiteY41" fmla="*/ 1718312 h 3482342"/>
              <a:gd name="connsiteX42" fmla="*/ 9365685 w 12192000"/>
              <a:gd name="connsiteY42" fmla="*/ 1724772 h 3482342"/>
              <a:gd name="connsiteX43" fmla="*/ 9278020 w 12192000"/>
              <a:gd name="connsiteY43" fmla="*/ 1741161 h 3482342"/>
              <a:gd name="connsiteX44" fmla="*/ 9217145 w 12192000"/>
              <a:gd name="connsiteY44" fmla="*/ 1771195 h 3482342"/>
              <a:gd name="connsiteX45" fmla="*/ 8955875 w 12192000"/>
              <a:gd name="connsiteY45" fmla="*/ 1796806 h 3482342"/>
              <a:gd name="connsiteX46" fmla="*/ 8648415 w 12192000"/>
              <a:gd name="connsiteY46" fmla="*/ 1878623 h 3482342"/>
              <a:gd name="connsiteX47" fmla="*/ 8495949 w 12192000"/>
              <a:gd name="connsiteY47" fmla="*/ 1902425 h 3482342"/>
              <a:gd name="connsiteX48" fmla="*/ 8236214 w 12192000"/>
              <a:gd name="connsiteY48" fmla="*/ 1909725 h 3482342"/>
              <a:gd name="connsiteX49" fmla="*/ 8132104 w 12192000"/>
              <a:gd name="connsiteY49" fmla="*/ 1895727 h 3482342"/>
              <a:gd name="connsiteX50" fmla="*/ 7918078 w 12192000"/>
              <a:gd name="connsiteY50" fmla="*/ 1862668 h 3482342"/>
              <a:gd name="connsiteX51" fmla="*/ 7817899 w 12192000"/>
              <a:gd name="connsiteY51" fmla="*/ 1862176 h 3482342"/>
              <a:gd name="connsiteX52" fmla="*/ 7768994 w 12192000"/>
              <a:gd name="connsiteY52" fmla="*/ 1855721 h 3482342"/>
              <a:gd name="connsiteX53" fmla="*/ 7618027 w 12192000"/>
              <a:gd name="connsiteY53" fmla="*/ 1830959 h 3482342"/>
              <a:gd name="connsiteX54" fmla="*/ 7449425 w 12192000"/>
              <a:gd name="connsiteY54" fmla="*/ 1810910 h 3482342"/>
              <a:gd name="connsiteX55" fmla="*/ 7342915 w 12192000"/>
              <a:gd name="connsiteY55" fmla="*/ 1819827 h 3482342"/>
              <a:gd name="connsiteX56" fmla="*/ 7255191 w 12192000"/>
              <a:gd name="connsiteY56" fmla="*/ 1834354 h 3482342"/>
              <a:gd name="connsiteX57" fmla="*/ 7131205 w 12192000"/>
              <a:gd name="connsiteY57" fmla="*/ 1845557 h 3482342"/>
              <a:gd name="connsiteX58" fmla="*/ 6941837 w 12192000"/>
              <a:gd name="connsiteY58" fmla="*/ 1840640 h 3482342"/>
              <a:gd name="connsiteX59" fmla="*/ 6837145 w 12192000"/>
              <a:gd name="connsiteY59" fmla="*/ 1870724 h 3482342"/>
              <a:gd name="connsiteX60" fmla="*/ 6753991 w 12192000"/>
              <a:gd name="connsiteY60" fmla="*/ 1860969 h 3482342"/>
              <a:gd name="connsiteX61" fmla="*/ 6727754 w 12192000"/>
              <a:gd name="connsiteY61" fmla="*/ 1882372 h 3482342"/>
              <a:gd name="connsiteX62" fmla="*/ 6723371 w 12192000"/>
              <a:gd name="connsiteY62" fmla="*/ 1886494 h 3482342"/>
              <a:gd name="connsiteX63" fmla="*/ 6702779 w 12192000"/>
              <a:gd name="connsiteY63" fmla="*/ 1893601 h 3482342"/>
              <a:gd name="connsiteX64" fmla="*/ 6700779 w 12192000"/>
              <a:gd name="connsiteY64" fmla="*/ 1907344 h 3482342"/>
              <a:gd name="connsiteX65" fmla="*/ 6672513 w 12192000"/>
              <a:gd name="connsiteY65" fmla="*/ 1926452 h 3482342"/>
              <a:gd name="connsiteX66" fmla="*/ 6622958 w 12192000"/>
              <a:gd name="connsiteY66" fmla="*/ 1936255 h 3482342"/>
              <a:gd name="connsiteX67" fmla="*/ 6444344 w 12192000"/>
              <a:gd name="connsiteY67" fmla="*/ 1969663 h 3482342"/>
              <a:gd name="connsiteX68" fmla="*/ 6333446 w 12192000"/>
              <a:gd name="connsiteY68" fmla="*/ 1997163 h 3482342"/>
              <a:gd name="connsiteX69" fmla="*/ 6294933 w 12192000"/>
              <a:gd name="connsiteY69" fmla="*/ 2019412 h 3482342"/>
              <a:gd name="connsiteX70" fmla="*/ 6238719 w 12192000"/>
              <a:gd name="connsiteY70" fmla="*/ 2042547 h 3482342"/>
              <a:gd name="connsiteX71" fmla="*/ 6142310 w 12192000"/>
              <a:gd name="connsiteY71" fmla="*/ 2092510 h 3482342"/>
              <a:gd name="connsiteX72" fmla="*/ 6007916 w 12192000"/>
              <a:gd name="connsiteY72" fmla="*/ 2143752 h 3482342"/>
              <a:gd name="connsiteX73" fmla="*/ 5894610 w 12192000"/>
              <a:gd name="connsiteY73" fmla="*/ 2130684 h 3482342"/>
              <a:gd name="connsiteX74" fmla="*/ 5817682 w 12192000"/>
              <a:gd name="connsiteY74" fmla="*/ 2157358 h 3482342"/>
              <a:gd name="connsiteX75" fmla="*/ 5591469 w 12192000"/>
              <a:gd name="connsiteY75" fmla="*/ 2178389 h 3482342"/>
              <a:gd name="connsiteX76" fmla="*/ 5414282 w 12192000"/>
              <a:gd name="connsiteY76" fmla="*/ 2183070 h 3482342"/>
              <a:gd name="connsiteX77" fmla="*/ 5368369 w 12192000"/>
              <a:gd name="connsiteY77" fmla="*/ 2204272 h 3482342"/>
              <a:gd name="connsiteX78" fmla="*/ 5291263 w 12192000"/>
              <a:gd name="connsiteY78" fmla="*/ 2239182 h 3482342"/>
              <a:gd name="connsiteX79" fmla="*/ 5240857 w 12192000"/>
              <a:gd name="connsiteY79" fmla="*/ 2289444 h 3482342"/>
              <a:gd name="connsiteX80" fmla="*/ 5173523 w 12192000"/>
              <a:gd name="connsiteY80" fmla="*/ 2309057 h 3482342"/>
              <a:gd name="connsiteX81" fmla="*/ 5148543 w 12192000"/>
              <a:gd name="connsiteY81" fmla="*/ 2282356 h 3482342"/>
              <a:gd name="connsiteX82" fmla="*/ 5079548 w 12192000"/>
              <a:gd name="connsiteY82" fmla="*/ 2313485 h 3482342"/>
              <a:gd name="connsiteX83" fmla="*/ 4975908 w 12192000"/>
              <a:gd name="connsiteY83" fmla="*/ 2364128 h 3482342"/>
              <a:gd name="connsiteX84" fmla="*/ 4913723 w 12192000"/>
              <a:gd name="connsiteY84" fmla="*/ 2385265 h 3482342"/>
              <a:gd name="connsiteX85" fmla="*/ 4746485 w 12192000"/>
              <a:gd name="connsiteY85" fmla="*/ 2451769 h 3482342"/>
              <a:gd name="connsiteX86" fmla="*/ 4681588 w 12192000"/>
              <a:gd name="connsiteY86" fmla="*/ 2467494 h 3482342"/>
              <a:gd name="connsiteX87" fmla="*/ 1783655 w 12192000"/>
              <a:gd name="connsiteY87" fmla="*/ 3163860 h 3482342"/>
              <a:gd name="connsiteX88" fmla="*/ 1325955 w 12192000"/>
              <a:gd name="connsiteY88" fmla="*/ 3176692 h 3482342"/>
              <a:gd name="connsiteX89" fmla="*/ 1190384 w 12192000"/>
              <a:gd name="connsiteY89" fmla="*/ 3203504 h 3482342"/>
              <a:gd name="connsiteX90" fmla="*/ 1094537 w 12192000"/>
              <a:gd name="connsiteY90" fmla="*/ 3229469 h 3482342"/>
              <a:gd name="connsiteX91" fmla="*/ 779276 w 12192000"/>
              <a:gd name="connsiteY91" fmla="*/ 3327290 h 3482342"/>
              <a:gd name="connsiteX92" fmla="*/ 600378 w 12192000"/>
              <a:gd name="connsiteY92" fmla="*/ 3335250 h 3482342"/>
              <a:gd name="connsiteX93" fmla="*/ 493457 w 12192000"/>
              <a:gd name="connsiteY93" fmla="*/ 3365044 h 3482342"/>
              <a:gd name="connsiteX94" fmla="*/ 349402 w 12192000"/>
              <a:gd name="connsiteY94" fmla="*/ 3380897 h 3482342"/>
              <a:gd name="connsiteX95" fmla="*/ 192183 w 12192000"/>
              <a:gd name="connsiteY95" fmla="*/ 3460075 h 3482342"/>
              <a:gd name="connsiteX96" fmla="*/ 46713 w 12192000"/>
              <a:gd name="connsiteY96" fmla="*/ 3462986 h 3482342"/>
              <a:gd name="connsiteX97" fmla="*/ 2765 w 12192000"/>
              <a:gd name="connsiteY97" fmla="*/ 3480770 h 3482342"/>
              <a:gd name="connsiteX98" fmla="*/ 0 w 12192000"/>
              <a:gd name="connsiteY98" fmla="*/ 3482342 h 3482342"/>
              <a:gd name="connsiteX99" fmla="*/ 0 w 12192000"/>
              <a:gd name="connsiteY99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338523 w 12192000"/>
              <a:gd name="connsiteY16" fmla="*/ 852810 h 3482342"/>
              <a:gd name="connsiteX17" fmla="*/ 11228040 w 12192000"/>
              <a:gd name="connsiteY17" fmla="*/ 958953 h 3482342"/>
              <a:gd name="connsiteX18" fmla="*/ 11193568 w 12192000"/>
              <a:gd name="connsiteY18" fmla="*/ 1039464 h 3482342"/>
              <a:gd name="connsiteX19" fmla="*/ 11120819 w 12192000"/>
              <a:gd name="connsiteY19" fmla="*/ 1126133 h 3482342"/>
              <a:gd name="connsiteX20" fmla="*/ 11028687 w 12192000"/>
              <a:gd name="connsiteY20" fmla="*/ 1199018 h 3482342"/>
              <a:gd name="connsiteX21" fmla="*/ 10815658 w 12192000"/>
              <a:gd name="connsiteY21" fmla="*/ 1287849 h 3482342"/>
              <a:gd name="connsiteX22" fmla="*/ 10679906 w 12192000"/>
              <a:gd name="connsiteY22" fmla="*/ 1324988 h 3482342"/>
              <a:gd name="connsiteX23" fmla="*/ 10636304 w 12192000"/>
              <a:gd name="connsiteY23" fmla="*/ 1317928 h 3482342"/>
              <a:gd name="connsiteX24" fmla="*/ 10573203 w 12192000"/>
              <a:gd name="connsiteY24" fmla="*/ 1351996 h 3482342"/>
              <a:gd name="connsiteX25" fmla="*/ 10513263 w 12192000"/>
              <a:gd name="connsiteY25" fmla="*/ 1350756 h 3482342"/>
              <a:gd name="connsiteX26" fmla="*/ 10464012 w 12192000"/>
              <a:gd name="connsiteY26" fmla="*/ 1391778 h 3482342"/>
              <a:gd name="connsiteX27" fmla="*/ 10405409 w 12192000"/>
              <a:gd name="connsiteY27" fmla="*/ 1422789 h 3482342"/>
              <a:gd name="connsiteX28" fmla="*/ 10370530 w 12192000"/>
              <a:gd name="connsiteY28" fmla="*/ 1441596 h 3482342"/>
              <a:gd name="connsiteX29" fmla="*/ 10264922 w 12192000"/>
              <a:gd name="connsiteY29" fmla="*/ 1472107 h 3482342"/>
              <a:gd name="connsiteX30" fmla="*/ 10058690 w 12192000"/>
              <a:gd name="connsiteY30" fmla="*/ 1474888 h 3482342"/>
              <a:gd name="connsiteX31" fmla="*/ 10004424 w 12192000"/>
              <a:gd name="connsiteY31" fmla="*/ 1489801 h 3482342"/>
              <a:gd name="connsiteX32" fmla="*/ 9999951 w 12192000"/>
              <a:gd name="connsiteY32" fmla="*/ 1499127 h 3482342"/>
              <a:gd name="connsiteX33" fmla="*/ 9845462 w 12192000"/>
              <a:gd name="connsiteY33" fmla="*/ 1548192 h 3482342"/>
              <a:gd name="connsiteX34" fmla="*/ 9736156 w 12192000"/>
              <a:gd name="connsiteY34" fmla="*/ 1581928 h 3482342"/>
              <a:gd name="connsiteX35" fmla="*/ 9693355 w 12192000"/>
              <a:gd name="connsiteY35" fmla="*/ 1602632 h 3482342"/>
              <a:gd name="connsiteX36" fmla="*/ 9664242 w 12192000"/>
              <a:gd name="connsiteY36" fmla="*/ 1622075 h 3482342"/>
              <a:gd name="connsiteX37" fmla="*/ 9579195 w 12192000"/>
              <a:gd name="connsiteY37" fmla="*/ 1648017 h 3482342"/>
              <a:gd name="connsiteX38" fmla="*/ 9433652 w 12192000"/>
              <a:gd name="connsiteY38" fmla="*/ 1681174 h 3482342"/>
              <a:gd name="connsiteX39" fmla="*/ 9403775 w 12192000"/>
              <a:gd name="connsiteY39" fmla="*/ 1690403 h 3482342"/>
              <a:gd name="connsiteX40" fmla="*/ 9382503 w 12192000"/>
              <a:gd name="connsiteY40" fmla="*/ 1706957 h 3482342"/>
              <a:gd name="connsiteX41" fmla="*/ 9381410 w 12192000"/>
              <a:gd name="connsiteY41" fmla="*/ 1718312 h 3482342"/>
              <a:gd name="connsiteX42" fmla="*/ 9365685 w 12192000"/>
              <a:gd name="connsiteY42" fmla="*/ 1724772 h 3482342"/>
              <a:gd name="connsiteX43" fmla="*/ 9278020 w 12192000"/>
              <a:gd name="connsiteY43" fmla="*/ 1741161 h 3482342"/>
              <a:gd name="connsiteX44" fmla="*/ 9217145 w 12192000"/>
              <a:gd name="connsiteY44" fmla="*/ 1771195 h 3482342"/>
              <a:gd name="connsiteX45" fmla="*/ 8955875 w 12192000"/>
              <a:gd name="connsiteY45" fmla="*/ 1796806 h 3482342"/>
              <a:gd name="connsiteX46" fmla="*/ 8648415 w 12192000"/>
              <a:gd name="connsiteY46" fmla="*/ 1878623 h 3482342"/>
              <a:gd name="connsiteX47" fmla="*/ 8495949 w 12192000"/>
              <a:gd name="connsiteY47" fmla="*/ 1902425 h 3482342"/>
              <a:gd name="connsiteX48" fmla="*/ 8236214 w 12192000"/>
              <a:gd name="connsiteY48" fmla="*/ 1909725 h 3482342"/>
              <a:gd name="connsiteX49" fmla="*/ 8132104 w 12192000"/>
              <a:gd name="connsiteY49" fmla="*/ 1895727 h 3482342"/>
              <a:gd name="connsiteX50" fmla="*/ 7918078 w 12192000"/>
              <a:gd name="connsiteY50" fmla="*/ 1862668 h 3482342"/>
              <a:gd name="connsiteX51" fmla="*/ 7817899 w 12192000"/>
              <a:gd name="connsiteY51" fmla="*/ 1862176 h 3482342"/>
              <a:gd name="connsiteX52" fmla="*/ 7768994 w 12192000"/>
              <a:gd name="connsiteY52" fmla="*/ 1855721 h 3482342"/>
              <a:gd name="connsiteX53" fmla="*/ 7618027 w 12192000"/>
              <a:gd name="connsiteY53" fmla="*/ 1830959 h 3482342"/>
              <a:gd name="connsiteX54" fmla="*/ 7449425 w 12192000"/>
              <a:gd name="connsiteY54" fmla="*/ 1810910 h 3482342"/>
              <a:gd name="connsiteX55" fmla="*/ 7342915 w 12192000"/>
              <a:gd name="connsiteY55" fmla="*/ 1819827 h 3482342"/>
              <a:gd name="connsiteX56" fmla="*/ 7255191 w 12192000"/>
              <a:gd name="connsiteY56" fmla="*/ 1834354 h 3482342"/>
              <a:gd name="connsiteX57" fmla="*/ 7131205 w 12192000"/>
              <a:gd name="connsiteY57" fmla="*/ 1845557 h 3482342"/>
              <a:gd name="connsiteX58" fmla="*/ 6941837 w 12192000"/>
              <a:gd name="connsiteY58" fmla="*/ 1840640 h 3482342"/>
              <a:gd name="connsiteX59" fmla="*/ 6837145 w 12192000"/>
              <a:gd name="connsiteY59" fmla="*/ 1870724 h 3482342"/>
              <a:gd name="connsiteX60" fmla="*/ 6753991 w 12192000"/>
              <a:gd name="connsiteY60" fmla="*/ 1860969 h 3482342"/>
              <a:gd name="connsiteX61" fmla="*/ 6727754 w 12192000"/>
              <a:gd name="connsiteY61" fmla="*/ 1882372 h 3482342"/>
              <a:gd name="connsiteX62" fmla="*/ 6723371 w 12192000"/>
              <a:gd name="connsiteY62" fmla="*/ 1886494 h 3482342"/>
              <a:gd name="connsiteX63" fmla="*/ 6702779 w 12192000"/>
              <a:gd name="connsiteY63" fmla="*/ 1893601 h 3482342"/>
              <a:gd name="connsiteX64" fmla="*/ 6700779 w 12192000"/>
              <a:gd name="connsiteY64" fmla="*/ 1907344 h 3482342"/>
              <a:gd name="connsiteX65" fmla="*/ 6651330 w 12192000"/>
              <a:gd name="connsiteY65" fmla="*/ 1922921 h 3482342"/>
              <a:gd name="connsiteX66" fmla="*/ 6622958 w 12192000"/>
              <a:gd name="connsiteY66" fmla="*/ 1936255 h 3482342"/>
              <a:gd name="connsiteX67" fmla="*/ 6444344 w 12192000"/>
              <a:gd name="connsiteY67" fmla="*/ 1969663 h 3482342"/>
              <a:gd name="connsiteX68" fmla="*/ 6333446 w 12192000"/>
              <a:gd name="connsiteY68" fmla="*/ 1997163 h 3482342"/>
              <a:gd name="connsiteX69" fmla="*/ 6294933 w 12192000"/>
              <a:gd name="connsiteY69" fmla="*/ 2019412 h 3482342"/>
              <a:gd name="connsiteX70" fmla="*/ 6238719 w 12192000"/>
              <a:gd name="connsiteY70" fmla="*/ 2042547 h 3482342"/>
              <a:gd name="connsiteX71" fmla="*/ 6142310 w 12192000"/>
              <a:gd name="connsiteY71" fmla="*/ 2092510 h 3482342"/>
              <a:gd name="connsiteX72" fmla="*/ 6007916 w 12192000"/>
              <a:gd name="connsiteY72" fmla="*/ 2143752 h 3482342"/>
              <a:gd name="connsiteX73" fmla="*/ 5894610 w 12192000"/>
              <a:gd name="connsiteY73" fmla="*/ 2130684 h 3482342"/>
              <a:gd name="connsiteX74" fmla="*/ 5817682 w 12192000"/>
              <a:gd name="connsiteY74" fmla="*/ 2157358 h 3482342"/>
              <a:gd name="connsiteX75" fmla="*/ 5591469 w 12192000"/>
              <a:gd name="connsiteY75" fmla="*/ 2178389 h 3482342"/>
              <a:gd name="connsiteX76" fmla="*/ 5414282 w 12192000"/>
              <a:gd name="connsiteY76" fmla="*/ 2183070 h 3482342"/>
              <a:gd name="connsiteX77" fmla="*/ 5368369 w 12192000"/>
              <a:gd name="connsiteY77" fmla="*/ 2204272 h 3482342"/>
              <a:gd name="connsiteX78" fmla="*/ 5291263 w 12192000"/>
              <a:gd name="connsiteY78" fmla="*/ 2239182 h 3482342"/>
              <a:gd name="connsiteX79" fmla="*/ 5240857 w 12192000"/>
              <a:gd name="connsiteY79" fmla="*/ 2289444 h 3482342"/>
              <a:gd name="connsiteX80" fmla="*/ 5173523 w 12192000"/>
              <a:gd name="connsiteY80" fmla="*/ 2309057 h 3482342"/>
              <a:gd name="connsiteX81" fmla="*/ 5148543 w 12192000"/>
              <a:gd name="connsiteY81" fmla="*/ 2282356 h 3482342"/>
              <a:gd name="connsiteX82" fmla="*/ 5079548 w 12192000"/>
              <a:gd name="connsiteY82" fmla="*/ 2313485 h 3482342"/>
              <a:gd name="connsiteX83" fmla="*/ 4975908 w 12192000"/>
              <a:gd name="connsiteY83" fmla="*/ 2364128 h 3482342"/>
              <a:gd name="connsiteX84" fmla="*/ 4913723 w 12192000"/>
              <a:gd name="connsiteY84" fmla="*/ 2385265 h 3482342"/>
              <a:gd name="connsiteX85" fmla="*/ 4746485 w 12192000"/>
              <a:gd name="connsiteY85" fmla="*/ 2451769 h 3482342"/>
              <a:gd name="connsiteX86" fmla="*/ 4681588 w 12192000"/>
              <a:gd name="connsiteY86" fmla="*/ 2467494 h 3482342"/>
              <a:gd name="connsiteX87" fmla="*/ 1783655 w 12192000"/>
              <a:gd name="connsiteY87" fmla="*/ 3163860 h 3482342"/>
              <a:gd name="connsiteX88" fmla="*/ 1325955 w 12192000"/>
              <a:gd name="connsiteY88" fmla="*/ 3176692 h 3482342"/>
              <a:gd name="connsiteX89" fmla="*/ 1190384 w 12192000"/>
              <a:gd name="connsiteY89" fmla="*/ 3203504 h 3482342"/>
              <a:gd name="connsiteX90" fmla="*/ 1094537 w 12192000"/>
              <a:gd name="connsiteY90" fmla="*/ 3229469 h 3482342"/>
              <a:gd name="connsiteX91" fmla="*/ 779276 w 12192000"/>
              <a:gd name="connsiteY91" fmla="*/ 3327290 h 3482342"/>
              <a:gd name="connsiteX92" fmla="*/ 600378 w 12192000"/>
              <a:gd name="connsiteY92" fmla="*/ 3335250 h 3482342"/>
              <a:gd name="connsiteX93" fmla="*/ 493457 w 12192000"/>
              <a:gd name="connsiteY93" fmla="*/ 3365044 h 3482342"/>
              <a:gd name="connsiteX94" fmla="*/ 349402 w 12192000"/>
              <a:gd name="connsiteY94" fmla="*/ 3380897 h 3482342"/>
              <a:gd name="connsiteX95" fmla="*/ 192183 w 12192000"/>
              <a:gd name="connsiteY95" fmla="*/ 3460075 h 3482342"/>
              <a:gd name="connsiteX96" fmla="*/ 46713 w 12192000"/>
              <a:gd name="connsiteY96" fmla="*/ 3462986 h 3482342"/>
              <a:gd name="connsiteX97" fmla="*/ 2765 w 12192000"/>
              <a:gd name="connsiteY97" fmla="*/ 3480770 h 3482342"/>
              <a:gd name="connsiteX98" fmla="*/ 0 w 12192000"/>
              <a:gd name="connsiteY98" fmla="*/ 3482342 h 3482342"/>
              <a:gd name="connsiteX99" fmla="*/ 0 w 12192000"/>
              <a:gd name="connsiteY99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338523 w 12192000"/>
              <a:gd name="connsiteY16" fmla="*/ 852810 h 3482342"/>
              <a:gd name="connsiteX17" fmla="*/ 11228040 w 12192000"/>
              <a:gd name="connsiteY17" fmla="*/ 958953 h 3482342"/>
              <a:gd name="connsiteX18" fmla="*/ 11193568 w 12192000"/>
              <a:gd name="connsiteY18" fmla="*/ 1039464 h 3482342"/>
              <a:gd name="connsiteX19" fmla="*/ 11120819 w 12192000"/>
              <a:gd name="connsiteY19" fmla="*/ 1126133 h 3482342"/>
              <a:gd name="connsiteX20" fmla="*/ 11028687 w 12192000"/>
              <a:gd name="connsiteY20" fmla="*/ 1199018 h 3482342"/>
              <a:gd name="connsiteX21" fmla="*/ 10815658 w 12192000"/>
              <a:gd name="connsiteY21" fmla="*/ 1287849 h 3482342"/>
              <a:gd name="connsiteX22" fmla="*/ 10679906 w 12192000"/>
              <a:gd name="connsiteY22" fmla="*/ 1324988 h 3482342"/>
              <a:gd name="connsiteX23" fmla="*/ 10636304 w 12192000"/>
              <a:gd name="connsiteY23" fmla="*/ 1317928 h 3482342"/>
              <a:gd name="connsiteX24" fmla="*/ 10573203 w 12192000"/>
              <a:gd name="connsiteY24" fmla="*/ 1351996 h 3482342"/>
              <a:gd name="connsiteX25" fmla="*/ 10513263 w 12192000"/>
              <a:gd name="connsiteY25" fmla="*/ 1350756 h 3482342"/>
              <a:gd name="connsiteX26" fmla="*/ 10464012 w 12192000"/>
              <a:gd name="connsiteY26" fmla="*/ 1391778 h 3482342"/>
              <a:gd name="connsiteX27" fmla="*/ 10405409 w 12192000"/>
              <a:gd name="connsiteY27" fmla="*/ 1422789 h 3482342"/>
              <a:gd name="connsiteX28" fmla="*/ 10370530 w 12192000"/>
              <a:gd name="connsiteY28" fmla="*/ 1441596 h 3482342"/>
              <a:gd name="connsiteX29" fmla="*/ 10264922 w 12192000"/>
              <a:gd name="connsiteY29" fmla="*/ 1472107 h 3482342"/>
              <a:gd name="connsiteX30" fmla="*/ 10058690 w 12192000"/>
              <a:gd name="connsiteY30" fmla="*/ 1474888 h 3482342"/>
              <a:gd name="connsiteX31" fmla="*/ 10004424 w 12192000"/>
              <a:gd name="connsiteY31" fmla="*/ 1489801 h 3482342"/>
              <a:gd name="connsiteX32" fmla="*/ 9999951 w 12192000"/>
              <a:gd name="connsiteY32" fmla="*/ 1499127 h 3482342"/>
              <a:gd name="connsiteX33" fmla="*/ 9845462 w 12192000"/>
              <a:gd name="connsiteY33" fmla="*/ 1548192 h 3482342"/>
              <a:gd name="connsiteX34" fmla="*/ 9736156 w 12192000"/>
              <a:gd name="connsiteY34" fmla="*/ 1581928 h 3482342"/>
              <a:gd name="connsiteX35" fmla="*/ 9693355 w 12192000"/>
              <a:gd name="connsiteY35" fmla="*/ 1602632 h 3482342"/>
              <a:gd name="connsiteX36" fmla="*/ 9664242 w 12192000"/>
              <a:gd name="connsiteY36" fmla="*/ 1622075 h 3482342"/>
              <a:gd name="connsiteX37" fmla="*/ 9579195 w 12192000"/>
              <a:gd name="connsiteY37" fmla="*/ 1648017 h 3482342"/>
              <a:gd name="connsiteX38" fmla="*/ 9433652 w 12192000"/>
              <a:gd name="connsiteY38" fmla="*/ 1681174 h 3482342"/>
              <a:gd name="connsiteX39" fmla="*/ 9403775 w 12192000"/>
              <a:gd name="connsiteY39" fmla="*/ 1690403 h 3482342"/>
              <a:gd name="connsiteX40" fmla="*/ 9382503 w 12192000"/>
              <a:gd name="connsiteY40" fmla="*/ 1706957 h 3482342"/>
              <a:gd name="connsiteX41" fmla="*/ 9381410 w 12192000"/>
              <a:gd name="connsiteY41" fmla="*/ 1718312 h 3482342"/>
              <a:gd name="connsiteX42" fmla="*/ 9365685 w 12192000"/>
              <a:gd name="connsiteY42" fmla="*/ 1724772 h 3482342"/>
              <a:gd name="connsiteX43" fmla="*/ 9278020 w 12192000"/>
              <a:gd name="connsiteY43" fmla="*/ 1741161 h 3482342"/>
              <a:gd name="connsiteX44" fmla="*/ 9217145 w 12192000"/>
              <a:gd name="connsiteY44" fmla="*/ 1771195 h 3482342"/>
              <a:gd name="connsiteX45" fmla="*/ 8955875 w 12192000"/>
              <a:gd name="connsiteY45" fmla="*/ 1796806 h 3482342"/>
              <a:gd name="connsiteX46" fmla="*/ 8648415 w 12192000"/>
              <a:gd name="connsiteY46" fmla="*/ 1878623 h 3482342"/>
              <a:gd name="connsiteX47" fmla="*/ 8495949 w 12192000"/>
              <a:gd name="connsiteY47" fmla="*/ 1902425 h 3482342"/>
              <a:gd name="connsiteX48" fmla="*/ 8236214 w 12192000"/>
              <a:gd name="connsiteY48" fmla="*/ 1909725 h 3482342"/>
              <a:gd name="connsiteX49" fmla="*/ 8132104 w 12192000"/>
              <a:gd name="connsiteY49" fmla="*/ 1895727 h 3482342"/>
              <a:gd name="connsiteX50" fmla="*/ 7918078 w 12192000"/>
              <a:gd name="connsiteY50" fmla="*/ 1862668 h 3482342"/>
              <a:gd name="connsiteX51" fmla="*/ 7817899 w 12192000"/>
              <a:gd name="connsiteY51" fmla="*/ 1862176 h 3482342"/>
              <a:gd name="connsiteX52" fmla="*/ 7768994 w 12192000"/>
              <a:gd name="connsiteY52" fmla="*/ 1855721 h 3482342"/>
              <a:gd name="connsiteX53" fmla="*/ 7618027 w 12192000"/>
              <a:gd name="connsiteY53" fmla="*/ 1830959 h 3482342"/>
              <a:gd name="connsiteX54" fmla="*/ 7449425 w 12192000"/>
              <a:gd name="connsiteY54" fmla="*/ 1810910 h 3482342"/>
              <a:gd name="connsiteX55" fmla="*/ 7342915 w 12192000"/>
              <a:gd name="connsiteY55" fmla="*/ 1819827 h 3482342"/>
              <a:gd name="connsiteX56" fmla="*/ 7255191 w 12192000"/>
              <a:gd name="connsiteY56" fmla="*/ 1834354 h 3482342"/>
              <a:gd name="connsiteX57" fmla="*/ 7131205 w 12192000"/>
              <a:gd name="connsiteY57" fmla="*/ 1845557 h 3482342"/>
              <a:gd name="connsiteX58" fmla="*/ 6941837 w 12192000"/>
              <a:gd name="connsiteY58" fmla="*/ 1840640 h 3482342"/>
              <a:gd name="connsiteX59" fmla="*/ 6837145 w 12192000"/>
              <a:gd name="connsiteY59" fmla="*/ 1870724 h 3482342"/>
              <a:gd name="connsiteX60" fmla="*/ 6753991 w 12192000"/>
              <a:gd name="connsiteY60" fmla="*/ 1860969 h 3482342"/>
              <a:gd name="connsiteX61" fmla="*/ 6727754 w 12192000"/>
              <a:gd name="connsiteY61" fmla="*/ 1882372 h 3482342"/>
              <a:gd name="connsiteX62" fmla="*/ 6723371 w 12192000"/>
              <a:gd name="connsiteY62" fmla="*/ 1886494 h 3482342"/>
              <a:gd name="connsiteX63" fmla="*/ 6702779 w 12192000"/>
              <a:gd name="connsiteY63" fmla="*/ 1893601 h 3482342"/>
              <a:gd name="connsiteX64" fmla="*/ 6686657 w 12192000"/>
              <a:gd name="connsiteY64" fmla="*/ 1907344 h 3482342"/>
              <a:gd name="connsiteX65" fmla="*/ 6651330 w 12192000"/>
              <a:gd name="connsiteY65" fmla="*/ 1922921 h 3482342"/>
              <a:gd name="connsiteX66" fmla="*/ 6622958 w 12192000"/>
              <a:gd name="connsiteY66" fmla="*/ 1936255 h 3482342"/>
              <a:gd name="connsiteX67" fmla="*/ 6444344 w 12192000"/>
              <a:gd name="connsiteY67" fmla="*/ 1969663 h 3482342"/>
              <a:gd name="connsiteX68" fmla="*/ 6333446 w 12192000"/>
              <a:gd name="connsiteY68" fmla="*/ 1997163 h 3482342"/>
              <a:gd name="connsiteX69" fmla="*/ 6294933 w 12192000"/>
              <a:gd name="connsiteY69" fmla="*/ 2019412 h 3482342"/>
              <a:gd name="connsiteX70" fmla="*/ 6238719 w 12192000"/>
              <a:gd name="connsiteY70" fmla="*/ 2042547 h 3482342"/>
              <a:gd name="connsiteX71" fmla="*/ 6142310 w 12192000"/>
              <a:gd name="connsiteY71" fmla="*/ 2092510 h 3482342"/>
              <a:gd name="connsiteX72" fmla="*/ 6007916 w 12192000"/>
              <a:gd name="connsiteY72" fmla="*/ 2143752 h 3482342"/>
              <a:gd name="connsiteX73" fmla="*/ 5894610 w 12192000"/>
              <a:gd name="connsiteY73" fmla="*/ 2130684 h 3482342"/>
              <a:gd name="connsiteX74" fmla="*/ 5817682 w 12192000"/>
              <a:gd name="connsiteY74" fmla="*/ 2157358 h 3482342"/>
              <a:gd name="connsiteX75" fmla="*/ 5591469 w 12192000"/>
              <a:gd name="connsiteY75" fmla="*/ 2178389 h 3482342"/>
              <a:gd name="connsiteX76" fmla="*/ 5414282 w 12192000"/>
              <a:gd name="connsiteY76" fmla="*/ 2183070 h 3482342"/>
              <a:gd name="connsiteX77" fmla="*/ 5368369 w 12192000"/>
              <a:gd name="connsiteY77" fmla="*/ 2204272 h 3482342"/>
              <a:gd name="connsiteX78" fmla="*/ 5291263 w 12192000"/>
              <a:gd name="connsiteY78" fmla="*/ 2239182 h 3482342"/>
              <a:gd name="connsiteX79" fmla="*/ 5240857 w 12192000"/>
              <a:gd name="connsiteY79" fmla="*/ 2289444 h 3482342"/>
              <a:gd name="connsiteX80" fmla="*/ 5173523 w 12192000"/>
              <a:gd name="connsiteY80" fmla="*/ 2309057 h 3482342"/>
              <a:gd name="connsiteX81" fmla="*/ 5148543 w 12192000"/>
              <a:gd name="connsiteY81" fmla="*/ 2282356 h 3482342"/>
              <a:gd name="connsiteX82" fmla="*/ 5079548 w 12192000"/>
              <a:gd name="connsiteY82" fmla="*/ 2313485 h 3482342"/>
              <a:gd name="connsiteX83" fmla="*/ 4975908 w 12192000"/>
              <a:gd name="connsiteY83" fmla="*/ 2364128 h 3482342"/>
              <a:gd name="connsiteX84" fmla="*/ 4913723 w 12192000"/>
              <a:gd name="connsiteY84" fmla="*/ 2385265 h 3482342"/>
              <a:gd name="connsiteX85" fmla="*/ 4746485 w 12192000"/>
              <a:gd name="connsiteY85" fmla="*/ 2451769 h 3482342"/>
              <a:gd name="connsiteX86" fmla="*/ 4681588 w 12192000"/>
              <a:gd name="connsiteY86" fmla="*/ 2467494 h 3482342"/>
              <a:gd name="connsiteX87" fmla="*/ 1783655 w 12192000"/>
              <a:gd name="connsiteY87" fmla="*/ 3163860 h 3482342"/>
              <a:gd name="connsiteX88" fmla="*/ 1325955 w 12192000"/>
              <a:gd name="connsiteY88" fmla="*/ 3176692 h 3482342"/>
              <a:gd name="connsiteX89" fmla="*/ 1190384 w 12192000"/>
              <a:gd name="connsiteY89" fmla="*/ 3203504 h 3482342"/>
              <a:gd name="connsiteX90" fmla="*/ 1094537 w 12192000"/>
              <a:gd name="connsiteY90" fmla="*/ 3229469 h 3482342"/>
              <a:gd name="connsiteX91" fmla="*/ 779276 w 12192000"/>
              <a:gd name="connsiteY91" fmla="*/ 3327290 h 3482342"/>
              <a:gd name="connsiteX92" fmla="*/ 600378 w 12192000"/>
              <a:gd name="connsiteY92" fmla="*/ 3335250 h 3482342"/>
              <a:gd name="connsiteX93" fmla="*/ 493457 w 12192000"/>
              <a:gd name="connsiteY93" fmla="*/ 3365044 h 3482342"/>
              <a:gd name="connsiteX94" fmla="*/ 349402 w 12192000"/>
              <a:gd name="connsiteY94" fmla="*/ 3380897 h 3482342"/>
              <a:gd name="connsiteX95" fmla="*/ 192183 w 12192000"/>
              <a:gd name="connsiteY95" fmla="*/ 3460075 h 3482342"/>
              <a:gd name="connsiteX96" fmla="*/ 46713 w 12192000"/>
              <a:gd name="connsiteY96" fmla="*/ 3462986 h 3482342"/>
              <a:gd name="connsiteX97" fmla="*/ 2765 w 12192000"/>
              <a:gd name="connsiteY97" fmla="*/ 3480770 h 3482342"/>
              <a:gd name="connsiteX98" fmla="*/ 0 w 12192000"/>
              <a:gd name="connsiteY98" fmla="*/ 3482342 h 3482342"/>
              <a:gd name="connsiteX99" fmla="*/ 0 w 12192000"/>
              <a:gd name="connsiteY99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338523 w 12192000"/>
              <a:gd name="connsiteY16" fmla="*/ 852810 h 3482342"/>
              <a:gd name="connsiteX17" fmla="*/ 11228040 w 12192000"/>
              <a:gd name="connsiteY17" fmla="*/ 958953 h 3482342"/>
              <a:gd name="connsiteX18" fmla="*/ 11193568 w 12192000"/>
              <a:gd name="connsiteY18" fmla="*/ 1039464 h 3482342"/>
              <a:gd name="connsiteX19" fmla="*/ 11120819 w 12192000"/>
              <a:gd name="connsiteY19" fmla="*/ 1126133 h 3482342"/>
              <a:gd name="connsiteX20" fmla="*/ 11028687 w 12192000"/>
              <a:gd name="connsiteY20" fmla="*/ 1199018 h 3482342"/>
              <a:gd name="connsiteX21" fmla="*/ 10815658 w 12192000"/>
              <a:gd name="connsiteY21" fmla="*/ 1287849 h 3482342"/>
              <a:gd name="connsiteX22" fmla="*/ 10679906 w 12192000"/>
              <a:gd name="connsiteY22" fmla="*/ 1324988 h 3482342"/>
              <a:gd name="connsiteX23" fmla="*/ 10636304 w 12192000"/>
              <a:gd name="connsiteY23" fmla="*/ 1317928 h 3482342"/>
              <a:gd name="connsiteX24" fmla="*/ 10573203 w 12192000"/>
              <a:gd name="connsiteY24" fmla="*/ 1351996 h 3482342"/>
              <a:gd name="connsiteX25" fmla="*/ 10513263 w 12192000"/>
              <a:gd name="connsiteY25" fmla="*/ 1350756 h 3482342"/>
              <a:gd name="connsiteX26" fmla="*/ 10464012 w 12192000"/>
              <a:gd name="connsiteY26" fmla="*/ 1391778 h 3482342"/>
              <a:gd name="connsiteX27" fmla="*/ 10405409 w 12192000"/>
              <a:gd name="connsiteY27" fmla="*/ 1422789 h 3482342"/>
              <a:gd name="connsiteX28" fmla="*/ 10370530 w 12192000"/>
              <a:gd name="connsiteY28" fmla="*/ 1441596 h 3482342"/>
              <a:gd name="connsiteX29" fmla="*/ 10264922 w 12192000"/>
              <a:gd name="connsiteY29" fmla="*/ 1472107 h 3482342"/>
              <a:gd name="connsiteX30" fmla="*/ 10058690 w 12192000"/>
              <a:gd name="connsiteY30" fmla="*/ 1474888 h 3482342"/>
              <a:gd name="connsiteX31" fmla="*/ 10004424 w 12192000"/>
              <a:gd name="connsiteY31" fmla="*/ 1489801 h 3482342"/>
              <a:gd name="connsiteX32" fmla="*/ 9999951 w 12192000"/>
              <a:gd name="connsiteY32" fmla="*/ 1499127 h 3482342"/>
              <a:gd name="connsiteX33" fmla="*/ 9845462 w 12192000"/>
              <a:gd name="connsiteY33" fmla="*/ 1548192 h 3482342"/>
              <a:gd name="connsiteX34" fmla="*/ 9736156 w 12192000"/>
              <a:gd name="connsiteY34" fmla="*/ 1581928 h 3482342"/>
              <a:gd name="connsiteX35" fmla="*/ 9693355 w 12192000"/>
              <a:gd name="connsiteY35" fmla="*/ 1602632 h 3482342"/>
              <a:gd name="connsiteX36" fmla="*/ 9664242 w 12192000"/>
              <a:gd name="connsiteY36" fmla="*/ 1622075 h 3482342"/>
              <a:gd name="connsiteX37" fmla="*/ 9579195 w 12192000"/>
              <a:gd name="connsiteY37" fmla="*/ 1648017 h 3482342"/>
              <a:gd name="connsiteX38" fmla="*/ 9433652 w 12192000"/>
              <a:gd name="connsiteY38" fmla="*/ 1681174 h 3482342"/>
              <a:gd name="connsiteX39" fmla="*/ 9403775 w 12192000"/>
              <a:gd name="connsiteY39" fmla="*/ 1690403 h 3482342"/>
              <a:gd name="connsiteX40" fmla="*/ 9382503 w 12192000"/>
              <a:gd name="connsiteY40" fmla="*/ 1706957 h 3482342"/>
              <a:gd name="connsiteX41" fmla="*/ 9381410 w 12192000"/>
              <a:gd name="connsiteY41" fmla="*/ 1718312 h 3482342"/>
              <a:gd name="connsiteX42" fmla="*/ 9365685 w 12192000"/>
              <a:gd name="connsiteY42" fmla="*/ 1724772 h 3482342"/>
              <a:gd name="connsiteX43" fmla="*/ 9278020 w 12192000"/>
              <a:gd name="connsiteY43" fmla="*/ 1741161 h 3482342"/>
              <a:gd name="connsiteX44" fmla="*/ 9217145 w 12192000"/>
              <a:gd name="connsiteY44" fmla="*/ 1771195 h 3482342"/>
              <a:gd name="connsiteX45" fmla="*/ 8955875 w 12192000"/>
              <a:gd name="connsiteY45" fmla="*/ 1796806 h 3482342"/>
              <a:gd name="connsiteX46" fmla="*/ 8648415 w 12192000"/>
              <a:gd name="connsiteY46" fmla="*/ 1878623 h 3482342"/>
              <a:gd name="connsiteX47" fmla="*/ 8495949 w 12192000"/>
              <a:gd name="connsiteY47" fmla="*/ 1902425 h 3482342"/>
              <a:gd name="connsiteX48" fmla="*/ 8236214 w 12192000"/>
              <a:gd name="connsiteY48" fmla="*/ 1909725 h 3482342"/>
              <a:gd name="connsiteX49" fmla="*/ 8132104 w 12192000"/>
              <a:gd name="connsiteY49" fmla="*/ 1895727 h 3482342"/>
              <a:gd name="connsiteX50" fmla="*/ 7918078 w 12192000"/>
              <a:gd name="connsiteY50" fmla="*/ 1862668 h 3482342"/>
              <a:gd name="connsiteX51" fmla="*/ 7817899 w 12192000"/>
              <a:gd name="connsiteY51" fmla="*/ 1862176 h 3482342"/>
              <a:gd name="connsiteX52" fmla="*/ 7768994 w 12192000"/>
              <a:gd name="connsiteY52" fmla="*/ 1855721 h 3482342"/>
              <a:gd name="connsiteX53" fmla="*/ 7618027 w 12192000"/>
              <a:gd name="connsiteY53" fmla="*/ 1830959 h 3482342"/>
              <a:gd name="connsiteX54" fmla="*/ 7449425 w 12192000"/>
              <a:gd name="connsiteY54" fmla="*/ 1810910 h 3482342"/>
              <a:gd name="connsiteX55" fmla="*/ 7342915 w 12192000"/>
              <a:gd name="connsiteY55" fmla="*/ 1819827 h 3482342"/>
              <a:gd name="connsiteX56" fmla="*/ 7255191 w 12192000"/>
              <a:gd name="connsiteY56" fmla="*/ 1834354 h 3482342"/>
              <a:gd name="connsiteX57" fmla="*/ 7131205 w 12192000"/>
              <a:gd name="connsiteY57" fmla="*/ 1845557 h 3482342"/>
              <a:gd name="connsiteX58" fmla="*/ 6941837 w 12192000"/>
              <a:gd name="connsiteY58" fmla="*/ 1840640 h 3482342"/>
              <a:gd name="connsiteX59" fmla="*/ 6837145 w 12192000"/>
              <a:gd name="connsiteY59" fmla="*/ 1870724 h 3482342"/>
              <a:gd name="connsiteX60" fmla="*/ 6753991 w 12192000"/>
              <a:gd name="connsiteY60" fmla="*/ 1860969 h 3482342"/>
              <a:gd name="connsiteX61" fmla="*/ 6727754 w 12192000"/>
              <a:gd name="connsiteY61" fmla="*/ 1882372 h 3482342"/>
              <a:gd name="connsiteX62" fmla="*/ 6723371 w 12192000"/>
              <a:gd name="connsiteY62" fmla="*/ 1886494 h 3482342"/>
              <a:gd name="connsiteX63" fmla="*/ 6702779 w 12192000"/>
              <a:gd name="connsiteY63" fmla="*/ 1893601 h 3482342"/>
              <a:gd name="connsiteX64" fmla="*/ 6686657 w 12192000"/>
              <a:gd name="connsiteY64" fmla="*/ 1907344 h 3482342"/>
              <a:gd name="connsiteX65" fmla="*/ 6651330 w 12192000"/>
              <a:gd name="connsiteY65" fmla="*/ 1922921 h 3482342"/>
              <a:gd name="connsiteX66" fmla="*/ 6622958 w 12192000"/>
              <a:gd name="connsiteY66" fmla="*/ 1936255 h 3482342"/>
              <a:gd name="connsiteX67" fmla="*/ 6444344 w 12192000"/>
              <a:gd name="connsiteY67" fmla="*/ 1969663 h 3482342"/>
              <a:gd name="connsiteX68" fmla="*/ 6333446 w 12192000"/>
              <a:gd name="connsiteY68" fmla="*/ 1997163 h 3482342"/>
              <a:gd name="connsiteX69" fmla="*/ 6294933 w 12192000"/>
              <a:gd name="connsiteY69" fmla="*/ 2019412 h 3482342"/>
              <a:gd name="connsiteX70" fmla="*/ 6238719 w 12192000"/>
              <a:gd name="connsiteY70" fmla="*/ 2042547 h 3482342"/>
              <a:gd name="connsiteX71" fmla="*/ 6142310 w 12192000"/>
              <a:gd name="connsiteY71" fmla="*/ 2092510 h 3482342"/>
              <a:gd name="connsiteX72" fmla="*/ 6007916 w 12192000"/>
              <a:gd name="connsiteY72" fmla="*/ 2143752 h 3482342"/>
              <a:gd name="connsiteX73" fmla="*/ 5894610 w 12192000"/>
              <a:gd name="connsiteY73" fmla="*/ 2130684 h 3482342"/>
              <a:gd name="connsiteX74" fmla="*/ 5817682 w 12192000"/>
              <a:gd name="connsiteY74" fmla="*/ 2157358 h 3482342"/>
              <a:gd name="connsiteX75" fmla="*/ 5591469 w 12192000"/>
              <a:gd name="connsiteY75" fmla="*/ 2178389 h 3482342"/>
              <a:gd name="connsiteX76" fmla="*/ 5414282 w 12192000"/>
              <a:gd name="connsiteY76" fmla="*/ 2183070 h 3482342"/>
              <a:gd name="connsiteX77" fmla="*/ 5368369 w 12192000"/>
              <a:gd name="connsiteY77" fmla="*/ 2204272 h 3482342"/>
              <a:gd name="connsiteX78" fmla="*/ 5291263 w 12192000"/>
              <a:gd name="connsiteY78" fmla="*/ 2239182 h 3482342"/>
              <a:gd name="connsiteX79" fmla="*/ 5240857 w 12192000"/>
              <a:gd name="connsiteY79" fmla="*/ 2289444 h 3482342"/>
              <a:gd name="connsiteX80" fmla="*/ 5173523 w 12192000"/>
              <a:gd name="connsiteY80" fmla="*/ 2309057 h 3482342"/>
              <a:gd name="connsiteX81" fmla="*/ 5148543 w 12192000"/>
              <a:gd name="connsiteY81" fmla="*/ 2282356 h 3482342"/>
              <a:gd name="connsiteX82" fmla="*/ 5079548 w 12192000"/>
              <a:gd name="connsiteY82" fmla="*/ 2313485 h 3482342"/>
              <a:gd name="connsiteX83" fmla="*/ 4975908 w 12192000"/>
              <a:gd name="connsiteY83" fmla="*/ 2364128 h 3482342"/>
              <a:gd name="connsiteX84" fmla="*/ 4913723 w 12192000"/>
              <a:gd name="connsiteY84" fmla="*/ 2385265 h 3482342"/>
              <a:gd name="connsiteX85" fmla="*/ 4746485 w 12192000"/>
              <a:gd name="connsiteY85" fmla="*/ 2451769 h 3482342"/>
              <a:gd name="connsiteX86" fmla="*/ 4681588 w 12192000"/>
              <a:gd name="connsiteY86" fmla="*/ 2467494 h 3482342"/>
              <a:gd name="connsiteX87" fmla="*/ 1783655 w 12192000"/>
              <a:gd name="connsiteY87" fmla="*/ 3163860 h 3482342"/>
              <a:gd name="connsiteX88" fmla="*/ 1325955 w 12192000"/>
              <a:gd name="connsiteY88" fmla="*/ 3176692 h 3482342"/>
              <a:gd name="connsiteX89" fmla="*/ 1190384 w 12192000"/>
              <a:gd name="connsiteY89" fmla="*/ 3203504 h 3482342"/>
              <a:gd name="connsiteX90" fmla="*/ 1094537 w 12192000"/>
              <a:gd name="connsiteY90" fmla="*/ 3229469 h 3482342"/>
              <a:gd name="connsiteX91" fmla="*/ 779276 w 12192000"/>
              <a:gd name="connsiteY91" fmla="*/ 3327290 h 3482342"/>
              <a:gd name="connsiteX92" fmla="*/ 600378 w 12192000"/>
              <a:gd name="connsiteY92" fmla="*/ 3335250 h 3482342"/>
              <a:gd name="connsiteX93" fmla="*/ 493457 w 12192000"/>
              <a:gd name="connsiteY93" fmla="*/ 3365044 h 3482342"/>
              <a:gd name="connsiteX94" fmla="*/ 349402 w 12192000"/>
              <a:gd name="connsiteY94" fmla="*/ 3380897 h 3482342"/>
              <a:gd name="connsiteX95" fmla="*/ 192183 w 12192000"/>
              <a:gd name="connsiteY95" fmla="*/ 3460075 h 3482342"/>
              <a:gd name="connsiteX96" fmla="*/ 46713 w 12192000"/>
              <a:gd name="connsiteY96" fmla="*/ 3462986 h 3482342"/>
              <a:gd name="connsiteX97" fmla="*/ 2765 w 12192000"/>
              <a:gd name="connsiteY97" fmla="*/ 3480770 h 3482342"/>
              <a:gd name="connsiteX98" fmla="*/ 0 w 12192000"/>
              <a:gd name="connsiteY98" fmla="*/ 3482342 h 3482342"/>
              <a:gd name="connsiteX99" fmla="*/ 0 w 12192000"/>
              <a:gd name="connsiteY99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338523 w 12192000"/>
              <a:gd name="connsiteY16" fmla="*/ 852810 h 3482342"/>
              <a:gd name="connsiteX17" fmla="*/ 11228040 w 12192000"/>
              <a:gd name="connsiteY17" fmla="*/ 958953 h 3482342"/>
              <a:gd name="connsiteX18" fmla="*/ 11193568 w 12192000"/>
              <a:gd name="connsiteY18" fmla="*/ 1039464 h 3482342"/>
              <a:gd name="connsiteX19" fmla="*/ 11120819 w 12192000"/>
              <a:gd name="connsiteY19" fmla="*/ 1126133 h 3482342"/>
              <a:gd name="connsiteX20" fmla="*/ 11028687 w 12192000"/>
              <a:gd name="connsiteY20" fmla="*/ 1199018 h 3482342"/>
              <a:gd name="connsiteX21" fmla="*/ 10815658 w 12192000"/>
              <a:gd name="connsiteY21" fmla="*/ 1287849 h 3482342"/>
              <a:gd name="connsiteX22" fmla="*/ 10679906 w 12192000"/>
              <a:gd name="connsiteY22" fmla="*/ 1324988 h 3482342"/>
              <a:gd name="connsiteX23" fmla="*/ 10636304 w 12192000"/>
              <a:gd name="connsiteY23" fmla="*/ 1317928 h 3482342"/>
              <a:gd name="connsiteX24" fmla="*/ 10573203 w 12192000"/>
              <a:gd name="connsiteY24" fmla="*/ 1351996 h 3482342"/>
              <a:gd name="connsiteX25" fmla="*/ 10513263 w 12192000"/>
              <a:gd name="connsiteY25" fmla="*/ 1350756 h 3482342"/>
              <a:gd name="connsiteX26" fmla="*/ 10464012 w 12192000"/>
              <a:gd name="connsiteY26" fmla="*/ 1391778 h 3482342"/>
              <a:gd name="connsiteX27" fmla="*/ 10405409 w 12192000"/>
              <a:gd name="connsiteY27" fmla="*/ 1422789 h 3482342"/>
              <a:gd name="connsiteX28" fmla="*/ 10370530 w 12192000"/>
              <a:gd name="connsiteY28" fmla="*/ 1441596 h 3482342"/>
              <a:gd name="connsiteX29" fmla="*/ 10264922 w 12192000"/>
              <a:gd name="connsiteY29" fmla="*/ 1472107 h 3482342"/>
              <a:gd name="connsiteX30" fmla="*/ 10058690 w 12192000"/>
              <a:gd name="connsiteY30" fmla="*/ 1474888 h 3482342"/>
              <a:gd name="connsiteX31" fmla="*/ 10004424 w 12192000"/>
              <a:gd name="connsiteY31" fmla="*/ 1489801 h 3482342"/>
              <a:gd name="connsiteX32" fmla="*/ 9999951 w 12192000"/>
              <a:gd name="connsiteY32" fmla="*/ 1499127 h 3482342"/>
              <a:gd name="connsiteX33" fmla="*/ 9845462 w 12192000"/>
              <a:gd name="connsiteY33" fmla="*/ 1548192 h 3482342"/>
              <a:gd name="connsiteX34" fmla="*/ 9736156 w 12192000"/>
              <a:gd name="connsiteY34" fmla="*/ 1581928 h 3482342"/>
              <a:gd name="connsiteX35" fmla="*/ 9693355 w 12192000"/>
              <a:gd name="connsiteY35" fmla="*/ 1602632 h 3482342"/>
              <a:gd name="connsiteX36" fmla="*/ 9664242 w 12192000"/>
              <a:gd name="connsiteY36" fmla="*/ 1622075 h 3482342"/>
              <a:gd name="connsiteX37" fmla="*/ 9579195 w 12192000"/>
              <a:gd name="connsiteY37" fmla="*/ 1648017 h 3482342"/>
              <a:gd name="connsiteX38" fmla="*/ 9433652 w 12192000"/>
              <a:gd name="connsiteY38" fmla="*/ 1681174 h 3482342"/>
              <a:gd name="connsiteX39" fmla="*/ 9403775 w 12192000"/>
              <a:gd name="connsiteY39" fmla="*/ 1690403 h 3482342"/>
              <a:gd name="connsiteX40" fmla="*/ 9382503 w 12192000"/>
              <a:gd name="connsiteY40" fmla="*/ 1706957 h 3482342"/>
              <a:gd name="connsiteX41" fmla="*/ 9381410 w 12192000"/>
              <a:gd name="connsiteY41" fmla="*/ 1718312 h 3482342"/>
              <a:gd name="connsiteX42" fmla="*/ 9365685 w 12192000"/>
              <a:gd name="connsiteY42" fmla="*/ 1724772 h 3482342"/>
              <a:gd name="connsiteX43" fmla="*/ 9278020 w 12192000"/>
              <a:gd name="connsiteY43" fmla="*/ 1741161 h 3482342"/>
              <a:gd name="connsiteX44" fmla="*/ 9217145 w 12192000"/>
              <a:gd name="connsiteY44" fmla="*/ 1771195 h 3482342"/>
              <a:gd name="connsiteX45" fmla="*/ 8955875 w 12192000"/>
              <a:gd name="connsiteY45" fmla="*/ 1796806 h 3482342"/>
              <a:gd name="connsiteX46" fmla="*/ 8648415 w 12192000"/>
              <a:gd name="connsiteY46" fmla="*/ 1878623 h 3482342"/>
              <a:gd name="connsiteX47" fmla="*/ 8495949 w 12192000"/>
              <a:gd name="connsiteY47" fmla="*/ 1902425 h 3482342"/>
              <a:gd name="connsiteX48" fmla="*/ 8236214 w 12192000"/>
              <a:gd name="connsiteY48" fmla="*/ 1909725 h 3482342"/>
              <a:gd name="connsiteX49" fmla="*/ 8132104 w 12192000"/>
              <a:gd name="connsiteY49" fmla="*/ 1895727 h 3482342"/>
              <a:gd name="connsiteX50" fmla="*/ 7918078 w 12192000"/>
              <a:gd name="connsiteY50" fmla="*/ 1862668 h 3482342"/>
              <a:gd name="connsiteX51" fmla="*/ 7817899 w 12192000"/>
              <a:gd name="connsiteY51" fmla="*/ 1862176 h 3482342"/>
              <a:gd name="connsiteX52" fmla="*/ 7768994 w 12192000"/>
              <a:gd name="connsiteY52" fmla="*/ 1855721 h 3482342"/>
              <a:gd name="connsiteX53" fmla="*/ 7618027 w 12192000"/>
              <a:gd name="connsiteY53" fmla="*/ 1830959 h 3482342"/>
              <a:gd name="connsiteX54" fmla="*/ 7449425 w 12192000"/>
              <a:gd name="connsiteY54" fmla="*/ 1810910 h 3482342"/>
              <a:gd name="connsiteX55" fmla="*/ 7342915 w 12192000"/>
              <a:gd name="connsiteY55" fmla="*/ 1819827 h 3482342"/>
              <a:gd name="connsiteX56" fmla="*/ 7255191 w 12192000"/>
              <a:gd name="connsiteY56" fmla="*/ 1834354 h 3482342"/>
              <a:gd name="connsiteX57" fmla="*/ 7131205 w 12192000"/>
              <a:gd name="connsiteY57" fmla="*/ 1845557 h 3482342"/>
              <a:gd name="connsiteX58" fmla="*/ 6941837 w 12192000"/>
              <a:gd name="connsiteY58" fmla="*/ 1840640 h 3482342"/>
              <a:gd name="connsiteX59" fmla="*/ 6837145 w 12192000"/>
              <a:gd name="connsiteY59" fmla="*/ 1870724 h 3482342"/>
              <a:gd name="connsiteX60" fmla="*/ 6753991 w 12192000"/>
              <a:gd name="connsiteY60" fmla="*/ 1860969 h 3482342"/>
              <a:gd name="connsiteX61" fmla="*/ 6727754 w 12192000"/>
              <a:gd name="connsiteY61" fmla="*/ 1882372 h 3482342"/>
              <a:gd name="connsiteX62" fmla="*/ 6723371 w 12192000"/>
              <a:gd name="connsiteY62" fmla="*/ 1886494 h 3482342"/>
              <a:gd name="connsiteX63" fmla="*/ 6702779 w 12192000"/>
              <a:gd name="connsiteY63" fmla="*/ 1893601 h 3482342"/>
              <a:gd name="connsiteX64" fmla="*/ 6686657 w 12192000"/>
              <a:gd name="connsiteY64" fmla="*/ 1907344 h 3482342"/>
              <a:gd name="connsiteX65" fmla="*/ 6651330 w 12192000"/>
              <a:gd name="connsiteY65" fmla="*/ 1922921 h 3482342"/>
              <a:gd name="connsiteX66" fmla="*/ 6622958 w 12192000"/>
              <a:gd name="connsiteY66" fmla="*/ 1936255 h 3482342"/>
              <a:gd name="connsiteX67" fmla="*/ 6444344 w 12192000"/>
              <a:gd name="connsiteY67" fmla="*/ 1969663 h 3482342"/>
              <a:gd name="connsiteX68" fmla="*/ 6333446 w 12192000"/>
              <a:gd name="connsiteY68" fmla="*/ 1997163 h 3482342"/>
              <a:gd name="connsiteX69" fmla="*/ 6294933 w 12192000"/>
              <a:gd name="connsiteY69" fmla="*/ 2019412 h 3482342"/>
              <a:gd name="connsiteX70" fmla="*/ 6238719 w 12192000"/>
              <a:gd name="connsiteY70" fmla="*/ 2042547 h 3482342"/>
              <a:gd name="connsiteX71" fmla="*/ 6142310 w 12192000"/>
              <a:gd name="connsiteY71" fmla="*/ 2092510 h 3482342"/>
              <a:gd name="connsiteX72" fmla="*/ 6007916 w 12192000"/>
              <a:gd name="connsiteY72" fmla="*/ 2143752 h 3482342"/>
              <a:gd name="connsiteX73" fmla="*/ 5894610 w 12192000"/>
              <a:gd name="connsiteY73" fmla="*/ 2130684 h 3482342"/>
              <a:gd name="connsiteX74" fmla="*/ 5817682 w 12192000"/>
              <a:gd name="connsiteY74" fmla="*/ 2157358 h 3482342"/>
              <a:gd name="connsiteX75" fmla="*/ 5591469 w 12192000"/>
              <a:gd name="connsiteY75" fmla="*/ 2178389 h 3482342"/>
              <a:gd name="connsiteX76" fmla="*/ 5414282 w 12192000"/>
              <a:gd name="connsiteY76" fmla="*/ 2183070 h 3482342"/>
              <a:gd name="connsiteX77" fmla="*/ 5368369 w 12192000"/>
              <a:gd name="connsiteY77" fmla="*/ 2204272 h 3482342"/>
              <a:gd name="connsiteX78" fmla="*/ 5291263 w 12192000"/>
              <a:gd name="connsiteY78" fmla="*/ 2239182 h 3482342"/>
              <a:gd name="connsiteX79" fmla="*/ 5240857 w 12192000"/>
              <a:gd name="connsiteY79" fmla="*/ 2289444 h 3482342"/>
              <a:gd name="connsiteX80" fmla="*/ 5173523 w 12192000"/>
              <a:gd name="connsiteY80" fmla="*/ 2309057 h 3482342"/>
              <a:gd name="connsiteX81" fmla="*/ 5148543 w 12192000"/>
              <a:gd name="connsiteY81" fmla="*/ 2282356 h 3482342"/>
              <a:gd name="connsiteX82" fmla="*/ 5065426 w 12192000"/>
              <a:gd name="connsiteY82" fmla="*/ 2324076 h 3482342"/>
              <a:gd name="connsiteX83" fmla="*/ 4975908 w 12192000"/>
              <a:gd name="connsiteY83" fmla="*/ 2364128 h 3482342"/>
              <a:gd name="connsiteX84" fmla="*/ 4913723 w 12192000"/>
              <a:gd name="connsiteY84" fmla="*/ 2385265 h 3482342"/>
              <a:gd name="connsiteX85" fmla="*/ 4746485 w 12192000"/>
              <a:gd name="connsiteY85" fmla="*/ 2451769 h 3482342"/>
              <a:gd name="connsiteX86" fmla="*/ 4681588 w 12192000"/>
              <a:gd name="connsiteY86" fmla="*/ 2467494 h 3482342"/>
              <a:gd name="connsiteX87" fmla="*/ 1783655 w 12192000"/>
              <a:gd name="connsiteY87" fmla="*/ 3163860 h 3482342"/>
              <a:gd name="connsiteX88" fmla="*/ 1325955 w 12192000"/>
              <a:gd name="connsiteY88" fmla="*/ 3176692 h 3482342"/>
              <a:gd name="connsiteX89" fmla="*/ 1190384 w 12192000"/>
              <a:gd name="connsiteY89" fmla="*/ 3203504 h 3482342"/>
              <a:gd name="connsiteX90" fmla="*/ 1094537 w 12192000"/>
              <a:gd name="connsiteY90" fmla="*/ 3229469 h 3482342"/>
              <a:gd name="connsiteX91" fmla="*/ 779276 w 12192000"/>
              <a:gd name="connsiteY91" fmla="*/ 3327290 h 3482342"/>
              <a:gd name="connsiteX92" fmla="*/ 600378 w 12192000"/>
              <a:gd name="connsiteY92" fmla="*/ 3335250 h 3482342"/>
              <a:gd name="connsiteX93" fmla="*/ 493457 w 12192000"/>
              <a:gd name="connsiteY93" fmla="*/ 3365044 h 3482342"/>
              <a:gd name="connsiteX94" fmla="*/ 349402 w 12192000"/>
              <a:gd name="connsiteY94" fmla="*/ 3380897 h 3482342"/>
              <a:gd name="connsiteX95" fmla="*/ 192183 w 12192000"/>
              <a:gd name="connsiteY95" fmla="*/ 3460075 h 3482342"/>
              <a:gd name="connsiteX96" fmla="*/ 46713 w 12192000"/>
              <a:gd name="connsiteY96" fmla="*/ 3462986 h 3482342"/>
              <a:gd name="connsiteX97" fmla="*/ 2765 w 12192000"/>
              <a:gd name="connsiteY97" fmla="*/ 3480770 h 3482342"/>
              <a:gd name="connsiteX98" fmla="*/ 0 w 12192000"/>
              <a:gd name="connsiteY98" fmla="*/ 3482342 h 3482342"/>
              <a:gd name="connsiteX99" fmla="*/ 0 w 12192000"/>
              <a:gd name="connsiteY99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338523 w 12192000"/>
              <a:gd name="connsiteY16" fmla="*/ 852810 h 3482342"/>
              <a:gd name="connsiteX17" fmla="*/ 11228040 w 12192000"/>
              <a:gd name="connsiteY17" fmla="*/ 958953 h 3482342"/>
              <a:gd name="connsiteX18" fmla="*/ 11193568 w 12192000"/>
              <a:gd name="connsiteY18" fmla="*/ 1039464 h 3482342"/>
              <a:gd name="connsiteX19" fmla="*/ 11120819 w 12192000"/>
              <a:gd name="connsiteY19" fmla="*/ 1126133 h 3482342"/>
              <a:gd name="connsiteX20" fmla="*/ 11028687 w 12192000"/>
              <a:gd name="connsiteY20" fmla="*/ 1199018 h 3482342"/>
              <a:gd name="connsiteX21" fmla="*/ 10815658 w 12192000"/>
              <a:gd name="connsiteY21" fmla="*/ 1287849 h 3482342"/>
              <a:gd name="connsiteX22" fmla="*/ 10679906 w 12192000"/>
              <a:gd name="connsiteY22" fmla="*/ 1324988 h 3482342"/>
              <a:gd name="connsiteX23" fmla="*/ 10636304 w 12192000"/>
              <a:gd name="connsiteY23" fmla="*/ 1317928 h 3482342"/>
              <a:gd name="connsiteX24" fmla="*/ 10573203 w 12192000"/>
              <a:gd name="connsiteY24" fmla="*/ 1351996 h 3482342"/>
              <a:gd name="connsiteX25" fmla="*/ 10513263 w 12192000"/>
              <a:gd name="connsiteY25" fmla="*/ 1350756 h 3482342"/>
              <a:gd name="connsiteX26" fmla="*/ 10464012 w 12192000"/>
              <a:gd name="connsiteY26" fmla="*/ 1391778 h 3482342"/>
              <a:gd name="connsiteX27" fmla="*/ 10405409 w 12192000"/>
              <a:gd name="connsiteY27" fmla="*/ 1422789 h 3482342"/>
              <a:gd name="connsiteX28" fmla="*/ 10370530 w 12192000"/>
              <a:gd name="connsiteY28" fmla="*/ 1441596 h 3482342"/>
              <a:gd name="connsiteX29" fmla="*/ 10264922 w 12192000"/>
              <a:gd name="connsiteY29" fmla="*/ 1472107 h 3482342"/>
              <a:gd name="connsiteX30" fmla="*/ 10058690 w 12192000"/>
              <a:gd name="connsiteY30" fmla="*/ 1474888 h 3482342"/>
              <a:gd name="connsiteX31" fmla="*/ 10004424 w 12192000"/>
              <a:gd name="connsiteY31" fmla="*/ 1489801 h 3482342"/>
              <a:gd name="connsiteX32" fmla="*/ 9999951 w 12192000"/>
              <a:gd name="connsiteY32" fmla="*/ 1499127 h 3482342"/>
              <a:gd name="connsiteX33" fmla="*/ 9845462 w 12192000"/>
              <a:gd name="connsiteY33" fmla="*/ 1548192 h 3482342"/>
              <a:gd name="connsiteX34" fmla="*/ 9736156 w 12192000"/>
              <a:gd name="connsiteY34" fmla="*/ 1581928 h 3482342"/>
              <a:gd name="connsiteX35" fmla="*/ 9693355 w 12192000"/>
              <a:gd name="connsiteY35" fmla="*/ 1602632 h 3482342"/>
              <a:gd name="connsiteX36" fmla="*/ 9664242 w 12192000"/>
              <a:gd name="connsiteY36" fmla="*/ 1622075 h 3482342"/>
              <a:gd name="connsiteX37" fmla="*/ 9579195 w 12192000"/>
              <a:gd name="connsiteY37" fmla="*/ 1648017 h 3482342"/>
              <a:gd name="connsiteX38" fmla="*/ 9433652 w 12192000"/>
              <a:gd name="connsiteY38" fmla="*/ 1681174 h 3482342"/>
              <a:gd name="connsiteX39" fmla="*/ 9403775 w 12192000"/>
              <a:gd name="connsiteY39" fmla="*/ 1690403 h 3482342"/>
              <a:gd name="connsiteX40" fmla="*/ 9382503 w 12192000"/>
              <a:gd name="connsiteY40" fmla="*/ 1706957 h 3482342"/>
              <a:gd name="connsiteX41" fmla="*/ 9381410 w 12192000"/>
              <a:gd name="connsiteY41" fmla="*/ 1718312 h 3482342"/>
              <a:gd name="connsiteX42" fmla="*/ 9365685 w 12192000"/>
              <a:gd name="connsiteY42" fmla="*/ 1724772 h 3482342"/>
              <a:gd name="connsiteX43" fmla="*/ 9278020 w 12192000"/>
              <a:gd name="connsiteY43" fmla="*/ 1741161 h 3482342"/>
              <a:gd name="connsiteX44" fmla="*/ 9217145 w 12192000"/>
              <a:gd name="connsiteY44" fmla="*/ 1771195 h 3482342"/>
              <a:gd name="connsiteX45" fmla="*/ 8955875 w 12192000"/>
              <a:gd name="connsiteY45" fmla="*/ 1796806 h 3482342"/>
              <a:gd name="connsiteX46" fmla="*/ 8648415 w 12192000"/>
              <a:gd name="connsiteY46" fmla="*/ 1878623 h 3482342"/>
              <a:gd name="connsiteX47" fmla="*/ 8495949 w 12192000"/>
              <a:gd name="connsiteY47" fmla="*/ 1902425 h 3482342"/>
              <a:gd name="connsiteX48" fmla="*/ 8236214 w 12192000"/>
              <a:gd name="connsiteY48" fmla="*/ 1909725 h 3482342"/>
              <a:gd name="connsiteX49" fmla="*/ 8132104 w 12192000"/>
              <a:gd name="connsiteY49" fmla="*/ 1895727 h 3482342"/>
              <a:gd name="connsiteX50" fmla="*/ 7918078 w 12192000"/>
              <a:gd name="connsiteY50" fmla="*/ 1862668 h 3482342"/>
              <a:gd name="connsiteX51" fmla="*/ 7817899 w 12192000"/>
              <a:gd name="connsiteY51" fmla="*/ 1862176 h 3482342"/>
              <a:gd name="connsiteX52" fmla="*/ 7768994 w 12192000"/>
              <a:gd name="connsiteY52" fmla="*/ 1855721 h 3482342"/>
              <a:gd name="connsiteX53" fmla="*/ 7618027 w 12192000"/>
              <a:gd name="connsiteY53" fmla="*/ 1830959 h 3482342"/>
              <a:gd name="connsiteX54" fmla="*/ 7449425 w 12192000"/>
              <a:gd name="connsiteY54" fmla="*/ 1810910 h 3482342"/>
              <a:gd name="connsiteX55" fmla="*/ 7342915 w 12192000"/>
              <a:gd name="connsiteY55" fmla="*/ 1819827 h 3482342"/>
              <a:gd name="connsiteX56" fmla="*/ 7255191 w 12192000"/>
              <a:gd name="connsiteY56" fmla="*/ 1834354 h 3482342"/>
              <a:gd name="connsiteX57" fmla="*/ 7131205 w 12192000"/>
              <a:gd name="connsiteY57" fmla="*/ 1845557 h 3482342"/>
              <a:gd name="connsiteX58" fmla="*/ 6941837 w 12192000"/>
              <a:gd name="connsiteY58" fmla="*/ 1840640 h 3482342"/>
              <a:gd name="connsiteX59" fmla="*/ 6837145 w 12192000"/>
              <a:gd name="connsiteY59" fmla="*/ 1870724 h 3482342"/>
              <a:gd name="connsiteX60" fmla="*/ 6753991 w 12192000"/>
              <a:gd name="connsiteY60" fmla="*/ 1860969 h 3482342"/>
              <a:gd name="connsiteX61" fmla="*/ 6727754 w 12192000"/>
              <a:gd name="connsiteY61" fmla="*/ 1882372 h 3482342"/>
              <a:gd name="connsiteX62" fmla="*/ 6723371 w 12192000"/>
              <a:gd name="connsiteY62" fmla="*/ 1886494 h 3482342"/>
              <a:gd name="connsiteX63" fmla="*/ 6702779 w 12192000"/>
              <a:gd name="connsiteY63" fmla="*/ 1893601 h 3482342"/>
              <a:gd name="connsiteX64" fmla="*/ 6686657 w 12192000"/>
              <a:gd name="connsiteY64" fmla="*/ 1907344 h 3482342"/>
              <a:gd name="connsiteX65" fmla="*/ 6651330 w 12192000"/>
              <a:gd name="connsiteY65" fmla="*/ 1922921 h 3482342"/>
              <a:gd name="connsiteX66" fmla="*/ 6622958 w 12192000"/>
              <a:gd name="connsiteY66" fmla="*/ 1936255 h 3482342"/>
              <a:gd name="connsiteX67" fmla="*/ 6444344 w 12192000"/>
              <a:gd name="connsiteY67" fmla="*/ 1969663 h 3482342"/>
              <a:gd name="connsiteX68" fmla="*/ 6333446 w 12192000"/>
              <a:gd name="connsiteY68" fmla="*/ 1997163 h 3482342"/>
              <a:gd name="connsiteX69" fmla="*/ 6294933 w 12192000"/>
              <a:gd name="connsiteY69" fmla="*/ 2019412 h 3482342"/>
              <a:gd name="connsiteX70" fmla="*/ 6238719 w 12192000"/>
              <a:gd name="connsiteY70" fmla="*/ 2042547 h 3482342"/>
              <a:gd name="connsiteX71" fmla="*/ 6142310 w 12192000"/>
              <a:gd name="connsiteY71" fmla="*/ 2092510 h 3482342"/>
              <a:gd name="connsiteX72" fmla="*/ 6007916 w 12192000"/>
              <a:gd name="connsiteY72" fmla="*/ 2143752 h 3482342"/>
              <a:gd name="connsiteX73" fmla="*/ 5894610 w 12192000"/>
              <a:gd name="connsiteY73" fmla="*/ 2130684 h 3482342"/>
              <a:gd name="connsiteX74" fmla="*/ 5817682 w 12192000"/>
              <a:gd name="connsiteY74" fmla="*/ 2157358 h 3482342"/>
              <a:gd name="connsiteX75" fmla="*/ 5591469 w 12192000"/>
              <a:gd name="connsiteY75" fmla="*/ 2178389 h 3482342"/>
              <a:gd name="connsiteX76" fmla="*/ 5414282 w 12192000"/>
              <a:gd name="connsiteY76" fmla="*/ 2183070 h 3482342"/>
              <a:gd name="connsiteX77" fmla="*/ 5368369 w 12192000"/>
              <a:gd name="connsiteY77" fmla="*/ 2204272 h 3482342"/>
              <a:gd name="connsiteX78" fmla="*/ 5291263 w 12192000"/>
              <a:gd name="connsiteY78" fmla="*/ 2239182 h 3482342"/>
              <a:gd name="connsiteX79" fmla="*/ 5240857 w 12192000"/>
              <a:gd name="connsiteY79" fmla="*/ 2289444 h 3482342"/>
              <a:gd name="connsiteX80" fmla="*/ 5173523 w 12192000"/>
              <a:gd name="connsiteY80" fmla="*/ 2309057 h 3482342"/>
              <a:gd name="connsiteX81" fmla="*/ 5148543 w 12192000"/>
              <a:gd name="connsiteY81" fmla="*/ 2282356 h 3482342"/>
              <a:gd name="connsiteX82" fmla="*/ 5065426 w 12192000"/>
              <a:gd name="connsiteY82" fmla="*/ 2324076 h 3482342"/>
              <a:gd name="connsiteX83" fmla="*/ 4975908 w 12192000"/>
              <a:gd name="connsiteY83" fmla="*/ 2364128 h 3482342"/>
              <a:gd name="connsiteX84" fmla="*/ 4913723 w 12192000"/>
              <a:gd name="connsiteY84" fmla="*/ 2385265 h 3482342"/>
              <a:gd name="connsiteX85" fmla="*/ 4746485 w 12192000"/>
              <a:gd name="connsiteY85" fmla="*/ 2451769 h 3482342"/>
              <a:gd name="connsiteX86" fmla="*/ 4681588 w 12192000"/>
              <a:gd name="connsiteY86" fmla="*/ 2467494 h 3482342"/>
              <a:gd name="connsiteX87" fmla="*/ 1783655 w 12192000"/>
              <a:gd name="connsiteY87" fmla="*/ 3163860 h 3482342"/>
              <a:gd name="connsiteX88" fmla="*/ 1325955 w 12192000"/>
              <a:gd name="connsiteY88" fmla="*/ 3176692 h 3482342"/>
              <a:gd name="connsiteX89" fmla="*/ 1190384 w 12192000"/>
              <a:gd name="connsiteY89" fmla="*/ 3203504 h 3482342"/>
              <a:gd name="connsiteX90" fmla="*/ 1094537 w 12192000"/>
              <a:gd name="connsiteY90" fmla="*/ 3229469 h 3482342"/>
              <a:gd name="connsiteX91" fmla="*/ 779276 w 12192000"/>
              <a:gd name="connsiteY91" fmla="*/ 3327290 h 3482342"/>
              <a:gd name="connsiteX92" fmla="*/ 600378 w 12192000"/>
              <a:gd name="connsiteY92" fmla="*/ 3335250 h 3482342"/>
              <a:gd name="connsiteX93" fmla="*/ 493457 w 12192000"/>
              <a:gd name="connsiteY93" fmla="*/ 3365044 h 3482342"/>
              <a:gd name="connsiteX94" fmla="*/ 349402 w 12192000"/>
              <a:gd name="connsiteY94" fmla="*/ 3380897 h 3482342"/>
              <a:gd name="connsiteX95" fmla="*/ 192183 w 12192000"/>
              <a:gd name="connsiteY95" fmla="*/ 3460075 h 3482342"/>
              <a:gd name="connsiteX96" fmla="*/ 46713 w 12192000"/>
              <a:gd name="connsiteY96" fmla="*/ 3462986 h 3482342"/>
              <a:gd name="connsiteX97" fmla="*/ 2765 w 12192000"/>
              <a:gd name="connsiteY97" fmla="*/ 3480770 h 3482342"/>
              <a:gd name="connsiteX98" fmla="*/ 0 w 12192000"/>
              <a:gd name="connsiteY98" fmla="*/ 3482342 h 3482342"/>
              <a:gd name="connsiteX99" fmla="*/ 0 w 12192000"/>
              <a:gd name="connsiteY99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338523 w 12192000"/>
              <a:gd name="connsiteY16" fmla="*/ 852810 h 3482342"/>
              <a:gd name="connsiteX17" fmla="*/ 11228040 w 12192000"/>
              <a:gd name="connsiteY17" fmla="*/ 958953 h 3482342"/>
              <a:gd name="connsiteX18" fmla="*/ 11193568 w 12192000"/>
              <a:gd name="connsiteY18" fmla="*/ 1039464 h 3482342"/>
              <a:gd name="connsiteX19" fmla="*/ 11120819 w 12192000"/>
              <a:gd name="connsiteY19" fmla="*/ 1126133 h 3482342"/>
              <a:gd name="connsiteX20" fmla="*/ 11028687 w 12192000"/>
              <a:gd name="connsiteY20" fmla="*/ 1199018 h 3482342"/>
              <a:gd name="connsiteX21" fmla="*/ 10815658 w 12192000"/>
              <a:gd name="connsiteY21" fmla="*/ 1287849 h 3482342"/>
              <a:gd name="connsiteX22" fmla="*/ 10679906 w 12192000"/>
              <a:gd name="connsiteY22" fmla="*/ 1324988 h 3482342"/>
              <a:gd name="connsiteX23" fmla="*/ 10636304 w 12192000"/>
              <a:gd name="connsiteY23" fmla="*/ 1317928 h 3482342"/>
              <a:gd name="connsiteX24" fmla="*/ 10573203 w 12192000"/>
              <a:gd name="connsiteY24" fmla="*/ 1351996 h 3482342"/>
              <a:gd name="connsiteX25" fmla="*/ 10513263 w 12192000"/>
              <a:gd name="connsiteY25" fmla="*/ 1350756 h 3482342"/>
              <a:gd name="connsiteX26" fmla="*/ 10464012 w 12192000"/>
              <a:gd name="connsiteY26" fmla="*/ 1391778 h 3482342"/>
              <a:gd name="connsiteX27" fmla="*/ 10405409 w 12192000"/>
              <a:gd name="connsiteY27" fmla="*/ 1422789 h 3482342"/>
              <a:gd name="connsiteX28" fmla="*/ 10370530 w 12192000"/>
              <a:gd name="connsiteY28" fmla="*/ 1441596 h 3482342"/>
              <a:gd name="connsiteX29" fmla="*/ 10264922 w 12192000"/>
              <a:gd name="connsiteY29" fmla="*/ 1472107 h 3482342"/>
              <a:gd name="connsiteX30" fmla="*/ 10058690 w 12192000"/>
              <a:gd name="connsiteY30" fmla="*/ 1474888 h 3482342"/>
              <a:gd name="connsiteX31" fmla="*/ 10004424 w 12192000"/>
              <a:gd name="connsiteY31" fmla="*/ 1489801 h 3482342"/>
              <a:gd name="connsiteX32" fmla="*/ 9999951 w 12192000"/>
              <a:gd name="connsiteY32" fmla="*/ 1499127 h 3482342"/>
              <a:gd name="connsiteX33" fmla="*/ 9845462 w 12192000"/>
              <a:gd name="connsiteY33" fmla="*/ 1548192 h 3482342"/>
              <a:gd name="connsiteX34" fmla="*/ 9736156 w 12192000"/>
              <a:gd name="connsiteY34" fmla="*/ 1581928 h 3482342"/>
              <a:gd name="connsiteX35" fmla="*/ 9693355 w 12192000"/>
              <a:gd name="connsiteY35" fmla="*/ 1602632 h 3482342"/>
              <a:gd name="connsiteX36" fmla="*/ 9664242 w 12192000"/>
              <a:gd name="connsiteY36" fmla="*/ 1622075 h 3482342"/>
              <a:gd name="connsiteX37" fmla="*/ 9579195 w 12192000"/>
              <a:gd name="connsiteY37" fmla="*/ 1648017 h 3482342"/>
              <a:gd name="connsiteX38" fmla="*/ 9433652 w 12192000"/>
              <a:gd name="connsiteY38" fmla="*/ 1681174 h 3482342"/>
              <a:gd name="connsiteX39" fmla="*/ 9403775 w 12192000"/>
              <a:gd name="connsiteY39" fmla="*/ 1690403 h 3482342"/>
              <a:gd name="connsiteX40" fmla="*/ 9382503 w 12192000"/>
              <a:gd name="connsiteY40" fmla="*/ 1706957 h 3482342"/>
              <a:gd name="connsiteX41" fmla="*/ 9381410 w 12192000"/>
              <a:gd name="connsiteY41" fmla="*/ 1718312 h 3482342"/>
              <a:gd name="connsiteX42" fmla="*/ 9365685 w 12192000"/>
              <a:gd name="connsiteY42" fmla="*/ 1724772 h 3482342"/>
              <a:gd name="connsiteX43" fmla="*/ 9278020 w 12192000"/>
              <a:gd name="connsiteY43" fmla="*/ 1741161 h 3482342"/>
              <a:gd name="connsiteX44" fmla="*/ 9217145 w 12192000"/>
              <a:gd name="connsiteY44" fmla="*/ 1771195 h 3482342"/>
              <a:gd name="connsiteX45" fmla="*/ 8955875 w 12192000"/>
              <a:gd name="connsiteY45" fmla="*/ 1796806 h 3482342"/>
              <a:gd name="connsiteX46" fmla="*/ 8648415 w 12192000"/>
              <a:gd name="connsiteY46" fmla="*/ 1878623 h 3482342"/>
              <a:gd name="connsiteX47" fmla="*/ 8495949 w 12192000"/>
              <a:gd name="connsiteY47" fmla="*/ 1902425 h 3482342"/>
              <a:gd name="connsiteX48" fmla="*/ 8236214 w 12192000"/>
              <a:gd name="connsiteY48" fmla="*/ 1909725 h 3482342"/>
              <a:gd name="connsiteX49" fmla="*/ 8132104 w 12192000"/>
              <a:gd name="connsiteY49" fmla="*/ 1895727 h 3482342"/>
              <a:gd name="connsiteX50" fmla="*/ 7918078 w 12192000"/>
              <a:gd name="connsiteY50" fmla="*/ 1862668 h 3482342"/>
              <a:gd name="connsiteX51" fmla="*/ 7817899 w 12192000"/>
              <a:gd name="connsiteY51" fmla="*/ 1862176 h 3482342"/>
              <a:gd name="connsiteX52" fmla="*/ 7768994 w 12192000"/>
              <a:gd name="connsiteY52" fmla="*/ 1855721 h 3482342"/>
              <a:gd name="connsiteX53" fmla="*/ 7618027 w 12192000"/>
              <a:gd name="connsiteY53" fmla="*/ 1830959 h 3482342"/>
              <a:gd name="connsiteX54" fmla="*/ 7449425 w 12192000"/>
              <a:gd name="connsiteY54" fmla="*/ 1810910 h 3482342"/>
              <a:gd name="connsiteX55" fmla="*/ 7342915 w 12192000"/>
              <a:gd name="connsiteY55" fmla="*/ 1819827 h 3482342"/>
              <a:gd name="connsiteX56" fmla="*/ 7255191 w 12192000"/>
              <a:gd name="connsiteY56" fmla="*/ 1834354 h 3482342"/>
              <a:gd name="connsiteX57" fmla="*/ 7131205 w 12192000"/>
              <a:gd name="connsiteY57" fmla="*/ 1845557 h 3482342"/>
              <a:gd name="connsiteX58" fmla="*/ 6941837 w 12192000"/>
              <a:gd name="connsiteY58" fmla="*/ 1840640 h 3482342"/>
              <a:gd name="connsiteX59" fmla="*/ 6837145 w 12192000"/>
              <a:gd name="connsiteY59" fmla="*/ 1870724 h 3482342"/>
              <a:gd name="connsiteX60" fmla="*/ 6753991 w 12192000"/>
              <a:gd name="connsiteY60" fmla="*/ 1860969 h 3482342"/>
              <a:gd name="connsiteX61" fmla="*/ 6727754 w 12192000"/>
              <a:gd name="connsiteY61" fmla="*/ 1882372 h 3482342"/>
              <a:gd name="connsiteX62" fmla="*/ 6723371 w 12192000"/>
              <a:gd name="connsiteY62" fmla="*/ 1886494 h 3482342"/>
              <a:gd name="connsiteX63" fmla="*/ 6702779 w 12192000"/>
              <a:gd name="connsiteY63" fmla="*/ 1893601 h 3482342"/>
              <a:gd name="connsiteX64" fmla="*/ 6686657 w 12192000"/>
              <a:gd name="connsiteY64" fmla="*/ 1907344 h 3482342"/>
              <a:gd name="connsiteX65" fmla="*/ 6651330 w 12192000"/>
              <a:gd name="connsiteY65" fmla="*/ 1922921 h 3482342"/>
              <a:gd name="connsiteX66" fmla="*/ 6622958 w 12192000"/>
              <a:gd name="connsiteY66" fmla="*/ 1936255 h 3482342"/>
              <a:gd name="connsiteX67" fmla="*/ 6444344 w 12192000"/>
              <a:gd name="connsiteY67" fmla="*/ 1969663 h 3482342"/>
              <a:gd name="connsiteX68" fmla="*/ 6333446 w 12192000"/>
              <a:gd name="connsiteY68" fmla="*/ 1997163 h 3482342"/>
              <a:gd name="connsiteX69" fmla="*/ 6294933 w 12192000"/>
              <a:gd name="connsiteY69" fmla="*/ 2019412 h 3482342"/>
              <a:gd name="connsiteX70" fmla="*/ 6238719 w 12192000"/>
              <a:gd name="connsiteY70" fmla="*/ 2042547 h 3482342"/>
              <a:gd name="connsiteX71" fmla="*/ 6142310 w 12192000"/>
              <a:gd name="connsiteY71" fmla="*/ 2092510 h 3482342"/>
              <a:gd name="connsiteX72" fmla="*/ 6007916 w 12192000"/>
              <a:gd name="connsiteY72" fmla="*/ 2143752 h 3482342"/>
              <a:gd name="connsiteX73" fmla="*/ 5894610 w 12192000"/>
              <a:gd name="connsiteY73" fmla="*/ 2130684 h 3482342"/>
              <a:gd name="connsiteX74" fmla="*/ 5817682 w 12192000"/>
              <a:gd name="connsiteY74" fmla="*/ 2157358 h 3482342"/>
              <a:gd name="connsiteX75" fmla="*/ 5591469 w 12192000"/>
              <a:gd name="connsiteY75" fmla="*/ 2178389 h 3482342"/>
              <a:gd name="connsiteX76" fmla="*/ 5414282 w 12192000"/>
              <a:gd name="connsiteY76" fmla="*/ 2183070 h 3482342"/>
              <a:gd name="connsiteX77" fmla="*/ 5368369 w 12192000"/>
              <a:gd name="connsiteY77" fmla="*/ 2204272 h 3482342"/>
              <a:gd name="connsiteX78" fmla="*/ 5291263 w 12192000"/>
              <a:gd name="connsiteY78" fmla="*/ 2239182 h 3482342"/>
              <a:gd name="connsiteX79" fmla="*/ 5240857 w 12192000"/>
              <a:gd name="connsiteY79" fmla="*/ 2289444 h 3482342"/>
              <a:gd name="connsiteX80" fmla="*/ 5173523 w 12192000"/>
              <a:gd name="connsiteY80" fmla="*/ 2309057 h 3482342"/>
              <a:gd name="connsiteX81" fmla="*/ 5123830 w 12192000"/>
              <a:gd name="connsiteY81" fmla="*/ 2307070 h 3482342"/>
              <a:gd name="connsiteX82" fmla="*/ 5065426 w 12192000"/>
              <a:gd name="connsiteY82" fmla="*/ 2324076 h 3482342"/>
              <a:gd name="connsiteX83" fmla="*/ 4975908 w 12192000"/>
              <a:gd name="connsiteY83" fmla="*/ 2364128 h 3482342"/>
              <a:gd name="connsiteX84" fmla="*/ 4913723 w 12192000"/>
              <a:gd name="connsiteY84" fmla="*/ 2385265 h 3482342"/>
              <a:gd name="connsiteX85" fmla="*/ 4746485 w 12192000"/>
              <a:gd name="connsiteY85" fmla="*/ 2451769 h 3482342"/>
              <a:gd name="connsiteX86" fmla="*/ 4681588 w 12192000"/>
              <a:gd name="connsiteY86" fmla="*/ 2467494 h 3482342"/>
              <a:gd name="connsiteX87" fmla="*/ 1783655 w 12192000"/>
              <a:gd name="connsiteY87" fmla="*/ 3163860 h 3482342"/>
              <a:gd name="connsiteX88" fmla="*/ 1325955 w 12192000"/>
              <a:gd name="connsiteY88" fmla="*/ 3176692 h 3482342"/>
              <a:gd name="connsiteX89" fmla="*/ 1190384 w 12192000"/>
              <a:gd name="connsiteY89" fmla="*/ 3203504 h 3482342"/>
              <a:gd name="connsiteX90" fmla="*/ 1094537 w 12192000"/>
              <a:gd name="connsiteY90" fmla="*/ 3229469 h 3482342"/>
              <a:gd name="connsiteX91" fmla="*/ 779276 w 12192000"/>
              <a:gd name="connsiteY91" fmla="*/ 3327290 h 3482342"/>
              <a:gd name="connsiteX92" fmla="*/ 600378 w 12192000"/>
              <a:gd name="connsiteY92" fmla="*/ 3335250 h 3482342"/>
              <a:gd name="connsiteX93" fmla="*/ 493457 w 12192000"/>
              <a:gd name="connsiteY93" fmla="*/ 3365044 h 3482342"/>
              <a:gd name="connsiteX94" fmla="*/ 349402 w 12192000"/>
              <a:gd name="connsiteY94" fmla="*/ 3380897 h 3482342"/>
              <a:gd name="connsiteX95" fmla="*/ 192183 w 12192000"/>
              <a:gd name="connsiteY95" fmla="*/ 3460075 h 3482342"/>
              <a:gd name="connsiteX96" fmla="*/ 46713 w 12192000"/>
              <a:gd name="connsiteY96" fmla="*/ 3462986 h 3482342"/>
              <a:gd name="connsiteX97" fmla="*/ 2765 w 12192000"/>
              <a:gd name="connsiteY97" fmla="*/ 3480770 h 3482342"/>
              <a:gd name="connsiteX98" fmla="*/ 0 w 12192000"/>
              <a:gd name="connsiteY98" fmla="*/ 3482342 h 3482342"/>
              <a:gd name="connsiteX99" fmla="*/ 0 w 12192000"/>
              <a:gd name="connsiteY99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338523 w 12192000"/>
              <a:gd name="connsiteY16" fmla="*/ 852810 h 3482342"/>
              <a:gd name="connsiteX17" fmla="*/ 11228040 w 12192000"/>
              <a:gd name="connsiteY17" fmla="*/ 958953 h 3482342"/>
              <a:gd name="connsiteX18" fmla="*/ 11193568 w 12192000"/>
              <a:gd name="connsiteY18" fmla="*/ 1039464 h 3482342"/>
              <a:gd name="connsiteX19" fmla="*/ 11120819 w 12192000"/>
              <a:gd name="connsiteY19" fmla="*/ 1126133 h 3482342"/>
              <a:gd name="connsiteX20" fmla="*/ 11028687 w 12192000"/>
              <a:gd name="connsiteY20" fmla="*/ 1199018 h 3482342"/>
              <a:gd name="connsiteX21" fmla="*/ 10815658 w 12192000"/>
              <a:gd name="connsiteY21" fmla="*/ 1287849 h 3482342"/>
              <a:gd name="connsiteX22" fmla="*/ 10679906 w 12192000"/>
              <a:gd name="connsiteY22" fmla="*/ 1324988 h 3482342"/>
              <a:gd name="connsiteX23" fmla="*/ 10636304 w 12192000"/>
              <a:gd name="connsiteY23" fmla="*/ 1317928 h 3482342"/>
              <a:gd name="connsiteX24" fmla="*/ 10573203 w 12192000"/>
              <a:gd name="connsiteY24" fmla="*/ 1351996 h 3482342"/>
              <a:gd name="connsiteX25" fmla="*/ 10513263 w 12192000"/>
              <a:gd name="connsiteY25" fmla="*/ 1350756 h 3482342"/>
              <a:gd name="connsiteX26" fmla="*/ 10464012 w 12192000"/>
              <a:gd name="connsiteY26" fmla="*/ 1391778 h 3482342"/>
              <a:gd name="connsiteX27" fmla="*/ 10405409 w 12192000"/>
              <a:gd name="connsiteY27" fmla="*/ 1422789 h 3482342"/>
              <a:gd name="connsiteX28" fmla="*/ 10370530 w 12192000"/>
              <a:gd name="connsiteY28" fmla="*/ 1441596 h 3482342"/>
              <a:gd name="connsiteX29" fmla="*/ 10264922 w 12192000"/>
              <a:gd name="connsiteY29" fmla="*/ 1472107 h 3482342"/>
              <a:gd name="connsiteX30" fmla="*/ 10058690 w 12192000"/>
              <a:gd name="connsiteY30" fmla="*/ 1474888 h 3482342"/>
              <a:gd name="connsiteX31" fmla="*/ 10004424 w 12192000"/>
              <a:gd name="connsiteY31" fmla="*/ 1489801 h 3482342"/>
              <a:gd name="connsiteX32" fmla="*/ 9999951 w 12192000"/>
              <a:gd name="connsiteY32" fmla="*/ 1499127 h 3482342"/>
              <a:gd name="connsiteX33" fmla="*/ 9845462 w 12192000"/>
              <a:gd name="connsiteY33" fmla="*/ 1548192 h 3482342"/>
              <a:gd name="connsiteX34" fmla="*/ 9736156 w 12192000"/>
              <a:gd name="connsiteY34" fmla="*/ 1581928 h 3482342"/>
              <a:gd name="connsiteX35" fmla="*/ 9693355 w 12192000"/>
              <a:gd name="connsiteY35" fmla="*/ 1602632 h 3482342"/>
              <a:gd name="connsiteX36" fmla="*/ 9664242 w 12192000"/>
              <a:gd name="connsiteY36" fmla="*/ 1622075 h 3482342"/>
              <a:gd name="connsiteX37" fmla="*/ 9579195 w 12192000"/>
              <a:gd name="connsiteY37" fmla="*/ 1648017 h 3482342"/>
              <a:gd name="connsiteX38" fmla="*/ 9433652 w 12192000"/>
              <a:gd name="connsiteY38" fmla="*/ 1681174 h 3482342"/>
              <a:gd name="connsiteX39" fmla="*/ 9403775 w 12192000"/>
              <a:gd name="connsiteY39" fmla="*/ 1690403 h 3482342"/>
              <a:gd name="connsiteX40" fmla="*/ 9382503 w 12192000"/>
              <a:gd name="connsiteY40" fmla="*/ 1706957 h 3482342"/>
              <a:gd name="connsiteX41" fmla="*/ 9381410 w 12192000"/>
              <a:gd name="connsiteY41" fmla="*/ 1718312 h 3482342"/>
              <a:gd name="connsiteX42" fmla="*/ 9365685 w 12192000"/>
              <a:gd name="connsiteY42" fmla="*/ 1724772 h 3482342"/>
              <a:gd name="connsiteX43" fmla="*/ 9278020 w 12192000"/>
              <a:gd name="connsiteY43" fmla="*/ 1741161 h 3482342"/>
              <a:gd name="connsiteX44" fmla="*/ 9217145 w 12192000"/>
              <a:gd name="connsiteY44" fmla="*/ 1771195 h 3482342"/>
              <a:gd name="connsiteX45" fmla="*/ 8955875 w 12192000"/>
              <a:gd name="connsiteY45" fmla="*/ 1796806 h 3482342"/>
              <a:gd name="connsiteX46" fmla="*/ 8648415 w 12192000"/>
              <a:gd name="connsiteY46" fmla="*/ 1878623 h 3482342"/>
              <a:gd name="connsiteX47" fmla="*/ 8495949 w 12192000"/>
              <a:gd name="connsiteY47" fmla="*/ 1902425 h 3482342"/>
              <a:gd name="connsiteX48" fmla="*/ 8236214 w 12192000"/>
              <a:gd name="connsiteY48" fmla="*/ 1909725 h 3482342"/>
              <a:gd name="connsiteX49" fmla="*/ 8132104 w 12192000"/>
              <a:gd name="connsiteY49" fmla="*/ 1895727 h 3482342"/>
              <a:gd name="connsiteX50" fmla="*/ 7918078 w 12192000"/>
              <a:gd name="connsiteY50" fmla="*/ 1862668 h 3482342"/>
              <a:gd name="connsiteX51" fmla="*/ 7817899 w 12192000"/>
              <a:gd name="connsiteY51" fmla="*/ 1862176 h 3482342"/>
              <a:gd name="connsiteX52" fmla="*/ 7768994 w 12192000"/>
              <a:gd name="connsiteY52" fmla="*/ 1855721 h 3482342"/>
              <a:gd name="connsiteX53" fmla="*/ 7618027 w 12192000"/>
              <a:gd name="connsiteY53" fmla="*/ 1830959 h 3482342"/>
              <a:gd name="connsiteX54" fmla="*/ 7449425 w 12192000"/>
              <a:gd name="connsiteY54" fmla="*/ 1810910 h 3482342"/>
              <a:gd name="connsiteX55" fmla="*/ 7342915 w 12192000"/>
              <a:gd name="connsiteY55" fmla="*/ 1819827 h 3482342"/>
              <a:gd name="connsiteX56" fmla="*/ 7255191 w 12192000"/>
              <a:gd name="connsiteY56" fmla="*/ 1834354 h 3482342"/>
              <a:gd name="connsiteX57" fmla="*/ 7131205 w 12192000"/>
              <a:gd name="connsiteY57" fmla="*/ 1845557 h 3482342"/>
              <a:gd name="connsiteX58" fmla="*/ 6941837 w 12192000"/>
              <a:gd name="connsiteY58" fmla="*/ 1840640 h 3482342"/>
              <a:gd name="connsiteX59" fmla="*/ 6837145 w 12192000"/>
              <a:gd name="connsiteY59" fmla="*/ 1870724 h 3482342"/>
              <a:gd name="connsiteX60" fmla="*/ 6753991 w 12192000"/>
              <a:gd name="connsiteY60" fmla="*/ 1860969 h 3482342"/>
              <a:gd name="connsiteX61" fmla="*/ 6727754 w 12192000"/>
              <a:gd name="connsiteY61" fmla="*/ 1882372 h 3482342"/>
              <a:gd name="connsiteX62" fmla="*/ 6723371 w 12192000"/>
              <a:gd name="connsiteY62" fmla="*/ 1886494 h 3482342"/>
              <a:gd name="connsiteX63" fmla="*/ 6702779 w 12192000"/>
              <a:gd name="connsiteY63" fmla="*/ 1893601 h 3482342"/>
              <a:gd name="connsiteX64" fmla="*/ 6686657 w 12192000"/>
              <a:gd name="connsiteY64" fmla="*/ 1907344 h 3482342"/>
              <a:gd name="connsiteX65" fmla="*/ 6651330 w 12192000"/>
              <a:gd name="connsiteY65" fmla="*/ 1922921 h 3482342"/>
              <a:gd name="connsiteX66" fmla="*/ 6622958 w 12192000"/>
              <a:gd name="connsiteY66" fmla="*/ 1936255 h 3482342"/>
              <a:gd name="connsiteX67" fmla="*/ 6444344 w 12192000"/>
              <a:gd name="connsiteY67" fmla="*/ 1969663 h 3482342"/>
              <a:gd name="connsiteX68" fmla="*/ 6333446 w 12192000"/>
              <a:gd name="connsiteY68" fmla="*/ 1997163 h 3482342"/>
              <a:gd name="connsiteX69" fmla="*/ 6294933 w 12192000"/>
              <a:gd name="connsiteY69" fmla="*/ 2019412 h 3482342"/>
              <a:gd name="connsiteX70" fmla="*/ 6238719 w 12192000"/>
              <a:gd name="connsiteY70" fmla="*/ 2042547 h 3482342"/>
              <a:gd name="connsiteX71" fmla="*/ 6142310 w 12192000"/>
              <a:gd name="connsiteY71" fmla="*/ 2092510 h 3482342"/>
              <a:gd name="connsiteX72" fmla="*/ 6007916 w 12192000"/>
              <a:gd name="connsiteY72" fmla="*/ 2143752 h 3482342"/>
              <a:gd name="connsiteX73" fmla="*/ 5894610 w 12192000"/>
              <a:gd name="connsiteY73" fmla="*/ 2130684 h 3482342"/>
              <a:gd name="connsiteX74" fmla="*/ 5817682 w 12192000"/>
              <a:gd name="connsiteY74" fmla="*/ 2157358 h 3482342"/>
              <a:gd name="connsiteX75" fmla="*/ 5591469 w 12192000"/>
              <a:gd name="connsiteY75" fmla="*/ 2178389 h 3482342"/>
              <a:gd name="connsiteX76" fmla="*/ 5414282 w 12192000"/>
              <a:gd name="connsiteY76" fmla="*/ 2183070 h 3482342"/>
              <a:gd name="connsiteX77" fmla="*/ 5368369 w 12192000"/>
              <a:gd name="connsiteY77" fmla="*/ 2204272 h 3482342"/>
              <a:gd name="connsiteX78" fmla="*/ 5291263 w 12192000"/>
              <a:gd name="connsiteY78" fmla="*/ 2239182 h 3482342"/>
              <a:gd name="connsiteX79" fmla="*/ 5240857 w 12192000"/>
              <a:gd name="connsiteY79" fmla="*/ 2289444 h 3482342"/>
              <a:gd name="connsiteX80" fmla="*/ 5173523 w 12192000"/>
              <a:gd name="connsiteY80" fmla="*/ 2309057 h 3482342"/>
              <a:gd name="connsiteX81" fmla="*/ 5123830 w 12192000"/>
              <a:gd name="connsiteY81" fmla="*/ 2307070 h 3482342"/>
              <a:gd name="connsiteX82" fmla="*/ 5065426 w 12192000"/>
              <a:gd name="connsiteY82" fmla="*/ 2324076 h 3482342"/>
              <a:gd name="connsiteX83" fmla="*/ 4975908 w 12192000"/>
              <a:gd name="connsiteY83" fmla="*/ 2364128 h 3482342"/>
              <a:gd name="connsiteX84" fmla="*/ 4913723 w 12192000"/>
              <a:gd name="connsiteY84" fmla="*/ 2385265 h 3482342"/>
              <a:gd name="connsiteX85" fmla="*/ 4746485 w 12192000"/>
              <a:gd name="connsiteY85" fmla="*/ 2451769 h 3482342"/>
              <a:gd name="connsiteX86" fmla="*/ 4681588 w 12192000"/>
              <a:gd name="connsiteY86" fmla="*/ 2467494 h 3482342"/>
              <a:gd name="connsiteX87" fmla="*/ 1783655 w 12192000"/>
              <a:gd name="connsiteY87" fmla="*/ 3163860 h 3482342"/>
              <a:gd name="connsiteX88" fmla="*/ 1325955 w 12192000"/>
              <a:gd name="connsiteY88" fmla="*/ 3176692 h 3482342"/>
              <a:gd name="connsiteX89" fmla="*/ 1190384 w 12192000"/>
              <a:gd name="connsiteY89" fmla="*/ 3203504 h 3482342"/>
              <a:gd name="connsiteX90" fmla="*/ 1094537 w 12192000"/>
              <a:gd name="connsiteY90" fmla="*/ 3229469 h 3482342"/>
              <a:gd name="connsiteX91" fmla="*/ 779276 w 12192000"/>
              <a:gd name="connsiteY91" fmla="*/ 3327290 h 3482342"/>
              <a:gd name="connsiteX92" fmla="*/ 600378 w 12192000"/>
              <a:gd name="connsiteY92" fmla="*/ 3335250 h 3482342"/>
              <a:gd name="connsiteX93" fmla="*/ 493457 w 12192000"/>
              <a:gd name="connsiteY93" fmla="*/ 3365044 h 3482342"/>
              <a:gd name="connsiteX94" fmla="*/ 349402 w 12192000"/>
              <a:gd name="connsiteY94" fmla="*/ 3380897 h 3482342"/>
              <a:gd name="connsiteX95" fmla="*/ 192183 w 12192000"/>
              <a:gd name="connsiteY95" fmla="*/ 3460075 h 3482342"/>
              <a:gd name="connsiteX96" fmla="*/ 46713 w 12192000"/>
              <a:gd name="connsiteY96" fmla="*/ 3462986 h 3482342"/>
              <a:gd name="connsiteX97" fmla="*/ 2765 w 12192000"/>
              <a:gd name="connsiteY97" fmla="*/ 3480770 h 3482342"/>
              <a:gd name="connsiteX98" fmla="*/ 0 w 12192000"/>
              <a:gd name="connsiteY98" fmla="*/ 3482342 h 3482342"/>
              <a:gd name="connsiteX99" fmla="*/ 0 w 12192000"/>
              <a:gd name="connsiteY99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338523 w 12192000"/>
              <a:gd name="connsiteY16" fmla="*/ 852810 h 3482342"/>
              <a:gd name="connsiteX17" fmla="*/ 11228040 w 12192000"/>
              <a:gd name="connsiteY17" fmla="*/ 958953 h 3482342"/>
              <a:gd name="connsiteX18" fmla="*/ 11193568 w 12192000"/>
              <a:gd name="connsiteY18" fmla="*/ 1039464 h 3482342"/>
              <a:gd name="connsiteX19" fmla="*/ 11120819 w 12192000"/>
              <a:gd name="connsiteY19" fmla="*/ 1126133 h 3482342"/>
              <a:gd name="connsiteX20" fmla="*/ 11028687 w 12192000"/>
              <a:gd name="connsiteY20" fmla="*/ 1199018 h 3482342"/>
              <a:gd name="connsiteX21" fmla="*/ 10815658 w 12192000"/>
              <a:gd name="connsiteY21" fmla="*/ 1287849 h 3482342"/>
              <a:gd name="connsiteX22" fmla="*/ 10679906 w 12192000"/>
              <a:gd name="connsiteY22" fmla="*/ 1324988 h 3482342"/>
              <a:gd name="connsiteX23" fmla="*/ 10636304 w 12192000"/>
              <a:gd name="connsiteY23" fmla="*/ 1317928 h 3482342"/>
              <a:gd name="connsiteX24" fmla="*/ 10573203 w 12192000"/>
              <a:gd name="connsiteY24" fmla="*/ 1351996 h 3482342"/>
              <a:gd name="connsiteX25" fmla="*/ 10513263 w 12192000"/>
              <a:gd name="connsiteY25" fmla="*/ 1350756 h 3482342"/>
              <a:gd name="connsiteX26" fmla="*/ 10464012 w 12192000"/>
              <a:gd name="connsiteY26" fmla="*/ 1391778 h 3482342"/>
              <a:gd name="connsiteX27" fmla="*/ 10405409 w 12192000"/>
              <a:gd name="connsiteY27" fmla="*/ 1422789 h 3482342"/>
              <a:gd name="connsiteX28" fmla="*/ 10370530 w 12192000"/>
              <a:gd name="connsiteY28" fmla="*/ 1441596 h 3482342"/>
              <a:gd name="connsiteX29" fmla="*/ 10264922 w 12192000"/>
              <a:gd name="connsiteY29" fmla="*/ 1472107 h 3482342"/>
              <a:gd name="connsiteX30" fmla="*/ 10058690 w 12192000"/>
              <a:gd name="connsiteY30" fmla="*/ 1474888 h 3482342"/>
              <a:gd name="connsiteX31" fmla="*/ 10004424 w 12192000"/>
              <a:gd name="connsiteY31" fmla="*/ 1489801 h 3482342"/>
              <a:gd name="connsiteX32" fmla="*/ 9999951 w 12192000"/>
              <a:gd name="connsiteY32" fmla="*/ 1499127 h 3482342"/>
              <a:gd name="connsiteX33" fmla="*/ 9845462 w 12192000"/>
              <a:gd name="connsiteY33" fmla="*/ 1548192 h 3482342"/>
              <a:gd name="connsiteX34" fmla="*/ 9736156 w 12192000"/>
              <a:gd name="connsiteY34" fmla="*/ 1581928 h 3482342"/>
              <a:gd name="connsiteX35" fmla="*/ 9693355 w 12192000"/>
              <a:gd name="connsiteY35" fmla="*/ 1602632 h 3482342"/>
              <a:gd name="connsiteX36" fmla="*/ 9664242 w 12192000"/>
              <a:gd name="connsiteY36" fmla="*/ 1622075 h 3482342"/>
              <a:gd name="connsiteX37" fmla="*/ 9579195 w 12192000"/>
              <a:gd name="connsiteY37" fmla="*/ 1648017 h 3482342"/>
              <a:gd name="connsiteX38" fmla="*/ 9433652 w 12192000"/>
              <a:gd name="connsiteY38" fmla="*/ 1681174 h 3482342"/>
              <a:gd name="connsiteX39" fmla="*/ 9403775 w 12192000"/>
              <a:gd name="connsiteY39" fmla="*/ 1690403 h 3482342"/>
              <a:gd name="connsiteX40" fmla="*/ 9382503 w 12192000"/>
              <a:gd name="connsiteY40" fmla="*/ 1706957 h 3482342"/>
              <a:gd name="connsiteX41" fmla="*/ 9381410 w 12192000"/>
              <a:gd name="connsiteY41" fmla="*/ 1718312 h 3482342"/>
              <a:gd name="connsiteX42" fmla="*/ 9365685 w 12192000"/>
              <a:gd name="connsiteY42" fmla="*/ 1724772 h 3482342"/>
              <a:gd name="connsiteX43" fmla="*/ 9278020 w 12192000"/>
              <a:gd name="connsiteY43" fmla="*/ 1741161 h 3482342"/>
              <a:gd name="connsiteX44" fmla="*/ 9217145 w 12192000"/>
              <a:gd name="connsiteY44" fmla="*/ 1771195 h 3482342"/>
              <a:gd name="connsiteX45" fmla="*/ 8955875 w 12192000"/>
              <a:gd name="connsiteY45" fmla="*/ 1796806 h 3482342"/>
              <a:gd name="connsiteX46" fmla="*/ 8648415 w 12192000"/>
              <a:gd name="connsiteY46" fmla="*/ 1878623 h 3482342"/>
              <a:gd name="connsiteX47" fmla="*/ 8495949 w 12192000"/>
              <a:gd name="connsiteY47" fmla="*/ 1902425 h 3482342"/>
              <a:gd name="connsiteX48" fmla="*/ 8236214 w 12192000"/>
              <a:gd name="connsiteY48" fmla="*/ 1909725 h 3482342"/>
              <a:gd name="connsiteX49" fmla="*/ 8132104 w 12192000"/>
              <a:gd name="connsiteY49" fmla="*/ 1895727 h 3482342"/>
              <a:gd name="connsiteX50" fmla="*/ 7918078 w 12192000"/>
              <a:gd name="connsiteY50" fmla="*/ 1862668 h 3482342"/>
              <a:gd name="connsiteX51" fmla="*/ 7817899 w 12192000"/>
              <a:gd name="connsiteY51" fmla="*/ 1862176 h 3482342"/>
              <a:gd name="connsiteX52" fmla="*/ 7768994 w 12192000"/>
              <a:gd name="connsiteY52" fmla="*/ 1855721 h 3482342"/>
              <a:gd name="connsiteX53" fmla="*/ 7618027 w 12192000"/>
              <a:gd name="connsiteY53" fmla="*/ 1830959 h 3482342"/>
              <a:gd name="connsiteX54" fmla="*/ 7449425 w 12192000"/>
              <a:gd name="connsiteY54" fmla="*/ 1810910 h 3482342"/>
              <a:gd name="connsiteX55" fmla="*/ 7342915 w 12192000"/>
              <a:gd name="connsiteY55" fmla="*/ 1819827 h 3482342"/>
              <a:gd name="connsiteX56" fmla="*/ 7255191 w 12192000"/>
              <a:gd name="connsiteY56" fmla="*/ 1834354 h 3482342"/>
              <a:gd name="connsiteX57" fmla="*/ 7131205 w 12192000"/>
              <a:gd name="connsiteY57" fmla="*/ 1845557 h 3482342"/>
              <a:gd name="connsiteX58" fmla="*/ 6941837 w 12192000"/>
              <a:gd name="connsiteY58" fmla="*/ 1840640 h 3482342"/>
              <a:gd name="connsiteX59" fmla="*/ 6837145 w 12192000"/>
              <a:gd name="connsiteY59" fmla="*/ 1870724 h 3482342"/>
              <a:gd name="connsiteX60" fmla="*/ 6753991 w 12192000"/>
              <a:gd name="connsiteY60" fmla="*/ 1860969 h 3482342"/>
              <a:gd name="connsiteX61" fmla="*/ 6727754 w 12192000"/>
              <a:gd name="connsiteY61" fmla="*/ 1882372 h 3482342"/>
              <a:gd name="connsiteX62" fmla="*/ 6723371 w 12192000"/>
              <a:gd name="connsiteY62" fmla="*/ 1886494 h 3482342"/>
              <a:gd name="connsiteX63" fmla="*/ 6702779 w 12192000"/>
              <a:gd name="connsiteY63" fmla="*/ 1893601 h 3482342"/>
              <a:gd name="connsiteX64" fmla="*/ 6686657 w 12192000"/>
              <a:gd name="connsiteY64" fmla="*/ 1907344 h 3482342"/>
              <a:gd name="connsiteX65" fmla="*/ 6651330 w 12192000"/>
              <a:gd name="connsiteY65" fmla="*/ 1922921 h 3482342"/>
              <a:gd name="connsiteX66" fmla="*/ 6622958 w 12192000"/>
              <a:gd name="connsiteY66" fmla="*/ 1936255 h 3482342"/>
              <a:gd name="connsiteX67" fmla="*/ 6444344 w 12192000"/>
              <a:gd name="connsiteY67" fmla="*/ 1969663 h 3482342"/>
              <a:gd name="connsiteX68" fmla="*/ 6333446 w 12192000"/>
              <a:gd name="connsiteY68" fmla="*/ 1997163 h 3482342"/>
              <a:gd name="connsiteX69" fmla="*/ 6294933 w 12192000"/>
              <a:gd name="connsiteY69" fmla="*/ 2019412 h 3482342"/>
              <a:gd name="connsiteX70" fmla="*/ 6238719 w 12192000"/>
              <a:gd name="connsiteY70" fmla="*/ 2042547 h 3482342"/>
              <a:gd name="connsiteX71" fmla="*/ 6142310 w 12192000"/>
              <a:gd name="connsiteY71" fmla="*/ 2092510 h 3482342"/>
              <a:gd name="connsiteX72" fmla="*/ 6007916 w 12192000"/>
              <a:gd name="connsiteY72" fmla="*/ 2143752 h 3482342"/>
              <a:gd name="connsiteX73" fmla="*/ 5894610 w 12192000"/>
              <a:gd name="connsiteY73" fmla="*/ 2130684 h 3482342"/>
              <a:gd name="connsiteX74" fmla="*/ 5817682 w 12192000"/>
              <a:gd name="connsiteY74" fmla="*/ 2157358 h 3482342"/>
              <a:gd name="connsiteX75" fmla="*/ 5591469 w 12192000"/>
              <a:gd name="connsiteY75" fmla="*/ 2178389 h 3482342"/>
              <a:gd name="connsiteX76" fmla="*/ 5414282 w 12192000"/>
              <a:gd name="connsiteY76" fmla="*/ 2183070 h 3482342"/>
              <a:gd name="connsiteX77" fmla="*/ 5368369 w 12192000"/>
              <a:gd name="connsiteY77" fmla="*/ 2204272 h 3482342"/>
              <a:gd name="connsiteX78" fmla="*/ 5291263 w 12192000"/>
              <a:gd name="connsiteY78" fmla="*/ 2239182 h 3482342"/>
              <a:gd name="connsiteX79" fmla="*/ 5240857 w 12192000"/>
              <a:gd name="connsiteY79" fmla="*/ 2289444 h 3482342"/>
              <a:gd name="connsiteX80" fmla="*/ 5173523 w 12192000"/>
              <a:gd name="connsiteY80" fmla="*/ 2309057 h 3482342"/>
              <a:gd name="connsiteX81" fmla="*/ 5123830 w 12192000"/>
              <a:gd name="connsiteY81" fmla="*/ 2307070 h 3482342"/>
              <a:gd name="connsiteX82" fmla="*/ 5065426 w 12192000"/>
              <a:gd name="connsiteY82" fmla="*/ 2324076 h 3482342"/>
              <a:gd name="connsiteX83" fmla="*/ 4975908 w 12192000"/>
              <a:gd name="connsiteY83" fmla="*/ 2364128 h 3482342"/>
              <a:gd name="connsiteX84" fmla="*/ 4913723 w 12192000"/>
              <a:gd name="connsiteY84" fmla="*/ 2385265 h 3482342"/>
              <a:gd name="connsiteX85" fmla="*/ 4746485 w 12192000"/>
              <a:gd name="connsiteY85" fmla="*/ 2451769 h 3482342"/>
              <a:gd name="connsiteX86" fmla="*/ 4681588 w 12192000"/>
              <a:gd name="connsiteY86" fmla="*/ 2467494 h 3482342"/>
              <a:gd name="connsiteX87" fmla="*/ 1783655 w 12192000"/>
              <a:gd name="connsiteY87" fmla="*/ 3163860 h 3482342"/>
              <a:gd name="connsiteX88" fmla="*/ 1325955 w 12192000"/>
              <a:gd name="connsiteY88" fmla="*/ 3176692 h 3482342"/>
              <a:gd name="connsiteX89" fmla="*/ 1190384 w 12192000"/>
              <a:gd name="connsiteY89" fmla="*/ 3203504 h 3482342"/>
              <a:gd name="connsiteX90" fmla="*/ 1094537 w 12192000"/>
              <a:gd name="connsiteY90" fmla="*/ 3229469 h 3482342"/>
              <a:gd name="connsiteX91" fmla="*/ 779276 w 12192000"/>
              <a:gd name="connsiteY91" fmla="*/ 3327290 h 3482342"/>
              <a:gd name="connsiteX92" fmla="*/ 600378 w 12192000"/>
              <a:gd name="connsiteY92" fmla="*/ 3335250 h 3482342"/>
              <a:gd name="connsiteX93" fmla="*/ 493457 w 12192000"/>
              <a:gd name="connsiteY93" fmla="*/ 3365044 h 3482342"/>
              <a:gd name="connsiteX94" fmla="*/ 349402 w 12192000"/>
              <a:gd name="connsiteY94" fmla="*/ 3380897 h 3482342"/>
              <a:gd name="connsiteX95" fmla="*/ 192183 w 12192000"/>
              <a:gd name="connsiteY95" fmla="*/ 3460075 h 3482342"/>
              <a:gd name="connsiteX96" fmla="*/ 46713 w 12192000"/>
              <a:gd name="connsiteY96" fmla="*/ 3462986 h 3482342"/>
              <a:gd name="connsiteX97" fmla="*/ 2765 w 12192000"/>
              <a:gd name="connsiteY97" fmla="*/ 3480770 h 3482342"/>
              <a:gd name="connsiteX98" fmla="*/ 0 w 12192000"/>
              <a:gd name="connsiteY98" fmla="*/ 3482342 h 3482342"/>
              <a:gd name="connsiteX99" fmla="*/ 0 w 12192000"/>
              <a:gd name="connsiteY99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338523 w 12192000"/>
              <a:gd name="connsiteY16" fmla="*/ 852810 h 3482342"/>
              <a:gd name="connsiteX17" fmla="*/ 11228040 w 12192000"/>
              <a:gd name="connsiteY17" fmla="*/ 958953 h 3482342"/>
              <a:gd name="connsiteX18" fmla="*/ 11193568 w 12192000"/>
              <a:gd name="connsiteY18" fmla="*/ 1039464 h 3482342"/>
              <a:gd name="connsiteX19" fmla="*/ 11120819 w 12192000"/>
              <a:gd name="connsiteY19" fmla="*/ 1126133 h 3482342"/>
              <a:gd name="connsiteX20" fmla="*/ 11028687 w 12192000"/>
              <a:gd name="connsiteY20" fmla="*/ 1199018 h 3482342"/>
              <a:gd name="connsiteX21" fmla="*/ 10815658 w 12192000"/>
              <a:gd name="connsiteY21" fmla="*/ 1287849 h 3482342"/>
              <a:gd name="connsiteX22" fmla="*/ 10679906 w 12192000"/>
              <a:gd name="connsiteY22" fmla="*/ 1324988 h 3482342"/>
              <a:gd name="connsiteX23" fmla="*/ 10636304 w 12192000"/>
              <a:gd name="connsiteY23" fmla="*/ 1317928 h 3482342"/>
              <a:gd name="connsiteX24" fmla="*/ 10573203 w 12192000"/>
              <a:gd name="connsiteY24" fmla="*/ 1351996 h 3482342"/>
              <a:gd name="connsiteX25" fmla="*/ 10513263 w 12192000"/>
              <a:gd name="connsiteY25" fmla="*/ 1350756 h 3482342"/>
              <a:gd name="connsiteX26" fmla="*/ 10464012 w 12192000"/>
              <a:gd name="connsiteY26" fmla="*/ 1391778 h 3482342"/>
              <a:gd name="connsiteX27" fmla="*/ 10405409 w 12192000"/>
              <a:gd name="connsiteY27" fmla="*/ 1422789 h 3482342"/>
              <a:gd name="connsiteX28" fmla="*/ 10370530 w 12192000"/>
              <a:gd name="connsiteY28" fmla="*/ 1441596 h 3482342"/>
              <a:gd name="connsiteX29" fmla="*/ 10264922 w 12192000"/>
              <a:gd name="connsiteY29" fmla="*/ 1472107 h 3482342"/>
              <a:gd name="connsiteX30" fmla="*/ 10058690 w 12192000"/>
              <a:gd name="connsiteY30" fmla="*/ 1474888 h 3482342"/>
              <a:gd name="connsiteX31" fmla="*/ 10004424 w 12192000"/>
              <a:gd name="connsiteY31" fmla="*/ 1489801 h 3482342"/>
              <a:gd name="connsiteX32" fmla="*/ 9999951 w 12192000"/>
              <a:gd name="connsiteY32" fmla="*/ 1499127 h 3482342"/>
              <a:gd name="connsiteX33" fmla="*/ 9845462 w 12192000"/>
              <a:gd name="connsiteY33" fmla="*/ 1548192 h 3482342"/>
              <a:gd name="connsiteX34" fmla="*/ 9736156 w 12192000"/>
              <a:gd name="connsiteY34" fmla="*/ 1581928 h 3482342"/>
              <a:gd name="connsiteX35" fmla="*/ 9693355 w 12192000"/>
              <a:gd name="connsiteY35" fmla="*/ 1602632 h 3482342"/>
              <a:gd name="connsiteX36" fmla="*/ 9664242 w 12192000"/>
              <a:gd name="connsiteY36" fmla="*/ 1622075 h 3482342"/>
              <a:gd name="connsiteX37" fmla="*/ 9579195 w 12192000"/>
              <a:gd name="connsiteY37" fmla="*/ 1648017 h 3482342"/>
              <a:gd name="connsiteX38" fmla="*/ 9433652 w 12192000"/>
              <a:gd name="connsiteY38" fmla="*/ 1681174 h 3482342"/>
              <a:gd name="connsiteX39" fmla="*/ 9403775 w 12192000"/>
              <a:gd name="connsiteY39" fmla="*/ 1690403 h 3482342"/>
              <a:gd name="connsiteX40" fmla="*/ 9382503 w 12192000"/>
              <a:gd name="connsiteY40" fmla="*/ 1706957 h 3482342"/>
              <a:gd name="connsiteX41" fmla="*/ 9381410 w 12192000"/>
              <a:gd name="connsiteY41" fmla="*/ 1718312 h 3482342"/>
              <a:gd name="connsiteX42" fmla="*/ 9365685 w 12192000"/>
              <a:gd name="connsiteY42" fmla="*/ 1724772 h 3482342"/>
              <a:gd name="connsiteX43" fmla="*/ 9278020 w 12192000"/>
              <a:gd name="connsiteY43" fmla="*/ 1741161 h 3482342"/>
              <a:gd name="connsiteX44" fmla="*/ 9217145 w 12192000"/>
              <a:gd name="connsiteY44" fmla="*/ 1771195 h 3482342"/>
              <a:gd name="connsiteX45" fmla="*/ 8955875 w 12192000"/>
              <a:gd name="connsiteY45" fmla="*/ 1796806 h 3482342"/>
              <a:gd name="connsiteX46" fmla="*/ 8648415 w 12192000"/>
              <a:gd name="connsiteY46" fmla="*/ 1878623 h 3482342"/>
              <a:gd name="connsiteX47" fmla="*/ 8495949 w 12192000"/>
              <a:gd name="connsiteY47" fmla="*/ 1902425 h 3482342"/>
              <a:gd name="connsiteX48" fmla="*/ 8236214 w 12192000"/>
              <a:gd name="connsiteY48" fmla="*/ 1909725 h 3482342"/>
              <a:gd name="connsiteX49" fmla="*/ 8132104 w 12192000"/>
              <a:gd name="connsiteY49" fmla="*/ 1895727 h 3482342"/>
              <a:gd name="connsiteX50" fmla="*/ 7918078 w 12192000"/>
              <a:gd name="connsiteY50" fmla="*/ 1862668 h 3482342"/>
              <a:gd name="connsiteX51" fmla="*/ 7817899 w 12192000"/>
              <a:gd name="connsiteY51" fmla="*/ 1862176 h 3482342"/>
              <a:gd name="connsiteX52" fmla="*/ 7768994 w 12192000"/>
              <a:gd name="connsiteY52" fmla="*/ 1855721 h 3482342"/>
              <a:gd name="connsiteX53" fmla="*/ 7618027 w 12192000"/>
              <a:gd name="connsiteY53" fmla="*/ 1830959 h 3482342"/>
              <a:gd name="connsiteX54" fmla="*/ 7449425 w 12192000"/>
              <a:gd name="connsiteY54" fmla="*/ 1810910 h 3482342"/>
              <a:gd name="connsiteX55" fmla="*/ 7342915 w 12192000"/>
              <a:gd name="connsiteY55" fmla="*/ 1819827 h 3482342"/>
              <a:gd name="connsiteX56" fmla="*/ 7255191 w 12192000"/>
              <a:gd name="connsiteY56" fmla="*/ 1834354 h 3482342"/>
              <a:gd name="connsiteX57" fmla="*/ 7131205 w 12192000"/>
              <a:gd name="connsiteY57" fmla="*/ 1845557 h 3482342"/>
              <a:gd name="connsiteX58" fmla="*/ 6941837 w 12192000"/>
              <a:gd name="connsiteY58" fmla="*/ 1840640 h 3482342"/>
              <a:gd name="connsiteX59" fmla="*/ 6837145 w 12192000"/>
              <a:gd name="connsiteY59" fmla="*/ 1870724 h 3482342"/>
              <a:gd name="connsiteX60" fmla="*/ 6753991 w 12192000"/>
              <a:gd name="connsiteY60" fmla="*/ 1860969 h 3482342"/>
              <a:gd name="connsiteX61" fmla="*/ 6727754 w 12192000"/>
              <a:gd name="connsiteY61" fmla="*/ 1882372 h 3482342"/>
              <a:gd name="connsiteX62" fmla="*/ 6723371 w 12192000"/>
              <a:gd name="connsiteY62" fmla="*/ 1886494 h 3482342"/>
              <a:gd name="connsiteX63" fmla="*/ 6702779 w 12192000"/>
              <a:gd name="connsiteY63" fmla="*/ 1893601 h 3482342"/>
              <a:gd name="connsiteX64" fmla="*/ 6686657 w 12192000"/>
              <a:gd name="connsiteY64" fmla="*/ 1907344 h 3482342"/>
              <a:gd name="connsiteX65" fmla="*/ 6651330 w 12192000"/>
              <a:gd name="connsiteY65" fmla="*/ 1922921 h 3482342"/>
              <a:gd name="connsiteX66" fmla="*/ 6622958 w 12192000"/>
              <a:gd name="connsiteY66" fmla="*/ 1936255 h 3482342"/>
              <a:gd name="connsiteX67" fmla="*/ 6444344 w 12192000"/>
              <a:gd name="connsiteY67" fmla="*/ 1969663 h 3482342"/>
              <a:gd name="connsiteX68" fmla="*/ 6333446 w 12192000"/>
              <a:gd name="connsiteY68" fmla="*/ 1997163 h 3482342"/>
              <a:gd name="connsiteX69" fmla="*/ 6294933 w 12192000"/>
              <a:gd name="connsiteY69" fmla="*/ 2019412 h 3482342"/>
              <a:gd name="connsiteX70" fmla="*/ 6238719 w 12192000"/>
              <a:gd name="connsiteY70" fmla="*/ 2042547 h 3482342"/>
              <a:gd name="connsiteX71" fmla="*/ 6142310 w 12192000"/>
              <a:gd name="connsiteY71" fmla="*/ 2092510 h 3482342"/>
              <a:gd name="connsiteX72" fmla="*/ 6007916 w 12192000"/>
              <a:gd name="connsiteY72" fmla="*/ 2143752 h 3482342"/>
              <a:gd name="connsiteX73" fmla="*/ 5894610 w 12192000"/>
              <a:gd name="connsiteY73" fmla="*/ 2130684 h 3482342"/>
              <a:gd name="connsiteX74" fmla="*/ 5817682 w 12192000"/>
              <a:gd name="connsiteY74" fmla="*/ 2157358 h 3482342"/>
              <a:gd name="connsiteX75" fmla="*/ 5591469 w 12192000"/>
              <a:gd name="connsiteY75" fmla="*/ 2178389 h 3482342"/>
              <a:gd name="connsiteX76" fmla="*/ 5414282 w 12192000"/>
              <a:gd name="connsiteY76" fmla="*/ 2183070 h 3482342"/>
              <a:gd name="connsiteX77" fmla="*/ 5368369 w 12192000"/>
              <a:gd name="connsiteY77" fmla="*/ 2204272 h 3482342"/>
              <a:gd name="connsiteX78" fmla="*/ 5291263 w 12192000"/>
              <a:gd name="connsiteY78" fmla="*/ 2239182 h 3482342"/>
              <a:gd name="connsiteX79" fmla="*/ 5240857 w 12192000"/>
              <a:gd name="connsiteY79" fmla="*/ 2289444 h 3482342"/>
              <a:gd name="connsiteX80" fmla="*/ 5173523 w 12192000"/>
              <a:gd name="connsiteY80" fmla="*/ 2309057 h 3482342"/>
              <a:gd name="connsiteX81" fmla="*/ 5123830 w 12192000"/>
              <a:gd name="connsiteY81" fmla="*/ 2307070 h 3482342"/>
              <a:gd name="connsiteX82" fmla="*/ 5065426 w 12192000"/>
              <a:gd name="connsiteY82" fmla="*/ 2324076 h 3482342"/>
              <a:gd name="connsiteX83" fmla="*/ 4975908 w 12192000"/>
              <a:gd name="connsiteY83" fmla="*/ 2364128 h 3482342"/>
              <a:gd name="connsiteX84" fmla="*/ 4913723 w 12192000"/>
              <a:gd name="connsiteY84" fmla="*/ 2385265 h 3482342"/>
              <a:gd name="connsiteX85" fmla="*/ 4746485 w 12192000"/>
              <a:gd name="connsiteY85" fmla="*/ 2451769 h 3482342"/>
              <a:gd name="connsiteX86" fmla="*/ 4681588 w 12192000"/>
              <a:gd name="connsiteY86" fmla="*/ 2467494 h 3482342"/>
              <a:gd name="connsiteX87" fmla="*/ 1783655 w 12192000"/>
              <a:gd name="connsiteY87" fmla="*/ 3163860 h 3482342"/>
              <a:gd name="connsiteX88" fmla="*/ 1325955 w 12192000"/>
              <a:gd name="connsiteY88" fmla="*/ 3176692 h 3482342"/>
              <a:gd name="connsiteX89" fmla="*/ 1190384 w 12192000"/>
              <a:gd name="connsiteY89" fmla="*/ 3203504 h 3482342"/>
              <a:gd name="connsiteX90" fmla="*/ 1094537 w 12192000"/>
              <a:gd name="connsiteY90" fmla="*/ 3229469 h 3482342"/>
              <a:gd name="connsiteX91" fmla="*/ 779276 w 12192000"/>
              <a:gd name="connsiteY91" fmla="*/ 3327290 h 3482342"/>
              <a:gd name="connsiteX92" fmla="*/ 600378 w 12192000"/>
              <a:gd name="connsiteY92" fmla="*/ 3335250 h 3482342"/>
              <a:gd name="connsiteX93" fmla="*/ 493457 w 12192000"/>
              <a:gd name="connsiteY93" fmla="*/ 3365044 h 3482342"/>
              <a:gd name="connsiteX94" fmla="*/ 349402 w 12192000"/>
              <a:gd name="connsiteY94" fmla="*/ 3380897 h 3482342"/>
              <a:gd name="connsiteX95" fmla="*/ 192183 w 12192000"/>
              <a:gd name="connsiteY95" fmla="*/ 3460075 h 3482342"/>
              <a:gd name="connsiteX96" fmla="*/ 46713 w 12192000"/>
              <a:gd name="connsiteY96" fmla="*/ 3462986 h 3482342"/>
              <a:gd name="connsiteX97" fmla="*/ 2765 w 12192000"/>
              <a:gd name="connsiteY97" fmla="*/ 3480770 h 3482342"/>
              <a:gd name="connsiteX98" fmla="*/ 0 w 12192000"/>
              <a:gd name="connsiteY98" fmla="*/ 3482342 h 3482342"/>
              <a:gd name="connsiteX99" fmla="*/ 0 w 12192000"/>
              <a:gd name="connsiteY99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338523 w 12192000"/>
              <a:gd name="connsiteY16" fmla="*/ 852810 h 3482342"/>
              <a:gd name="connsiteX17" fmla="*/ 11228040 w 12192000"/>
              <a:gd name="connsiteY17" fmla="*/ 958953 h 3482342"/>
              <a:gd name="connsiteX18" fmla="*/ 11193568 w 12192000"/>
              <a:gd name="connsiteY18" fmla="*/ 1039464 h 3482342"/>
              <a:gd name="connsiteX19" fmla="*/ 11120819 w 12192000"/>
              <a:gd name="connsiteY19" fmla="*/ 1126133 h 3482342"/>
              <a:gd name="connsiteX20" fmla="*/ 11028687 w 12192000"/>
              <a:gd name="connsiteY20" fmla="*/ 1199018 h 3482342"/>
              <a:gd name="connsiteX21" fmla="*/ 10815658 w 12192000"/>
              <a:gd name="connsiteY21" fmla="*/ 1287849 h 3482342"/>
              <a:gd name="connsiteX22" fmla="*/ 10679906 w 12192000"/>
              <a:gd name="connsiteY22" fmla="*/ 1324988 h 3482342"/>
              <a:gd name="connsiteX23" fmla="*/ 10636304 w 12192000"/>
              <a:gd name="connsiteY23" fmla="*/ 1317928 h 3482342"/>
              <a:gd name="connsiteX24" fmla="*/ 10573203 w 12192000"/>
              <a:gd name="connsiteY24" fmla="*/ 1351996 h 3482342"/>
              <a:gd name="connsiteX25" fmla="*/ 10513263 w 12192000"/>
              <a:gd name="connsiteY25" fmla="*/ 1350756 h 3482342"/>
              <a:gd name="connsiteX26" fmla="*/ 10464012 w 12192000"/>
              <a:gd name="connsiteY26" fmla="*/ 1391778 h 3482342"/>
              <a:gd name="connsiteX27" fmla="*/ 10405409 w 12192000"/>
              <a:gd name="connsiteY27" fmla="*/ 1422789 h 3482342"/>
              <a:gd name="connsiteX28" fmla="*/ 10370530 w 12192000"/>
              <a:gd name="connsiteY28" fmla="*/ 1441596 h 3482342"/>
              <a:gd name="connsiteX29" fmla="*/ 10264922 w 12192000"/>
              <a:gd name="connsiteY29" fmla="*/ 1472107 h 3482342"/>
              <a:gd name="connsiteX30" fmla="*/ 10058690 w 12192000"/>
              <a:gd name="connsiteY30" fmla="*/ 1474888 h 3482342"/>
              <a:gd name="connsiteX31" fmla="*/ 10004424 w 12192000"/>
              <a:gd name="connsiteY31" fmla="*/ 1489801 h 3482342"/>
              <a:gd name="connsiteX32" fmla="*/ 9999951 w 12192000"/>
              <a:gd name="connsiteY32" fmla="*/ 1499127 h 3482342"/>
              <a:gd name="connsiteX33" fmla="*/ 9845462 w 12192000"/>
              <a:gd name="connsiteY33" fmla="*/ 1548192 h 3482342"/>
              <a:gd name="connsiteX34" fmla="*/ 9736156 w 12192000"/>
              <a:gd name="connsiteY34" fmla="*/ 1581928 h 3482342"/>
              <a:gd name="connsiteX35" fmla="*/ 9693355 w 12192000"/>
              <a:gd name="connsiteY35" fmla="*/ 1602632 h 3482342"/>
              <a:gd name="connsiteX36" fmla="*/ 9664242 w 12192000"/>
              <a:gd name="connsiteY36" fmla="*/ 1622075 h 3482342"/>
              <a:gd name="connsiteX37" fmla="*/ 9579195 w 12192000"/>
              <a:gd name="connsiteY37" fmla="*/ 1648017 h 3482342"/>
              <a:gd name="connsiteX38" fmla="*/ 9433652 w 12192000"/>
              <a:gd name="connsiteY38" fmla="*/ 1681174 h 3482342"/>
              <a:gd name="connsiteX39" fmla="*/ 9403775 w 12192000"/>
              <a:gd name="connsiteY39" fmla="*/ 1690403 h 3482342"/>
              <a:gd name="connsiteX40" fmla="*/ 9382503 w 12192000"/>
              <a:gd name="connsiteY40" fmla="*/ 1706957 h 3482342"/>
              <a:gd name="connsiteX41" fmla="*/ 9381410 w 12192000"/>
              <a:gd name="connsiteY41" fmla="*/ 1718312 h 3482342"/>
              <a:gd name="connsiteX42" fmla="*/ 9365685 w 12192000"/>
              <a:gd name="connsiteY42" fmla="*/ 1724772 h 3482342"/>
              <a:gd name="connsiteX43" fmla="*/ 9278020 w 12192000"/>
              <a:gd name="connsiteY43" fmla="*/ 1741161 h 3482342"/>
              <a:gd name="connsiteX44" fmla="*/ 9217145 w 12192000"/>
              <a:gd name="connsiteY44" fmla="*/ 1771195 h 3482342"/>
              <a:gd name="connsiteX45" fmla="*/ 8955875 w 12192000"/>
              <a:gd name="connsiteY45" fmla="*/ 1796806 h 3482342"/>
              <a:gd name="connsiteX46" fmla="*/ 8648415 w 12192000"/>
              <a:gd name="connsiteY46" fmla="*/ 1878623 h 3482342"/>
              <a:gd name="connsiteX47" fmla="*/ 8495949 w 12192000"/>
              <a:gd name="connsiteY47" fmla="*/ 1902425 h 3482342"/>
              <a:gd name="connsiteX48" fmla="*/ 8236214 w 12192000"/>
              <a:gd name="connsiteY48" fmla="*/ 1909725 h 3482342"/>
              <a:gd name="connsiteX49" fmla="*/ 8132104 w 12192000"/>
              <a:gd name="connsiteY49" fmla="*/ 1895727 h 3482342"/>
              <a:gd name="connsiteX50" fmla="*/ 7918078 w 12192000"/>
              <a:gd name="connsiteY50" fmla="*/ 1862668 h 3482342"/>
              <a:gd name="connsiteX51" fmla="*/ 7817899 w 12192000"/>
              <a:gd name="connsiteY51" fmla="*/ 1862176 h 3482342"/>
              <a:gd name="connsiteX52" fmla="*/ 7768994 w 12192000"/>
              <a:gd name="connsiteY52" fmla="*/ 1855721 h 3482342"/>
              <a:gd name="connsiteX53" fmla="*/ 7618027 w 12192000"/>
              <a:gd name="connsiteY53" fmla="*/ 1830959 h 3482342"/>
              <a:gd name="connsiteX54" fmla="*/ 7449425 w 12192000"/>
              <a:gd name="connsiteY54" fmla="*/ 1810910 h 3482342"/>
              <a:gd name="connsiteX55" fmla="*/ 7342915 w 12192000"/>
              <a:gd name="connsiteY55" fmla="*/ 1819827 h 3482342"/>
              <a:gd name="connsiteX56" fmla="*/ 7255191 w 12192000"/>
              <a:gd name="connsiteY56" fmla="*/ 1834354 h 3482342"/>
              <a:gd name="connsiteX57" fmla="*/ 7131205 w 12192000"/>
              <a:gd name="connsiteY57" fmla="*/ 1845557 h 3482342"/>
              <a:gd name="connsiteX58" fmla="*/ 6941837 w 12192000"/>
              <a:gd name="connsiteY58" fmla="*/ 1840640 h 3482342"/>
              <a:gd name="connsiteX59" fmla="*/ 6837145 w 12192000"/>
              <a:gd name="connsiteY59" fmla="*/ 1870724 h 3482342"/>
              <a:gd name="connsiteX60" fmla="*/ 6753991 w 12192000"/>
              <a:gd name="connsiteY60" fmla="*/ 1860969 h 3482342"/>
              <a:gd name="connsiteX61" fmla="*/ 6727754 w 12192000"/>
              <a:gd name="connsiteY61" fmla="*/ 1882372 h 3482342"/>
              <a:gd name="connsiteX62" fmla="*/ 6723371 w 12192000"/>
              <a:gd name="connsiteY62" fmla="*/ 1886494 h 3482342"/>
              <a:gd name="connsiteX63" fmla="*/ 6702779 w 12192000"/>
              <a:gd name="connsiteY63" fmla="*/ 1893601 h 3482342"/>
              <a:gd name="connsiteX64" fmla="*/ 6686657 w 12192000"/>
              <a:gd name="connsiteY64" fmla="*/ 1907344 h 3482342"/>
              <a:gd name="connsiteX65" fmla="*/ 6651330 w 12192000"/>
              <a:gd name="connsiteY65" fmla="*/ 1922921 h 3482342"/>
              <a:gd name="connsiteX66" fmla="*/ 6622958 w 12192000"/>
              <a:gd name="connsiteY66" fmla="*/ 1936255 h 3482342"/>
              <a:gd name="connsiteX67" fmla="*/ 6444344 w 12192000"/>
              <a:gd name="connsiteY67" fmla="*/ 1969663 h 3482342"/>
              <a:gd name="connsiteX68" fmla="*/ 6333446 w 12192000"/>
              <a:gd name="connsiteY68" fmla="*/ 1997163 h 3482342"/>
              <a:gd name="connsiteX69" fmla="*/ 6294933 w 12192000"/>
              <a:gd name="connsiteY69" fmla="*/ 2019412 h 3482342"/>
              <a:gd name="connsiteX70" fmla="*/ 6238719 w 12192000"/>
              <a:gd name="connsiteY70" fmla="*/ 2042547 h 3482342"/>
              <a:gd name="connsiteX71" fmla="*/ 6142310 w 12192000"/>
              <a:gd name="connsiteY71" fmla="*/ 2092510 h 3482342"/>
              <a:gd name="connsiteX72" fmla="*/ 6007916 w 12192000"/>
              <a:gd name="connsiteY72" fmla="*/ 2143752 h 3482342"/>
              <a:gd name="connsiteX73" fmla="*/ 5894610 w 12192000"/>
              <a:gd name="connsiteY73" fmla="*/ 2130684 h 3482342"/>
              <a:gd name="connsiteX74" fmla="*/ 5817682 w 12192000"/>
              <a:gd name="connsiteY74" fmla="*/ 2157358 h 3482342"/>
              <a:gd name="connsiteX75" fmla="*/ 5591469 w 12192000"/>
              <a:gd name="connsiteY75" fmla="*/ 2178389 h 3482342"/>
              <a:gd name="connsiteX76" fmla="*/ 5414282 w 12192000"/>
              <a:gd name="connsiteY76" fmla="*/ 2183070 h 3482342"/>
              <a:gd name="connsiteX77" fmla="*/ 5368369 w 12192000"/>
              <a:gd name="connsiteY77" fmla="*/ 2204272 h 3482342"/>
              <a:gd name="connsiteX78" fmla="*/ 5291263 w 12192000"/>
              <a:gd name="connsiteY78" fmla="*/ 2239182 h 3482342"/>
              <a:gd name="connsiteX79" fmla="*/ 5240857 w 12192000"/>
              <a:gd name="connsiteY79" fmla="*/ 2289444 h 3482342"/>
              <a:gd name="connsiteX80" fmla="*/ 5173523 w 12192000"/>
              <a:gd name="connsiteY80" fmla="*/ 2309057 h 3482342"/>
              <a:gd name="connsiteX81" fmla="*/ 5123830 w 12192000"/>
              <a:gd name="connsiteY81" fmla="*/ 2307070 h 3482342"/>
              <a:gd name="connsiteX82" fmla="*/ 5065426 w 12192000"/>
              <a:gd name="connsiteY82" fmla="*/ 2324076 h 3482342"/>
              <a:gd name="connsiteX83" fmla="*/ 4975908 w 12192000"/>
              <a:gd name="connsiteY83" fmla="*/ 2364128 h 3482342"/>
              <a:gd name="connsiteX84" fmla="*/ 4913723 w 12192000"/>
              <a:gd name="connsiteY84" fmla="*/ 2385265 h 3482342"/>
              <a:gd name="connsiteX85" fmla="*/ 4746485 w 12192000"/>
              <a:gd name="connsiteY85" fmla="*/ 2451769 h 3482342"/>
              <a:gd name="connsiteX86" fmla="*/ 4681588 w 12192000"/>
              <a:gd name="connsiteY86" fmla="*/ 2467494 h 3482342"/>
              <a:gd name="connsiteX87" fmla="*/ 1783655 w 12192000"/>
              <a:gd name="connsiteY87" fmla="*/ 3163860 h 3482342"/>
              <a:gd name="connsiteX88" fmla="*/ 1325955 w 12192000"/>
              <a:gd name="connsiteY88" fmla="*/ 3176692 h 3482342"/>
              <a:gd name="connsiteX89" fmla="*/ 1190384 w 12192000"/>
              <a:gd name="connsiteY89" fmla="*/ 3203504 h 3482342"/>
              <a:gd name="connsiteX90" fmla="*/ 1094537 w 12192000"/>
              <a:gd name="connsiteY90" fmla="*/ 3229469 h 3482342"/>
              <a:gd name="connsiteX91" fmla="*/ 779276 w 12192000"/>
              <a:gd name="connsiteY91" fmla="*/ 3327290 h 3482342"/>
              <a:gd name="connsiteX92" fmla="*/ 600378 w 12192000"/>
              <a:gd name="connsiteY92" fmla="*/ 3335250 h 3482342"/>
              <a:gd name="connsiteX93" fmla="*/ 493457 w 12192000"/>
              <a:gd name="connsiteY93" fmla="*/ 3365044 h 3482342"/>
              <a:gd name="connsiteX94" fmla="*/ 349402 w 12192000"/>
              <a:gd name="connsiteY94" fmla="*/ 3380897 h 3482342"/>
              <a:gd name="connsiteX95" fmla="*/ 192183 w 12192000"/>
              <a:gd name="connsiteY95" fmla="*/ 3460075 h 3482342"/>
              <a:gd name="connsiteX96" fmla="*/ 46713 w 12192000"/>
              <a:gd name="connsiteY96" fmla="*/ 3462986 h 3482342"/>
              <a:gd name="connsiteX97" fmla="*/ 2765 w 12192000"/>
              <a:gd name="connsiteY97" fmla="*/ 3480770 h 3482342"/>
              <a:gd name="connsiteX98" fmla="*/ 0 w 12192000"/>
              <a:gd name="connsiteY98" fmla="*/ 3482342 h 3482342"/>
              <a:gd name="connsiteX99" fmla="*/ 0 w 12192000"/>
              <a:gd name="connsiteY99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338523 w 12192000"/>
              <a:gd name="connsiteY16" fmla="*/ 852810 h 3482342"/>
              <a:gd name="connsiteX17" fmla="*/ 11228040 w 12192000"/>
              <a:gd name="connsiteY17" fmla="*/ 958953 h 3482342"/>
              <a:gd name="connsiteX18" fmla="*/ 11193568 w 12192000"/>
              <a:gd name="connsiteY18" fmla="*/ 1039464 h 3482342"/>
              <a:gd name="connsiteX19" fmla="*/ 11120819 w 12192000"/>
              <a:gd name="connsiteY19" fmla="*/ 1126133 h 3482342"/>
              <a:gd name="connsiteX20" fmla="*/ 11028687 w 12192000"/>
              <a:gd name="connsiteY20" fmla="*/ 1199018 h 3482342"/>
              <a:gd name="connsiteX21" fmla="*/ 10815658 w 12192000"/>
              <a:gd name="connsiteY21" fmla="*/ 1287849 h 3482342"/>
              <a:gd name="connsiteX22" fmla="*/ 10679906 w 12192000"/>
              <a:gd name="connsiteY22" fmla="*/ 1324988 h 3482342"/>
              <a:gd name="connsiteX23" fmla="*/ 10636304 w 12192000"/>
              <a:gd name="connsiteY23" fmla="*/ 1317928 h 3482342"/>
              <a:gd name="connsiteX24" fmla="*/ 10573203 w 12192000"/>
              <a:gd name="connsiteY24" fmla="*/ 1351996 h 3482342"/>
              <a:gd name="connsiteX25" fmla="*/ 10513263 w 12192000"/>
              <a:gd name="connsiteY25" fmla="*/ 1350756 h 3482342"/>
              <a:gd name="connsiteX26" fmla="*/ 10464012 w 12192000"/>
              <a:gd name="connsiteY26" fmla="*/ 1391778 h 3482342"/>
              <a:gd name="connsiteX27" fmla="*/ 10405409 w 12192000"/>
              <a:gd name="connsiteY27" fmla="*/ 1422789 h 3482342"/>
              <a:gd name="connsiteX28" fmla="*/ 10370530 w 12192000"/>
              <a:gd name="connsiteY28" fmla="*/ 1441596 h 3482342"/>
              <a:gd name="connsiteX29" fmla="*/ 10264922 w 12192000"/>
              <a:gd name="connsiteY29" fmla="*/ 1472107 h 3482342"/>
              <a:gd name="connsiteX30" fmla="*/ 10058690 w 12192000"/>
              <a:gd name="connsiteY30" fmla="*/ 1474888 h 3482342"/>
              <a:gd name="connsiteX31" fmla="*/ 10004424 w 12192000"/>
              <a:gd name="connsiteY31" fmla="*/ 1489801 h 3482342"/>
              <a:gd name="connsiteX32" fmla="*/ 9999951 w 12192000"/>
              <a:gd name="connsiteY32" fmla="*/ 1499127 h 3482342"/>
              <a:gd name="connsiteX33" fmla="*/ 9845462 w 12192000"/>
              <a:gd name="connsiteY33" fmla="*/ 1548192 h 3482342"/>
              <a:gd name="connsiteX34" fmla="*/ 9736156 w 12192000"/>
              <a:gd name="connsiteY34" fmla="*/ 1581928 h 3482342"/>
              <a:gd name="connsiteX35" fmla="*/ 9693355 w 12192000"/>
              <a:gd name="connsiteY35" fmla="*/ 1602632 h 3482342"/>
              <a:gd name="connsiteX36" fmla="*/ 9664242 w 12192000"/>
              <a:gd name="connsiteY36" fmla="*/ 1622075 h 3482342"/>
              <a:gd name="connsiteX37" fmla="*/ 9579195 w 12192000"/>
              <a:gd name="connsiteY37" fmla="*/ 1648017 h 3482342"/>
              <a:gd name="connsiteX38" fmla="*/ 9433652 w 12192000"/>
              <a:gd name="connsiteY38" fmla="*/ 1681174 h 3482342"/>
              <a:gd name="connsiteX39" fmla="*/ 9403775 w 12192000"/>
              <a:gd name="connsiteY39" fmla="*/ 1690403 h 3482342"/>
              <a:gd name="connsiteX40" fmla="*/ 9382503 w 12192000"/>
              <a:gd name="connsiteY40" fmla="*/ 1706957 h 3482342"/>
              <a:gd name="connsiteX41" fmla="*/ 9381410 w 12192000"/>
              <a:gd name="connsiteY41" fmla="*/ 1718312 h 3482342"/>
              <a:gd name="connsiteX42" fmla="*/ 9365685 w 12192000"/>
              <a:gd name="connsiteY42" fmla="*/ 1724772 h 3482342"/>
              <a:gd name="connsiteX43" fmla="*/ 9278020 w 12192000"/>
              <a:gd name="connsiteY43" fmla="*/ 1741161 h 3482342"/>
              <a:gd name="connsiteX44" fmla="*/ 9217145 w 12192000"/>
              <a:gd name="connsiteY44" fmla="*/ 1771195 h 3482342"/>
              <a:gd name="connsiteX45" fmla="*/ 8955875 w 12192000"/>
              <a:gd name="connsiteY45" fmla="*/ 1796806 h 3482342"/>
              <a:gd name="connsiteX46" fmla="*/ 8648415 w 12192000"/>
              <a:gd name="connsiteY46" fmla="*/ 1878623 h 3482342"/>
              <a:gd name="connsiteX47" fmla="*/ 8495949 w 12192000"/>
              <a:gd name="connsiteY47" fmla="*/ 1902425 h 3482342"/>
              <a:gd name="connsiteX48" fmla="*/ 8236214 w 12192000"/>
              <a:gd name="connsiteY48" fmla="*/ 1909725 h 3482342"/>
              <a:gd name="connsiteX49" fmla="*/ 8132104 w 12192000"/>
              <a:gd name="connsiteY49" fmla="*/ 1895727 h 3482342"/>
              <a:gd name="connsiteX50" fmla="*/ 7918078 w 12192000"/>
              <a:gd name="connsiteY50" fmla="*/ 1862668 h 3482342"/>
              <a:gd name="connsiteX51" fmla="*/ 7817899 w 12192000"/>
              <a:gd name="connsiteY51" fmla="*/ 1862176 h 3482342"/>
              <a:gd name="connsiteX52" fmla="*/ 7768994 w 12192000"/>
              <a:gd name="connsiteY52" fmla="*/ 1855721 h 3482342"/>
              <a:gd name="connsiteX53" fmla="*/ 7618027 w 12192000"/>
              <a:gd name="connsiteY53" fmla="*/ 1830959 h 3482342"/>
              <a:gd name="connsiteX54" fmla="*/ 7449425 w 12192000"/>
              <a:gd name="connsiteY54" fmla="*/ 1810910 h 3482342"/>
              <a:gd name="connsiteX55" fmla="*/ 7342915 w 12192000"/>
              <a:gd name="connsiteY55" fmla="*/ 1819827 h 3482342"/>
              <a:gd name="connsiteX56" fmla="*/ 7255191 w 12192000"/>
              <a:gd name="connsiteY56" fmla="*/ 1834354 h 3482342"/>
              <a:gd name="connsiteX57" fmla="*/ 7131205 w 12192000"/>
              <a:gd name="connsiteY57" fmla="*/ 1845557 h 3482342"/>
              <a:gd name="connsiteX58" fmla="*/ 6941837 w 12192000"/>
              <a:gd name="connsiteY58" fmla="*/ 1840640 h 3482342"/>
              <a:gd name="connsiteX59" fmla="*/ 6837145 w 12192000"/>
              <a:gd name="connsiteY59" fmla="*/ 1870724 h 3482342"/>
              <a:gd name="connsiteX60" fmla="*/ 6753991 w 12192000"/>
              <a:gd name="connsiteY60" fmla="*/ 1860969 h 3482342"/>
              <a:gd name="connsiteX61" fmla="*/ 6727754 w 12192000"/>
              <a:gd name="connsiteY61" fmla="*/ 1882372 h 3482342"/>
              <a:gd name="connsiteX62" fmla="*/ 6723371 w 12192000"/>
              <a:gd name="connsiteY62" fmla="*/ 1886494 h 3482342"/>
              <a:gd name="connsiteX63" fmla="*/ 6702779 w 12192000"/>
              <a:gd name="connsiteY63" fmla="*/ 1893601 h 3482342"/>
              <a:gd name="connsiteX64" fmla="*/ 6686657 w 12192000"/>
              <a:gd name="connsiteY64" fmla="*/ 1907344 h 3482342"/>
              <a:gd name="connsiteX65" fmla="*/ 6651330 w 12192000"/>
              <a:gd name="connsiteY65" fmla="*/ 1922921 h 3482342"/>
              <a:gd name="connsiteX66" fmla="*/ 6622958 w 12192000"/>
              <a:gd name="connsiteY66" fmla="*/ 1936255 h 3482342"/>
              <a:gd name="connsiteX67" fmla="*/ 6444344 w 12192000"/>
              <a:gd name="connsiteY67" fmla="*/ 1969663 h 3482342"/>
              <a:gd name="connsiteX68" fmla="*/ 6333446 w 12192000"/>
              <a:gd name="connsiteY68" fmla="*/ 1997163 h 3482342"/>
              <a:gd name="connsiteX69" fmla="*/ 6294933 w 12192000"/>
              <a:gd name="connsiteY69" fmla="*/ 2019412 h 3482342"/>
              <a:gd name="connsiteX70" fmla="*/ 6238719 w 12192000"/>
              <a:gd name="connsiteY70" fmla="*/ 2042547 h 3482342"/>
              <a:gd name="connsiteX71" fmla="*/ 6142310 w 12192000"/>
              <a:gd name="connsiteY71" fmla="*/ 2092510 h 3482342"/>
              <a:gd name="connsiteX72" fmla="*/ 6007916 w 12192000"/>
              <a:gd name="connsiteY72" fmla="*/ 2143752 h 3482342"/>
              <a:gd name="connsiteX73" fmla="*/ 5894610 w 12192000"/>
              <a:gd name="connsiteY73" fmla="*/ 2130684 h 3482342"/>
              <a:gd name="connsiteX74" fmla="*/ 5817682 w 12192000"/>
              <a:gd name="connsiteY74" fmla="*/ 2157358 h 3482342"/>
              <a:gd name="connsiteX75" fmla="*/ 5591469 w 12192000"/>
              <a:gd name="connsiteY75" fmla="*/ 2178389 h 3482342"/>
              <a:gd name="connsiteX76" fmla="*/ 5414282 w 12192000"/>
              <a:gd name="connsiteY76" fmla="*/ 2183070 h 3482342"/>
              <a:gd name="connsiteX77" fmla="*/ 5368369 w 12192000"/>
              <a:gd name="connsiteY77" fmla="*/ 2204272 h 3482342"/>
              <a:gd name="connsiteX78" fmla="*/ 5291263 w 12192000"/>
              <a:gd name="connsiteY78" fmla="*/ 2239182 h 3482342"/>
              <a:gd name="connsiteX79" fmla="*/ 5233796 w 12192000"/>
              <a:gd name="connsiteY79" fmla="*/ 2268260 h 3482342"/>
              <a:gd name="connsiteX80" fmla="*/ 5173523 w 12192000"/>
              <a:gd name="connsiteY80" fmla="*/ 2309057 h 3482342"/>
              <a:gd name="connsiteX81" fmla="*/ 5123830 w 12192000"/>
              <a:gd name="connsiteY81" fmla="*/ 2307070 h 3482342"/>
              <a:gd name="connsiteX82" fmla="*/ 5065426 w 12192000"/>
              <a:gd name="connsiteY82" fmla="*/ 2324076 h 3482342"/>
              <a:gd name="connsiteX83" fmla="*/ 4975908 w 12192000"/>
              <a:gd name="connsiteY83" fmla="*/ 2364128 h 3482342"/>
              <a:gd name="connsiteX84" fmla="*/ 4913723 w 12192000"/>
              <a:gd name="connsiteY84" fmla="*/ 2385265 h 3482342"/>
              <a:gd name="connsiteX85" fmla="*/ 4746485 w 12192000"/>
              <a:gd name="connsiteY85" fmla="*/ 2451769 h 3482342"/>
              <a:gd name="connsiteX86" fmla="*/ 4681588 w 12192000"/>
              <a:gd name="connsiteY86" fmla="*/ 2467494 h 3482342"/>
              <a:gd name="connsiteX87" fmla="*/ 1783655 w 12192000"/>
              <a:gd name="connsiteY87" fmla="*/ 3163860 h 3482342"/>
              <a:gd name="connsiteX88" fmla="*/ 1325955 w 12192000"/>
              <a:gd name="connsiteY88" fmla="*/ 3176692 h 3482342"/>
              <a:gd name="connsiteX89" fmla="*/ 1190384 w 12192000"/>
              <a:gd name="connsiteY89" fmla="*/ 3203504 h 3482342"/>
              <a:gd name="connsiteX90" fmla="*/ 1094537 w 12192000"/>
              <a:gd name="connsiteY90" fmla="*/ 3229469 h 3482342"/>
              <a:gd name="connsiteX91" fmla="*/ 779276 w 12192000"/>
              <a:gd name="connsiteY91" fmla="*/ 3327290 h 3482342"/>
              <a:gd name="connsiteX92" fmla="*/ 600378 w 12192000"/>
              <a:gd name="connsiteY92" fmla="*/ 3335250 h 3482342"/>
              <a:gd name="connsiteX93" fmla="*/ 493457 w 12192000"/>
              <a:gd name="connsiteY93" fmla="*/ 3365044 h 3482342"/>
              <a:gd name="connsiteX94" fmla="*/ 349402 w 12192000"/>
              <a:gd name="connsiteY94" fmla="*/ 3380897 h 3482342"/>
              <a:gd name="connsiteX95" fmla="*/ 192183 w 12192000"/>
              <a:gd name="connsiteY95" fmla="*/ 3460075 h 3482342"/>
              <a:gd name="connsiteX96" fmla="*/ 46713 w 12192000"/>
              <a:gd name="connsiteY96" fmla="*/ 3462986 h 3482342"/>
              <a:gd name="connsiteX97" fmla="*/ 2765 w 12192000"/>
              <a:gd name="connsiteY97" fmla="*/ 3480770 h 3482342"/>
              <a:gd name="connsiteX98" fmla="*/ 0 w 12192000"/>
              <a:gd name="connsiteY98" fmla="*/ 3482342 h 3482342"/>
              <a:gd name="connsiteX99" fmla="*/ 0 w 12192000"/>
              <a:gd name="connsiteY99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338523 w 12192000"/>
              <a:gd name="connsiteY16" fmla="*/ 852810 h 3482342"/>
              <a:gd name="connsiteX17" fmla="*/ 11228040 w 12192000"/>
              <a:gd name="connsiteY17" fmla="*/ 958953 h 3482342"/>
              <a:gd name="connsiteX18" fmla="*/ 11193568 w 12192000"/>
              <a:gd name="connsiteY18" fmla="*/ 1039464 h 3482342"/>
              <a:gd name="connsiteX19" fmla="*/ 11120819 w 12192000"/>
              <a:gd name="connsiteY19" fmla="*/ 1126133 h 3482342"/>
              <a:gd name="connsiteX20" fmla="*/ 11028687 w 12192000"/>
              <a:gd name="connsiteY20" fmla="*/ 1199018 h 3482342"/>
              <a:gd name="connsiteX21" fmla="*/ 10815658 w 12192000"/>
              <a:gd name="connsiteY21" fmla="*/ 1287849 h 3482342"/>
              <a:gd name="connsiteX22" fmla="*/ 10679906 w 12192000"/>
              <a:gd name="connsiteY22" fmla="*/ 1324988 h 3482342"/>
              <a:gd name="connsiteX23" fmla="*/ 10636304 w 12192000"/>
              <a:gd name="connsiteY23" fmla="*/ 1317928 h 3482342"/>
              <a:gd name="connsiteX24" fmla="*/ 10573203 w 12192000"/>
              <a:gd name="connsiteY24" fmla="*/ 1351996 h 3482342"/>
              <a:gd name="connsiteX25" fmla="*/ 10513263 w 12192000"/>
              <a:gd name="connsiteY25" fmla="*/ 1350756 h 3482342"/>
              <a:gd name="connsiteX26" fmla="*/ 10464012 w 12192000"/>
              <a:gd name="connsiteY26" fmla="*/ 1391778 h 3482342"/>
              <a:gd name="connsiteX27" fmla="*/ 10405409 w 12192000"/>
              <a:gd name="connsiteY27" fmla="*/ 1422789 h 3482342"/>
              <a:gd name="connsiteX28" fmla="*/ 10370530 w 12192000"/>
              <a:gd name="connsiteY28" fmla="*/ 1441596 h 3482342"/>
              <a:gd name="connsiteX29" fmla="*/ 10264922 w 12192000"/>
              <a:gd name="connsiteY29" fmla="*/ 1472107 h 3482342"/>
              <a:gd name="connsiteX30" fmla="*/ 10058690 w 12192000"/>
              <a:gd name="connsiteY30" fmla="*/ 1474888 h 3482342"/>
              <a:gd name="connsiteX31" fmla="*/ 10004424 w 12192000"/>
              <a:gd name="connsiteY31" fmla="*/ 1489801 h 3482342"/>
              <a:gd name="connsiteX32" fmla="*/ 9999951 w 12192000"/>
              <a:gd name="connsiteY32" fmla="*/ 1499127 h 3482342"/>
              <a:gd name="connsiteX33" fmla="*/ 9845462 w 12192000"/>
              <a:gd name="connsiteY33" fmla="*/ 1548192 h 3482342"/>
              <a:gd name="connsiteX34" fmla="*/ 9736156 w 12192000"/>
              <a:gd name="connsiteY34" fmla="*/ 1581928 h 3482342"/>
              <a:gd name="connsiteX35" fmla="*/ 9693355 w 12192000"/>
              <a:gd name="connsiteY35" fmla="*/ 1602632 h 3482342"/>
              <a:gd name="connsiteX36" fmla="*/ 9664242 w 12192000"/>
              <a:gd name="connsiteY36" fmla="*/ 1622075 h 3482342"/>
              <a:gd name="connsiteX37" fmla="*/ 9579195 w 12192000"/>
              <a:gd name="connsiteY37" fmla="*/ 1648017 h 3482342"/>
              <a:gd name="connsiteX38" fmla="*/ 9433652 w 12192000"/>
              <a:gd name="connsiteY38" fmla="*/ 1681174 h 3482342"/>
              <a:gd name="connsiteX39" fmla="*/ 9403775 w 12192000"/>
              <a:gd name="connsiteY39" fmla="*/ 1690403 h 3482342"/>
              <a:gd name="connsiteX40" fmla="*/ 9382503 w 12192000"/>
              <a:gd name="connsiteY40" fmla="*/ 1706957 h 3482342"/>
              <a:gd name="connsiteX41" fmla="*/ 9381410 w 12192000"/>
              <a:gd name="connsiteY41" fmla="*/ 1718312 h 3482342"/>
              <a:gd name="connsiteX42" fmla="*/ 9365685 w 12192000"/>
              <a:gd name="connsiteY42" fmla="*/ 1724772 h 3482342"/>
              <a:gd name="connsiteX43" fmla="*/ 9278020 w 12192000"/>
              <a:gd name="connsiteY43" fmla="*/ 1741161 h 3482342"/>
              <a:gd name="connsiteX44" fmla="*/ 9217145 w 12192000"/>
              <a:gd name="connsiteY44" fmla="*/ 1771195 h 3482342"/>
              <a:gd name="connsiteX45" fmla="*/ 8955875 w 12192000"/>
              <a:gd name="connsiteY45" fmla="*/ 1796806 h 3482342"/>
              <a:gd name="connsiteX46" fmla="*/ 8648415 w 12192000"/>
              <a:gd name="connsiteY46" fmla="*/ 1878623 h 3482342"/>
              <a:gd name="connsiteX47" fmla="*/ 8495949 w 12192000"/>
              <a:gd name="connsiteY47" fmla="*/ 1902425 h 3482342"/>
              <a:gd name="connsiteX48" fmla="*/ 8236214 w 12192000"/>
              <a:gd name="connsiteY48" fmla="*/ 1909725 h 3482342"/>
              <a:gd name="connsiteX49" fmla="*/ 8132104 w 12192000"/>
              <a:gd name="connsiteY49" fmla="*/ 1895727 h 3482342"/>
              <a:gd name="connsiteX50" fmla="*/ 7918078 w 12192000"/>
              <a:gd name="connsiteY50" fmla="*/ 1862668 h 3482342"/>
              <a:gd name="connsiteX51" fmla="*/ 7817899 w 12192000"/>
              <a:gd name="connsiteY51" fmla="*/ 1862176 h 3482342"/>
              <a:gd name="connsiteX52" fmla="*/ 7768994 w 12192000"/>
              <a:gd name="connsiteY52" fmla="*/ 1855721 h 3482342"/>
              <a:gd name="connsiteX53" fmla="*/ 7618027 w 12192000"/>
              <a:gd name="connsiteY53" fmla="*/ 1830959 h 3482342"/>
              <a:gd name="connsiteX54" fmla="*/ 7449425 w 12192000"/>
              <a:gd name="connsiteY54" fmla="*/ 1810910 h 3482342"/>
              <a:gd name="connsiteX55" fmla="*/ 7342915 w 12192000"/>
              <a:gd name="connsiteY55" fmla="*/ 1819827 h 3482342"/>
              <a:gd name="connsiteX56" fmla="*/ 7255191 w 12192000"/>
              <a:gd name="connsiteY56" fmla="*/ 1834354 h 3482342"/>
              <a:gd name="connsiteX57" fmla="*/ 7131205 w 12192000"/>
              <a:gd name="connsiteY57" fmla="*/ 1845557 h 3482342"/>
              <a:gd name="connsiteX58" fmla="*/ 6941837 w 12192000"/>
              <a:gd name="connsiteY58" fmla="*/ 1840640 h 3482342"/>
              <a:gd name="connsiteX59" fmla="*/ 6837145 w 12192000"/>
              <a:gd name="connsiteY59" fmla="*/ 1870724 h 3482342"/>
              <a:gd name="connsiteX60" fmla="*/ 6753991 w 12192000"/>
              <a:gd name="connsiteY60" fmla="*/ 1860969 h 3482342"/>
              <a:gd name="connsiteX61" fmla="*/ 6727754 w 12192000"/>
              <a:gd name="connsiteY61" fmla="*/ 1882372 h 3482342"/>
              <a:gd name="connsiteX62" fmla="*/ 6723371 w 12192000"/>
              <a:gd name="connsiteY62" fmla="*/ 1886494 h 3482342"/>
              <a:gd name="connsiteX63" fmla="*/ 6702779 w 12192000"/>
              <a:gd name="connsiteY63" fmla="*/ 1893601 h 3482342"/>
              <a:gd name="connsiteX64" fmla="*/ 6686657 w 12192000"/>
              <a:gd name="connsiteY64" fmla="*/ 1907344 h 3482342"/>
              <a:gd name="connsiteX65" fmla="*/ 6651330 w 12192000"/>
              <a:gd name="connsiteY65" fmla="*/ 1922921 h 3482342"/>
              <a:gd name="connsiteX66" fmla="*/ 6622958 w 12192000"/>
              <a:gd name="connsiteY66" fmla="*/ 1936255 h 3482342"/>
              <a:gd name="connsiteX67" fmla="*/ 6444344 w 12192000"/>
              <a:gd name="connsiteY67" fmla="*/ 1969663 h 3482342"/>
              <a:gd name="connsiteX68" fmla="*/ 6333446 w 12192000"/>
              <a:gd name="connsiteY68" fmla="*/ 1997163 h 3482342"/>
              <a:gd name="connsiteX69" fmla="*/ 6294933 w 12192000"/>
              <a:gd name="connsiteY69" fmla="*/ 2019412 h 3482342"/>
              <a:gd name="connsiteX70" fmla="*/ 6238719 w 12192000"/>
              <a:gd name="connsiteY70" fmla="*/ 2042547 h 3482342"/>
              <a:gd name="connsiteX71" fmla="*/ 6142310 w 12192000"/>
              <a:gd name="connsiteY71" fmla="*/ 2092510 h 3482342"/>
              <a:gd name="connsiteX72" fmla="*/ 6007916 w 12192000"/>
              <a:gd name="connsiteY72" fmla="*/ 2143752 h 3482342"/>
              <a:gd name="connsiteX73" fmla="*/ 5894610 w 12192000"/>
              <a:gd name="connsiteY73" fmla="*/ 2130684 h 3482342"/>
              <a:gd name="connsiteX74" fmla="*/ 5817682 w 12192000"/>
              <a:gd name="connsiteY74" fmla="*/ 2157358 h 3482342"/>
              <a:gd name="connsiteX75" fmla="*/ 5591469 w 12192000"/>
              <a:gd name="connsiteY75" fmla="*/ 2178389 h 3482342"/>
              <a:gd name="connsiteX76" fmla="*/ 5414282 w 12192000"/>
              <a:gd name="connsiteY76" fmla="*/ 2183070 h 3482342"/>
              <a:gd name="connsiteX77" fmla="*/ 5368369 w 12192000"/>
              <a:gd name="connsiteY77" fmla="*/ 2204272 h 3482342"/>
              <a:gd name="connsiteX78" fmla="*/ 5291263 w 12192000"/>
              <a:gd name="connsiteY78" fmla="*/ 2239182 h 3482342"/>
              <a:gd name="connsiteX79" fmla="*/ 5233796 w 12192000"/>
              <a:gd name="connsiteY79" fmla="*/ 2268260 h 3482342"/>
              <a:gd name="connsiteX80" fmla="*/ 5173523 w 12192000"/>
              <a:gd name="connsiteY80" fmla="*/ 2309057 h 3482342"/>
              <a:gd name="connsiteX81" fmla="*/ 5123830 w 12192000"/>
              <a:gd name="connsiteY81" fmla="*/ 2307070 h 3482342"/>
              <a:gd name="connsiteX82" fmla="*/ 5065426 w 12192000"/>
              <a:gd name="connsiteY82" fmla="*/ 2324076 h 3482342"/>
              <a:gd name="connsiteX83" fmla="*/ 4975908 w 12192000"/>
              <a:gd name="connsiteY83" fmla="*/ 2364128 h 3482342"/>
              <a:gd name="connsiteX84" fmla="*/ 4913723 w 12192000"/>
              <a:gd name="connsiteY84" fmla="*/ 2385265 h 3482342"/>
              <a:gd name="connsiteX85" fmla="*/ 4746485 w 12192000"/>
              <a:gd name="connsiteY85" fmla="*/ 2451769 h 3482342"/>
              <a:gd name="connsiteX86" fmla="*/ 4681588 w 12192000"/>
              <a:gd name="connsiteY86" fmla="*/ 2467494 h 3482342"/>
              <a:gd name="connsiteX87" fmla="*/ 1783655 w 12192000"/>
              <a:gd name="connsiteY87" fmla="*/ 3163860 h 3482342"/>
              <a:gd name="connsiteX88" fmla="*/ 1325955 w 12192000"/>
              <a:gd name="connsiteY88" fmla="*/ 3176692 h 3482342"/>
              <a:gd name="connsiteX89" fmla="*/ 1190384 w 12192000"/>
              <a:gd name="connsiteY89" fmla="*/ 3203504 h 3482342"/>
              <a:gd name="connsiteX90" fmla="*/ 1094537 w 12192000"/>
              <a:gd name="connsiteY90" fmla="*/ 3229469 h 3482342"/>
              <a:gd name="connsiteX91" fmla="*/ 779276 w 12192000"/>
              <a:gd name="connsiteY91" fmla="*/ 3327290 h 3482342"/>
              <a:gd name="connsiteX92" fmla="*/ 600378 w 12192000"/>
              <a:gd name="connsiteY92" fmla="*/ 3335250 h 3482342"/>
              <a:gd name="connsiteX93" fmla="*/ 493457 w 12192000"/>
              <a:gd name="connsiteY93" fmla="*/ 3365044 h 3482342"/>
              <a:gd name="connsiteX94" fmla="*/ 349402 w 12192000"/>
              <a:gd name="connsiteY94" fmla="*/ 3380897 h 3482342"/>
              <a:gd name="connsiteX95" fmla="*/ 192183 w 12192000"/>
              <a:gd name="connsiteY95" fmla="*/ 3460075 h 3482342"/>
              <a:gd name="connsiteX96" fmla="*/ 46713 w 12192000"/>
              <a:gd name="connsiteY96" fmla="*/ 3462986 h 3482342"/>
              <a:gd name="connsiteX97" fmla="*/ 2765 w 12192000"/>
              <a:gd name="connsiteY97" fmla="*/ 3480770 h 3482342"/>
              <a:gd name="connsiteX98" fmla="*/ 0 w 12192000"/>
              <a:gd name="connsiteY98" fmla="*/ 3482342 h 3482342"/>
              <a:gd name="connsiteX99" fmla="*/ 0 w 12192000"/>
              <a:gd name="connsiteY99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338523 w 12192000"/>
              <a:gd name="connsiteY16" fmla="*/ 852810 h 3482342"/>
              <a:gd name="connsiteX17" fmla="*/ 11228040 w 12192000"/>
              <a:gd name="connsiteY17" fmla="*/ 958953 h 3482342"/>
              <a:gd name="connsiteX18" fmla="*/ 11193568 w 12192000"/>
              <a:gd name="connsiteY18" fmla="*/ 1039464 h 3482342"/>
              <a:gd name="connsiteX19" fmla="*/ 11120819 w 12192000"/>
              <a:gd name="connsiteY19" fmla="*/ 1126133 h 3482342"/>
              <a:gd name="connsiteX20" fmla="*/ 11028687 w 12192000"/>
              <a:gd name="connsiteY20" fmla="*/ 1199018 h 3482342"/>
              <a:gd name="connsiteX21" fmla="*/ 10815658 w 12192000"/>
              <a:gd name="connsiteY21" fmla="*/ 1287849 h 3482342"/>
              <a:gd name="connsiteX22" fmla="*/ 10679906 w 12192000"/>
              <a:gd name="connsiteY22" fmla="*/ 1324988 h 3482342"/>
              <a:gd name="connsiteX23" fmla="*/ 10636304 w 12192000"/>
              <a:gd name="connsiteY23" fmla="*/ 1317928 h 3482342"/>
              <a:gd name="connsiteX24" fmla="*/ 10573203 w 12192000"/>
              <a:gd name="connsiteY24" fmla="*/ 1351996 h 3482342"/>
              <a:gd name="connsiteX25" fmla="*/ 10513263 w 12192000"/>
              <a:gd name="connsiteY25" fmla="*/ 1350756 h 3482342"/>
              <a:gd name="connsiteX26" fmla="*/ 10464012 w 12192000"/>
              <a:gd name="connsiteY26" fmla="*/ 1391778 h 3482342"/>
              <a:gd name="connsiteX27" fmla="*/ 10405409 w 12192000"/>
              <a:gd name="connsiteY27" fmla="*/ 1422789 h 3482342"/>
              <a:gd name="connsiteX28" fmla="*/ 10370530 w 12192000"/>
              <a:gd name="connsiteY28" fmla="*/ 1441596 h 3482342"/>
              <a:gd name="connsiteX29" fmla="*/ 10264922 w 12192000"/>
              <a:gd name="connsiteY29" fmla="*/ 1472107 h 3482342"/>
              <a:gd name="connsiteX30" fmla="*/ 10058690 w 12192000"/>
              <a:gd name="connsiteY30" fmla="*/ 1474888 h 3482342"/>
              <a:gd name="connsiteX31" fmla="*/ 10004424 w 12192000"/>
              <a:gd name="connsiteY31" fmla="*/ 1489801 h 3482342"/>
              <a:gd name="connsiteX32" fmla="*/ 9999951 w 12192000"/>
              <a:gd name="connsiteY32" fmla="*/ 1499127 h 3482342"/>
              <a:gd name="connsiteX33" fmla="*/ 9845462 w 12192000"/>
              <a:gd name="connsiteY33" fmla="*/ 1548192 h 3482342"/>
              <a:gd name="connsiteX34" fmla="*/ 9736156 w 12192000"/>
              <a:gd name="connsiteY34" fmla="*/ 1581928 h 3482342"/>
              <a:gd name="connsiteX35" fmla="*/ 9693355 w 12192000"/>
              <a:gd name="connsiteY35" fmla="*/ 1602632 h 3482342"/>
              <a:gd name="connsiteX36" fmla="*/ 9664242 w 12192000"/>
              <a:gd name="connsiteY36" fmla="*/ 1622075 h 3482342"/>
              <a:gd name="connsiteX37" fmla="*/ 9579195 w 12192000"/>
              <a:gd name="connsiteY37" fmla="*/ 1648017 h 3482342"/>
              <a:gd name="connsiteX38" fmla="*/ 9433652 w 12192000"/>
              <a:gd name="connsiteY38" fmla="*/ 1681174 h 3482342"/>
              <a:gd name="connsiteX39" fmla="*/ 9403775 w 12192000"/>
              <a:gd name="connsiteY39" fmla="*/ 1690403 h 3482342"/>
              <a:gd name="connsiteX40" fmla="*/ 9382503 w 12192000"/>
              <a:gd name="connsiteY40" fmla="*/ 1706957 h 3482342"/>
              <a:gd name="connsiteX41" fmla="*/ 9381410 w 12192000"/>
              <a:gd name="connsiteY41" fmla="*/ 1718312 h 3482342"/>
              <a:gd name="connsiteX42" fmla="*/ 9365685 w 12192000"/>
              <a:gd name="connsiteY42" fmla="*/ 1724772 h 3482342"/>
              <a:gd name="connsiteX43" fmla="*/ 9278020 w 12192000"/>
              <a:gd name="connsiteY43" fmla="*/ 1741161 h 3482342"/>
              <a:gd name="connsiteX44" fmla="*/ 9217145 w 12192000"/>
              <a:gd name="connsiteY44" fmla="*/ 1771195 h 3482342"/>
              <a:gd name="connsiteX45" fmla="*/ 8955875 w 12192000"/>
              <a:gd name="connsiteY45" fmla="*/ 1796806 h 3482342"/>
              <a:gd name="connsiteX46" fmla="*/ 8648415 w 12192000"/>
              <a:gd name="connsiteY46" fmla="*/ 1878623 h 3482342"/>
              <a:gd name="connsiteX47" fmla="*/ 8495949 w 12192000"/>
              <a:gd name="connsiteY47" fmla="*/ 1902425 h 3482342"/>
              <a:gd name="connsiteX48" fmla="*/ 8236214 w 12192000"/>
              <a:gd name="connsiteY48" fmla="*/ 1909725 h 3482342"/>
              <a:gd name="connsiteX49" fmla="*/ 8132104 w 12192000"/>
              <a:gd name="connsiteY49" fmla="*/ 1895727 h 3482342"/>
              <a:gd name="connsiteX50" fmla="*/ 7918078 w 12192000"/>
              <a:gd name="connsiteY50" fmla="*/ 1862668 h 3482342"/>
              <a:gd name="connsiteX51" fmla="*/ 7817899 w 12192000"/>
              <a:gd name="connsiteY51" fmla="*/ 1862176 h 3482342"/>
              <a:gd name="connsiteX52" fmla="*/ 7768994 w 12192000"/>
              <a:gd name="connsiteY52" fmla="*/ 1855721 h 3482342"/>
              <a:gd name="connsiteX53" fmla="*/ 7618027 w 12192000"/>
              <a:gd name="connsiteY53" fmla="*/ 1830959 h 3482342"/>
              <a:gd name="connsiteX54" fmla="*/ 7449425 w 12192000"/>
              <a:gd name="connsiteY54" fmla="*/ 1810910 h 3482342"/>
              <a:gd name="connsiteX55" fmla="*/ 7342915 w 12192000"/>
              <a:gd name="connsiteY55" fmla="*/ 1819827 h 3482342"/>
              <a:gd name="connsiteX56" fmla="*/ 7255191 w 12192000"/>
              <a:gd name="connsiteY56" fmla="*/ 1834354 h 3482342"/>
              <a:gd name="connsiteX57" fmla="*/ 7131205 w 12192000"/>
              <a:gd name="connsiteY57" fmla="*/ 1845557 h 3482342"/>
              <a:gd name="connsiteX58" fmla="*/ 6941837 w 12192000"/>
              <a:gd name="connsiteY58" fmla="*/ 1840640 h 3482342"/>
              <a:gd name="connsiteX59" fmla="*/ 6837145 w 12192000"/>
              <a:gd name="connsiteY59" fmla="*/ 1870724 h 3482342"/>
              <a:gd name="connsiteX60" fmla="*/ 6753991 w 12192000"/>
              <a:gd name="connsiteY60" fmla="*/ 1860969 h 3482342"/>
              <a:gd name="connsiteX61" fmla="*/ 6727754 w 12192000"/>
              <a:gd name="connsiteY61" fmla="*/ 1882372 h 3482342"/>
              <a:gd name="connsiteX62" fmla="*/ 6723371 w 12192000"/>
              <a:gd name="connsiteY62" fmla="*/ 1886494 h 3482342"/>
              <a:gd name="connsiteX63" fmla="*/ 6702779 w 12192000"/>
              <a:gd name="connsiteY63" fmla="*/ 1893601 h 3482342"/>
              <a:gd name="connsiteX64" fmla="*/ 6686657 w 12192000"/>
              <a:gd name="connsiteY64" fmla="*/ 1907344 h 3482342"/>
              <a:gd name="connsiteX65" fmla="*/ 6651330 w 12192000"/>
              <a:gd name="connsiteY65" fmla="*/ 1922921 h 3482342"/>
              <a:gd name="connsiteX66" fmla="*/ 6622958 w 12192000"/>
              <a:gd name="connsiteY66" fmla="*/ 1936255 h 3482342"/>
              <a:gd name="connsiteX67" fmla="*/ 6444344 w 12192000"/>
              <a:gd name="connsiteY67" fmla="*/ 1969663 h 3482342"/>
              <a:gd name="connsiteX68" fmla="*/ 6333446 w 12192000"/>
              <a:gd name="connsiteY68" fmla="*/ 1997163 h 3482342"/>
              <a:gd name="connsiteX69" fmla="*/ 6294933 w 12192000"/>
              <a:gd name="connsiteY69" fmla="*/ 2019412 h 3482342"/>
              <a:gd name="connsiteX70" fmla="*/ 6238719 w 12192000"/>
              <a:gd name="connsiteY70" fmla="*/ 2042547 h 3482342"/>
              <a:gd name="connsiteX71" fmla="*/ 6142310 w 12192000"/>
              <a:gd name="connsiteY71" fmla="*/ 2092510 h 3482342"/>
              <a:gd name="connsiteX72" fmla="*/ 6007916 w 12192000"/>
              <a:gd name="connsiteY72" fmla="*/ 2143752 h 3482342"/>
              <a:gd name="connsiteX73" fmla="*/ 5894610 w 12192000"/>
              <a:gd name="connsiteY73" fmla="*/ 2130684 h 3482342"/>
              <a:gd name="connsiteX74" fmla="*/ 5817682 w 12192000"/>
              <a:gd name="connsiteY74" fmla="*/ 2157358 h 3482342"/>
              <a:gd name="connsiteX75" fmla="*/ 5591469 w 12192000"/>
              <a:gd name="connsiteY75" fmla="*/ 2178389 h 3482342"/>
              <a:gd name="connsiteX76" fmla="*/ 5414282 w 12192000"/>
              <a:gd name="connsiteY76" fmla="*/ 2183070 h 3482342"/>
              <a:gd name="connsiteX77" fmla="*/ 5368369 w 12192000"/>
              <a:gd name="connsiteY77" fmla="*/ 2204272 h 3482342"/>
              <a:gd name="connsiteX78" fmla="*/ 5291263 w 12192000"/>
              <a:gd name="connsiteY78" fmla="*/ 2239182 h 3482342"/>
              <a:gd name="connsiteX79" fmla="*/ 5233796 w 12192000"/>
              <a:gd name="connsiteY79" fmla="*/ 2268260 h 3482342"/>
              <a:gd name="connsiteX80" fmla="*/ 5173523 w 12192000"/>
              <a:gd name="connsiteY80" fmla="*/ 2309057 h 3482342"/>
              <a:gd name="connsiteX81" fmla="*/ 5123830 w 12192000"/>
              <a:gd name="connsiteY81" fmla="*/ 2307070 h 3482342"/>
              <a:gd name="connsiteX82" fmla="*/ 5065426 w 12192000"/>
              <a:gd name="connsiteY82" fmla="*/ 2324076 h 3482342"/>
              <a:gd name="connsiteX83" fmla="*/ 4975908 w 12192000"/>
              <a:gd name="connsiteY83" fmla="*/ 2364128 h 3482342"/>
              <a:gd name="connsiteX84" fmla="*/ 4913723 w 12192000"/>
              <a:gd name="connsiteY84" fmla="*/ 2385265 h 3482342"/>
              <a:gd name="connsiteX85" fmla="*/ 4746485 w 12192000"/>
              <a:gd name="connsiteY85" fmla="*/ 2451769 h 3482342"/>
              <a:gd name="connsiteX86" fmla="*/ 4681588 w 12192000"/>
              <a:gd name="connsiteY86" fmla="*/ 2467494 h 3482342"/>
              <a:gd name="connsiteX87" fmla="*/ 1783655 w 12192000"/>
              <a:gd name="connsiteY87" fmla="*/ 3163860 h 3482342"/>
              <a:gd name="connsiteX88" fmla="*/ 1325955 w 12192000"/>
              <a:gd name="connsiteY88" fmla="*/ 3176692 h 3482342"/>
              <a:gd name="connsiteX89" fmla="*/ 1190384 w 12192000"/>
              <a:gd name="connsiteY89" fmla="*/ 3203504 h 3482342"/>
              <a:gd name="connsiteX90" fmla="*/ 1094537 w 12192000"/>
              <a:gd name="connsiteY90" fmla="*/ 3229469 h 3482342"/>
              <a:gd name="connsiteX91" fmla="*/ 779276 w 12192000"/>
              <a:gd name="connsiteY91" fmla="*/ 3327290 h 3482342"/>
              <a:gd name="connsiteX92" fmla="*/ 600378 w 12192000"/>
              <a:gd name="connsiteY92" fmla="*/ 3335250 h 3482342"/>
              <a:gd name="connsiteX93" fmla="*/ 493457 w 12192000"/>
              <a:gd name="connsiteY93" fmla="*/ 3365044 h 3482342"/>
              <a:gd name="connsiteX94" fmla="*/ 349402 w 12192000"/>
              <a:gd name="connsiteY94" fmla="*/ 3380897 h 3482342"/>
              <a:gd name="connsiteX95" fmla="*/ 192183 w 12192000"/>
              <a:gd name="connsiteY95" fmla="*/ 3460075 h 3482342"/>
              <a:gd name="connsiteX96" fmla="*/ 46713 w 12192000"/>
              <a:gd name="connsiteY96" fmla="*/ 3462986 h 3482342"/>
              <a:gd name="connsiteX97" fmla="*/ 2765 w 12192000"/>
              <a:gd name="connsiteY97" fmla="*/ 3480770 h 3482342"/>
              <a:gd name="connsiteX98" fmla="*/ 0 w 12192000"/>
              <a:gd name="connsiteY98" fmla="*/ 3482342 h 3482342"/>
              <a:gd name="connsiteX99" fmla="*/ 0 w 12192000"/>
              <a:gd name="connsiteY99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338523 w 12192000"/>
              <a:gd name="connsiteY16" fmla="*/ 852810 h 3482342"/>
              <a:gd name="connsiteX17" fmla="*/ 11228040 w 12192000"/>
              <a:gd name="connsiteY17" fmla="*/ 958953 h 3482342"/>
              <a:gd name="connsiteX18" fmla="*/ 11193568 w 12192000"/>
              <a:gd name="connsiteY18" fmla="*/ 1039464 h 3482342"/>
              <a:gd name="connsiteX19" fmla="*/ 11120819 w 12192000"/>
              <a:gd name="connsiteY19" fmla="*/ 1126133 h 3482342"/>
              <a:gd name="connsiteX20" fmla="*/ 11028687 w 12192000"/>
              <a:gd name="connsiteY20" fmla="*/ 1199018 h 3482342"/>
              <a:gd name="connsiteX21" fmla="*/ 10815658 w 12192000"/>
              <a:gd name="connsiteY21" fmla="*/ 1287849 h 3482342"/>
              <a:gd name="connsiteX22" fmla="*/ 10679906 w 12192000"/>
              <a:gd name="connsiteY22" fmla="*/ 1324988 h 3482342"/>
              <a:gd name="connsiteX23" fmla="*/ 10636304 w 12192000"/>
              <a:gd name="connsiteY23" fmla="*/ 1317928 h 3482342"/>
              <a:gd name="connsiteX24" fmla="*/ 10573203 w 12192000"/>
              <a:gd name="connsiteY24" fmla="*/ 1351996 h 3482342"/>
              <a:gd name="connsiteX25" fmla="*/ 10513263 w 12192000"/>
              <a:gd name="connsiteY25" fmla="*/ 1350756 h 3482342"/>
              <a:gd name="connsiteX26" fmla="*/ 10464012 w 12192000"/>
              <a:gd name="connsiteY26" fmla="*/ 1391778 h 3482342"/>
              <a:gd name="connsiteX27" fmla="*/ 10405409 w 12192000"/>
              <a:gd name="connsiteY27" fmla="*/ 1422789 h 3482342"/>
              <a:gd name="connsiteX28" fmla="*/ 10370530 w 12192000"/>
              <a:gd name="connsiteY28" fmla="*/ 1441596 h 3482342"/>
              <a:gd name="connsiteX29" fmla="*/ 10264922 w 12192000"/>
              <a:gd name="connsiteY29" fmla="*/ 1472107 h 3482342"/>
              <a:gd name="connsiteX30" fmla="*/ 10058690 w 12192000"/>
              <a:gd name="connsiteY30" fmla="*/ 1474888 h 3482342"/>
              <a:gd name="connsiteX31" fmla="*/ 10004424 w 12192000"/>
              <a:gd name="connsiteY31" fmla="*/ 1489801 h 3482342"/>
              <a:gd name="connsiteX32" fmla="*/ 9999951 w 12192000"/>
              <a:gd name="connsiteY32" fmla="*/ 1499127 h 3482342"/>
              <a:gd name="connsiteX33" fmla="*/ 9845462 w 12192000"/>
              <a:gd name="connsiteY33" fmla="*/ 1548192 h 3482342"/>
              <a:gd name="connsiteX34" fmla="*/ 9736156 w 12192000"/>
              <a:gd name="connsiteY34" fmla="*/ 1581928 h 3482342"/>
              <a:gd name="connsiteX35" fmla="*/ 9693355 w 12192000"/>
              <a:gd name="connsiteY35" fmla="*/ 1602632 h 3482342"/>
              <a:gd name="connsiteX36" fmla="*/ 9664242 w 12192000"/>
              <a:gd name="connsiteY36" fmla="*/ 1622075 h 3482342"/>
              <a:gd name="connsiteX37" fmla="*/ 9579195 w 12192000"/>
              <a:gd name="connsiteY37" fmla="*/ 1648017 h 3482342"/>
              <a:gd name="connsiteX38" fmla="*/ 9433652 w 12192000"/>
              <a:gd name="connsiteY38" fmla="*/ 1681174 h 3482342"/>
              <a:gd name="connsiteX39" fmla="*/ 9403775 w 12192000"/>
              <a:gd name="connsiteY39" fmla="*/ 1690403 h 3482342"/>
              <a:gd name="connsiteX40" fmla="*/ 9382503 w 12192000"/>
              <a:gd name="connsiteY40" fmla="*/ 1706957 h 3482342"/>
              <a:gd name="connsiteX41" fmla="*/ 9381410 w 12192000"/>
              <a:gd name="connsiteY41" fmla="*/ 1718312 h 3482342"/>
              <a:gd name="connsiteX42" fmla="*/ 9365685 w 12192000"/>
              <a:gd name="connsiteY42" fmla="*/ 1724772 h 3482342"/>
              <a:gd name="connsiteX43" fmla="*/ 9278020 w 12192000"/>
              <a:gd name="connsiteY43" fmla="*/ 1741161 h 3482342"/>
              <a:gd name="connsiteX44" fmla="*/ 9217145 w 12192000"/>
              <a:gd name="connsiteY44" fmla="*/ 1771195 h 3482342"/>
              <a:gd name="connsiteX45" fmla="*/ 8955875 w 12192000"/>
              <a:gd name="connsiteY45" fmla="*/ 1796806 h 3482342"/>
              <a:gd name="connsiteX46" fmla="*/ 8648415 w 12192000"/>
              <a:gd name="connsiteY46" fmla="*/ 1878623 h 3482342"/>
              <a:gd name="connsiteX47" fmla="*/ 8495949 w 12192000"/>
              <a:gd name="connsiteY47" fmla="*/ 1902425 h 3482342"/>
              <a:gd name="connsiteX48" fmla="*/ 8236214 w 12192000"/>
              <a:gd name="connsiteY48" fmla="*/ 1909725 h 3482342"/>
              <a:gd name="connsiteX49" fmla="*/ 8132104 w 12192000"/>
              <a:gd name="connsiteY49" fmla="*/ 1895727 h 3482342"/>
              <a:gd name="connsiteX50" fmla="*/ 7918078 w 12192000"/>
              <a:gd name="connsiteY50" fmla="*/ 1862668 h 3482342"/>
              <a:gd name="connsiteX51" fmla="*/ 7817899 w 12192000"/>
              <a:gd name="connsiteY51" fmla="*/ 1862176 h 3482342"/>
              <a:gd name="connsiteX52" fmla="*/ 7768994 w 12192000"/>
              <a:gd name="connsiteY52" fmla="*/ 1855721 h 3482342"/>
              <a:gd name="connsiteX53" fmla="*/ 7618027 w 12192000"/>
              <a:gd name="connsiteY53" fmla="*/ 1830959 h 3482342"/>
              <a:gd name="connsiteX54" fmla="*/ 7449425 w 12192000"/>
              <a:gd name="connsiteY54" fmla="*/ 1810910 h 3482342"/>
              <a:gd name="connsiteX55" fmla="*/ 7342915 w 12192000"/>
              <a:gd name="connsiteY55" fmla="*/ 1819827 h 3482342"/>
              <a:gd name="connsiteX56" fmla="*/ 7255191 w 12192000"/>
              <a:gd name="connsiteY56" fmla="*/ 1834354 h 3482342"/>
              <a:gd name="connsiteX57" fmla="*/ 7131205 w 12192000"/>
              <a:gd name="connsiteY57" fmla="*/ 1845557 h 3482342"/>
              <a:gd name="connsiteX58" fmla="*/ 6941837 w 12192000"/>
              <a:gd name="connsiteY58" fmla="*/ 1840640 h 3482342"/>
              <a:gd name="connsiteX59" fmla="*/ 6837145 w 12192000"/>
              <a:gd name="connsiteY59" fmla="*/ 1870724 h 3482342"/>
              <a:gd name="connsiteX60" fmla="*/ 6753991 w 12192000"/>
              <a:gd name="connsiteY60" fmla="*/ 1860969 h 3482342"/>
              <a:gd name="connsiteX61" fmla="*/ 6727754 w 12192000"/>
              <a:gd name="connsiteY61" fmla="*/ 1882372 h 3482342"/>
              <a:gd name="connsiteX62" fmla="*/ 6723371 w 12192000"/>
              <a:gd name="connsiteY62" fmla="*/ 1886494 h 3482342"/>
              <a:gd name="connsiteX63" fmla="*/ 6702779 w 12192000"/>
              <a:gd name="connsiteY63" fmla="*/ 1893601 h 3482342"/>
              <a:gd name="connsiteX64" fmla="*/ 6686657 w 12192000"/>
              <a:gd name="connsiteY64" fmla="*/ 1907344 h 3482342"/>
              <a:gd name="connsiteX65" fmla="*/ 6651330 w 12192000"/>
              <a:gd name="connsiteY65" fmla="*/ 1922921 h 3482342"/>
              <a:gd name="connsiteX66" fmla="*/ 6622958 w 12192000"/>
              <a:gd name="connsiteY66" fmla="*/ 1936255 h 3482342"/>
              <a:gd name="connsiteX67" fmla="*/ 6444344 w 12192000"/>
              <a:gd name="connsiteY67" fmla="*/ 1969663 h 3482342"/>
              <a:gd name="connsiteX68" fmla="*/ 6333446 w 12192000"/>
              <a:gd name="connsiteY68" fmla="*/ 1997163 h 3482342"/>
              <a:gd name="connsiteX69" fmla="*/ 6294933 w 12192000"/>
              <a:gd name="connsiteY69" fmla="*/ 2019412 h 3482342"/>
              <a:gd name="connsiteX70" fmla="*/ 6238719 w 12192000"/>
              <a:gd name="connsiteY70" fmla="*/ 2042547 h 3482342"/>
              <a:gd name="connsiteX71" fmla="*/ 6142310 w 12192000"/>
              <a:gd name="connsiteY71" fmla="*/ 2092510 h 3482342"/>
              <a:gd name="connsiteX72" fmla="*/ 6007916 w 12192000"/>
              <a:gd name="connsiteY72" fmla="*/ 2143752 h 3482342"/>
              <a:gd name="connsiteX73" fmla="*/ 5894610 w 12192000"/>
              <a:gd name="connsiteY73" fmla="*/ 2130684 h 3482342"/>
              <a:gd name="connsiteX74" fmla="*/ 5817682 w 12192000"/>
              <a:gd name="connsiteY74" fmla="*/ 2157358 h 3482342"/>
              <a:gd name="connsiteX75" fmla="*/ 5591469 w 12192000"/>
              <a:gd name="connsiteY75" fmla="*/ 2178389 h 3482342"/>
              <a:gd name="connsiteX76" fmla="*/ 5414282 w 12192000"/>
              <a:gd name="connsiteY76" fmla="*/ 2183070 h 3482342"/>
              <a:gd name="connsiteX77" fmla="*/ 5368369 w 12192000"/>
              <a:gd name="connsiteY77" fmla="*/ 2204272 h 3482342"/>
              <a:gd name="connsiteX78" fmla="*/ 5336354 w 12192000"/>
              <a:gd name="connsiteY78" fmla="*/ 2218920 h 3482342"/>
              <a:gd name="connsiteX79" fmla="*/ 5291263 w 12192000"/>
              <a:gd name="connsiteY79" fmla="*/ 2239182 h 3482342"/>
              <a:gd name="connsiteX80" fmla="*/ 5233796 w 12192000"/>
              <a:gd name="connsiteY80" fmla="*/ 2268260 h 3482342"/>
              <a:gd name="connsiteX81" fmla="*/ 5173523 w 12192000"/>
              <a:gd name="connsiteY81" fmla="*/ 2309057 h 3482342"/>
              <a:gd name="connsiteX82" fmla="*/ 5123830 w 12192000"/>
              <a:gd name="connsiteY82" fmla="*/ 2307070 h 3482342"/>
              <a:gd name="connsiteX83" fmla="*/ 5065426 w 12192000"/>
              <a:gd name="connsiteY83" fmla="*/ 2324076 h 3482342"/>
              <a:gd name="connsiteX84" fmla="*/ 4975908 w 12192000"/>
              <a:gd name="connsiteY84" fmla="*/ 2364128 h 3482342"/>
              <a:gd name="connsiteX85" fmla="*/ 4913723 w 12192000"/>
              <a:gd name="connsiteY85" fmla="*/ 2385265 h 3482342"/>
              <a:gd name="connsiteX86" fmla="*/ 4746485 w 12192000"/>
              <a:gd name="connsiteY86" fmla="*/ 2451769 h 3482342"/>
              <a:gd name="connsiteX87" fmla="*/ 4681588 w 12192000"/>
              <a:gd name="connsiteY87" fmla="*/ 2467494 h 3482342"/>
              <a:gd name="connsiteX88" fmla="*/ 1783655 w 12192000"/>
              <a:gd name="connsiteY88" fmla="*/ 3163860 h 3482342"/>
              <a:gd name="connsiteX89" fmla="*/ 1325955 w 12192000"/>
              <a:gd name="connsiteY89" fmla="*/ 3176692 h 3482342"/>
              <a:gd name="connsiteX90" fmla="*/ 1190384 w 12192000"/>
              <a:gd name="connsiteY90" fmla="*/ 3203504 h 3482342"/>
              <a:gd name="connsiteX91" fmla="*/ 1094537 w 12192000"/>
              <a:gd name="connsiteY91" fmla="*/ 3229469 h 3482342"/>
              <a:gd name="connsiteX92" fmla="*/ 779276 w 12192000"/>
              <a:gd name="connsiteY92" fmla="*/ 3327290 h 3482342"/>
              <a:gd name="connsiteX93" fmla="*/ 600378 w 12192000"/>
              <a:gd name="connsiteY93" fmla="*/ 3335250 h 3482342"/>
              <a:gd name="connsiteX94" fmla="*/ 493457 w 12192000"/>
              <a:gd name="connsiteY94" fmla="*/ 3365044 h 3482342"/>
              <a:gd name="connsiteX95" fmla="*/ 349402 w 12192000"/>
              <a:gd name="connsiteY95" fmla="*/ 3380897 h 3482342"/>
              <a:gd name="connsiteX96" fmla="*/ 192183 w 12192000"/>
              <a:gd name="connsiteY96" fmla="*/ 3460075 h 3482342"/>
              <a:gd name="connsiteX97" fmla="*/ 46713 w 12192000"/>
              <a:gd name="connsiteY97" fmla="*/ 3462986 h 3482342"/>
              <a:gd name="connsiteX98" fmla="*/ 2765 w 12192000"/>
              <a:gd name="connsiteY98" fmla="*/ 3480770 h 3482342"/>
              <a:gd name="connsiteX99" fmla="*/ 0 w 12192000"/>
              <a:gd name="connsiteY99" fmla="*/ 3482342 h 3482342"/>
              <a:gd name="connsiteX100" fmla="*/ 0 w 12192000"/>
              <a:gd name="connsiteY100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338523 w 12192000"/>
              <a:gd name="connsiteY16" fmla="*/ 852810 h 3482342"/>
              <a:gd name="connsiteX17" fmla="*/ 11228040 w 12192000"/>
              <a:gd name="connsiteY17" fmla="*/ 958953 h 3482342"/>
              <a:gd name="connsiteX18" fmla="*/ 11193568 w 12192000"/>
              <a:gd name="connsiteY18" fmla="*/ 1039464 h 3482342"/>
              <a:gd name="connsiteX19" fmla="*/ 11120819 w 12192000"/>
              <a:gd name="connsiteY19" fmla="*/ 1126133 h 3482342"/>
              <a:gd name="connsiteX20" fmla="*/ 11028687 w 12192000"/>
              <a:gd name="connsiteY20" fmla="*/ 1199018 h 3482342"/>
              <a:gd name="connsiteX21" fmla="*/ 10815658 w 12192000"/>
              <a:gd name="connsiteY21" fmla="*/ 1287849 h 3482342"/>
              <a:gd name="connsiteX22" fmla="*/ 10679906 w 12192000"/>
              <a:gd name="connsiteY22" fmla="*/ 1324988 h 3482342"/>
              <a:gd name="connsiteX23" fmla="*/ 10636304 w 12192000"/>
              <a:gd name="connsiteY23" fmla="*/ 1317928 h 3482342"/>
              <a:gd name="connsiteX24" fmla="*/ 10573203 w 12192000"/>
              <a:gd name="connsiteY24" fmla="*/ 1351996 h 3482342"/>
              <a:gd name="connsiteX25" fmla="*/ 10513263 w 12192000"/>
              <a:gd name="connsiteY25" fmla="*/ 1350756 h 3482342"/>
              <a:gd name="connsiteX26" fmla="*/ 10464012 w 12192000"/>
              <a:gd name="connsiteY26" fmla="*/ 1391778 h 3482342"/>
              <a:gd name="connsiteX27" fmla="*/ 10405409 w 12192000"/>
              <a:gd name="connsiteY27" fmla="*/ 1422789 h 3482342"/>
              <a:gd name="connsiteX28" fmla="*/ 10370530 w 12192000"/>
              <a:gd name="connsiteY28" fmla="*/ 1441596 h 3482342"/>
              <a:gd name="connsiteX29" fmla="*/ 10264922 w 12192000"/>
              <a:gd name="connsiteY29" fmla="*/ 1472107 h 3482342"/>
              <a:gd name="connsiteX30" fmla="*/ 10058690 w 12192000"/>
              <a:gd name="connsiteY30" fmla="*/ 1474888 h 3482342"/>
              <a:gd name="connsiteX31" fmla="*/ 10004424 w 12192000"/>
              <a:gd name="connsiteY31" fmla="*/ 1489801 h 3482342"/>
              <a:gd name="connsiteX32" fmla="*/ 9999951 w 12192000"/>
              <a:gd name="connsiteY32" fmla="*/ 1499127 h 3482342"/>
              <a:gd name="connsiteX33" fmla="*/ 9845462 w 12192000"/>
              <a:gd name="connsiteY33" fmla="*/ 1548192 h 3482342"/>
              <a:gd name="connsiteX34" fmla="*/ 9736156 w 12192000"/>
              <a:gd name="connsiteY34" fmla="*/ 1581928 h 3482342"/>
              <a:gd name="connsiteX35" fmla="*/ 9693355 w 12192000"/>
              <a:gd name="connsiteY35" fmla="*/ 1602632 h 3482342"/>
              <a:gd name="connsiteX36" fmla="*/ 9664242 w 12192000"/>
              <a:gd name="connsiteY36" fmla="*/ 1622075 h 3482342"/>
              <a:gd name="connsiteX37" fmla="*/ 9579195 w 12192000"/>
              <a:gd name="connsiteY37" fmla="*/ 1648017 h 3482342"/>
              <a:gd name="connsiteX38" fmla="*/ 9433652 w 12192000"/>
              <a:gd name="connsiteY38" fmla="*/ 1681174 h 3482342"/>
              <a:gd name="connsiteX39" fmla="*/ 9403775 w 12192000"/>
              <a:gd name="connsiteY39" fmla="*/ 1690403 h 3482342"/>
              <a:gd name="connsiteX40" fmla="*/ 9382503 w 12192000"/>
              <a:gd name="connsiteY40" fmla="*/ 1706957 h 3482342"/>
              <a:gd name="connsiteX41" fmla="*/ 9381410 w 12192000"/>
              <a:gd name="connsiteY41" fmla="*/ 1718312 h 3482342"/>
              <a:gd name="connsiteX42" fmla="*/ 9365685 w 12192000"/>
              <a:gd name="connsiteY42" fmla="*/ 1724772 h 3482342"/>
              <a:gd name="connsiteX43" fmla="*/ 9278020 w 12192000"/>
              <a:gd name="connsiteY43" fmla="*/ 1741161 h 3482342"/>
              <a:gd name="connsiteX44" fmla="*/ 9217145 w 12192000"/>
              <a:gd name="connsiteY44" fmla="*/ 1771195 h 3482342"/>
              <a:gd name="connsiteX45" fmla="*/ 8955875 w 12192000"/>
              <a:gd name="connsiteY45" fmla="*/ 1796806 h 3482342"/>
              <a:gd name="connsiteX46" fmla="*/ 8648415 w 12192000"/>
              <a:gd name="connsiteY46" fmla="*/ 1878623 h 3482342"/>
              <a:gd name="connsiteX47" fmla="*/ 8495949 w 12192000"/>
              <a:gd name="connsiteY47" fmla="*/ 1902425 h 3482342"/>
              <a:gd name="connsiteX48" fmla="*/ 8236214 w 12192000"/>
              <a:gd name="connsiteY48" fmla="*/ 1909725 h 3482342"/>
              <a:gd name="connsiteX49" fmla="*/ 8132104 w 12192000"/>
              <a:gd name="connsiteY49" fmla="*/ 1895727 h 3482342"/>
              <a:gd name="connsiteX50" fmla="*/ 7918078 w 12192000"/>
              <a:gd name="connsiteY50" fmla="*/ 1862668 h 3482342"/>
              <a:gd name="connsiteX51" fmla="*/ 7817899 w 12192000"/>
              <a:gd name="connsiteY51" fmla="*/ 1862176 h 3482342"/>
              <a:gd name="connsiteX52" fmla="*/ 7768994 w 12192000"/>
              <a:gd name="connsiteY52" fmla="*/ 1855721 h 3482342"/>
              <a:gd name="connsiteX53" fmla="*/ 7618027 w 12192000"/>
              <a:gd name="connsiteY53" fmla="*/ 1830959 h 3482342"/>
              <a:gd name="connsiteX54" fmla="*/ 7449425 w 12192000"/>
              <a:gd name="connsiteY54" fmla="*/ 1810910 h 3482342"/>
              <a:gd name="connsiteX55" fmla="*/ 7342915 w 12192000"/>
              <a:gd name="connsiteY55" fmla="*/ 1819827 h 3482342"/>
              <a:gd name="connsiteX56" fmla="*/ 7255191 w 12192000"/>
              <a:gd name="connsiteY56" fmla="*/ 1834354 h 3482342"/>
              <a:gd name="connsiteX57" fmla="*/ 7131205 w 12192000"/>
              <a:gd name="connsiteY57" fmla="*/ 1845557 h 3482342"/>
              <a:gd name="connsiteX58" fmla="*/ 6941837 w 12192000"/>
              <a:gd name="connsiteY58" fmla="*/ 1840640 h 3482342"/>
              <a:gd name="connsiteX59" fmla="*/ 6837145 w 12192000"/>
              <a:gd name="connsiteY59" fmla="*/ 1870724 h 3482342"/>
              <a:gd name="connsiteX60" fmla="*/ 6753991 w 12192000"/>
              <a:gd name="connsiteY60" fmla="*/ 1860969 h 3482342"/>
              <a:gd name="connsiteX61" fmla="*/ 6727754 w 12192000"/>
              <a:gd name="connsiteY61" fmla="*/ 1882372 h 3482342"/>
              <a:gd name="connsiteX62" fmla="*/ 6723371 w 12192000"/>
              <a:gd name="connsiteY62" fmla="*/ 1886494 h 3482342"/>
              <a:gd name="connsiteX63" fmla="*/ 6702779 w 12192000"/>
              <a:gd name="connsiteY63" fmla="*/ 1893601 h 3482342"/>
              <a:gd name="connsiteX64" fmla="*/ 6686657 w 12192000"/>
              <a:gd name="connsiteY64" fmla="*/ 1907344 h 3482342"/>
              <a:gd name="connsiteX65" fmla="*/ 6651330 w 12192000"/>
              <a:gd name="connsiteY65" fmla="*/ 1922921 h 3482342"/>
              <a:gd name="connsiteX66" fmla="*/ 6622958 w 12192000"/>
              <a:gd name="connsiteY66" fmla="*/ 1936255 h 3482342"/>
              <a:gd name="connsiteX67" fmla="*/ 6444344 w 12192000"/>
              <a:gd name="connsiteY67" fmla="*/ 1969663 h 3482342"/>
              <a:gd name="connsiteX68" fmla="*/ 6333446 w 12192000"/>
              <a:gd name="connsiteY68" fmla="*/ 1997163 h 3482342"/>
              <a:gd name="connsiteX69" fmla="*/ 6294933 w 12192000"/>
              <a:gd name="connsiteY69" fmla="*/ 2019412 h 3482342"/>
              <a:gd name="connsiteX70" fmla="*/ 6238719 w 12192000"/>
              <a:gd name="connsiteY70" fmla="*/ 2042547 h 3482342"/>
              <a:gd name="connsiteX71" fmla="*/ 6142310 w 12192000"/>
              <a:gd name="connsiteY71" fmla="*/ 2092510 h 3482342"/>
              <a:gd name="connsiteX72" fmla="*/ 6007916 w 12192000"/>
              <a:gd name="connsiteY72" fmla="*/ 2143752 h 3482342"/>
              <a:gd name="connsiteX73" fmla="*/ 5894610 w 12192000"/>
              <a:gd name="connsiteY73" fmla="*/ 2130684 h 3482342"/>
              <a:gd name="connsiteX74" fmla="*/ 5817682 w 12192000"/>
              <a:gd name="connsiteY74" fmla="*/ 2157358 h 3482342"/>
              <a:gd name="connsiteX75" fmla="*/ 5591469 w 12192000"/>
              <a:gd name="connsiteY75" fmla="*/ 2178389 h 3482342"/>
              <a:gd name="connsiteX76" fmla="*/ 5414282 w 12192000"/>
              <a:gd name="connsiteY76" fmla="*/ 2183070 h 3482342"/>
              <a:gd name="connsiteX77" fmla="*/ 5368369 w 12192000"/>
              <a:gd name="connsiteY77" fmla="*/ 2204272 h 3482342"/>
              <a:gd name="connsiteX78" fmla="*/ 5336354 w 12192000"/>
              <a:gd name="connsiteY78" fmla="*/ 2218920 h 3482342"/>
              <a:gd name="connsiteX79" fmla="*/ 5291263 w 12192000"/>
              <a:gd name="connsiteY79" fmla="*/ 2239182 h 3482342"/>
              <a:gd name="connsiteX80" fmla="*/ 5255152 w 12192000"/>
              <a:gd name="connsiteY80" fmla="*/ 2247164 h 3482342"/>
              <a:gd name="connsiteX81" fmla="*/ 5233796 w 12192000"/>
              <a:gd name="connsiteY81" fmla="*/ 2268260 h 3482342"/>
              <a:gd name="connsiteX82" fmla="*/ 5173523 w 12192000"/>
              <a:gd name="connsiteY82" fmla="*/ 2309057 h 3482342"/>
              <a:gd name="connsiteX83" fmla="*/ 5123830 w 12192000"/>
              <a:gd name="connsiteY83" fmla="*/ 2307070 h 3482342"/>
              <a:gd name="connsiteX84" fmla="*/ 5065426 w 12192000"/>
              <a:gd name="connsiteY84" fmla="*/ 2324076 h 3482342"/>
              <a:gd name="connsiteX85" fmla="*/ 4975908 w 12192000"/>
              <a:gd name="connsiteY85" fmla="*/ 2364128 h 3482342"/>
              <a:gd name="connsiteX86" fmla="*/ 4913723 w 12192000"/>
              <a:gd name="connsiteY86" fmla="*/ 2385265 h 3482342"/>
              <a:gd name="connsiteX87" fmla="*/ 4746485 w 12192000"/>
              <a:gd name="connsiteY87" fmla="*/ 2451769 h 3482342"/>
              <a:gd name="connsiteX88" fmla="*/ 4681588 w 12192000"/>
              <a:gd name="connsiteY88" fmla="*/ 2467494 h 3482342"/>
              <a:gd name="connsiteX89" fmla="*/ 1783655 w 12192000"/>
              <a:gd name="connsiteY89" fmla="*/ 3163860 h 3482342"/>
              <a:gd name="connsiteX90" fmla="*/ 1325955 w 12192000"/>
              <a:gd name="connsiteY90" fmla="*/ 3176692 h 3482342"/>
              <a:gd name="connsiteX91" fmla="*/ 1190384 w 12192000"/>
              <a:gd name="connsiteY91" fmla="*/ 3203504 h 3482342"/>
              <a:gd name="connsiteX92" fmla="*/ 1094537 w 12192000"/>
              <a:gd name="connsiteY92" fmla="*/ 3229469 h 3482342"/>
              <a:gd name="connsiteX93" fmla="*/ 779276 w 12192000"/>
              <a:gd name="connsiteY93" fmla="*/ 3327290 h 3482342"/>
              <a:gd name="connsiteX94" fmla="*/ 600378 w 12192000"/>
              <a:gd name="connsiteY94" fmla="*/ 3335250 h 3482342"/>
              <a:gd name="connsiteX95" fmla="*/ 493457 w 12192000"/>
              <a:gd name="connsiteY95" fmla="*/ 3365044 h 3482342"/>
              <a:gd name="connsiteX96" fmla="*/ 349402 w 12192000"/>
              <a:gd name="connsiteY96" fmla="*/ 3380897 h 3482342"/>
              <a:gd name="connsiteX97" fmla="*/ 192183 w 12192000"/>
              <a:gd name="connsiteY97" fmla="*/ 3460075 h 3482342"/>
              <a:gd name="connsiteX98" fmla="*/ 46713 w 12192000"/>
              <a:gd name="connsiteY98" fmla="*/ 3462986 h 3482342"/>
              <a:gd name="connsiteX99" fmla="*/ 2765 w 12192000"/>
              <a:gd name="connsiteY99" fmla="*/ 3480770 h 3482342"/>
              <a:gd name="connsiteX100" fmla="*/ 0 w 12192000"/>
              <a:gd name="connsiteY100" fmla="*/ 3482342 h 3482342"/>
              <a:gd name="connsiteX101" fmla="*/ 0 w 12192000"/>
              <a:gd name="connsiteY101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338523 w 12192000"/>
              <a:gd name="connsiteY16" fmla="*/ 852810 h 3482342"/>
              <a:gd name="connsiteX17" fmla="*/ 11228040 w 12192000"/>
              <a:gd name="connsiteY17" fmla="*/ 958953 h 3482342"/>
              <a:gd name="connsiteX18" fmla="*/ 11193568 w 12192000"/>
              <a:gd name="connsiteY18" fmla="*/ 1039464 h 3482342"/>
              <a:gd name="connsiteX19" fmla="*/ 11120819 w 12192000"/>
              <a:gd name="connsiteY19" fmla="*/ 1126133 h 3482342"/>
              <a:gd name="connsiteX20" fmla="*/ 11028687 w 12192000"/>
              <a:gd name="connsiteY20" fmla="*/ 1199018 h 3482342"/>
              <a:gd name="connsiteX21" fmla="*/ 10815658 w 12192000"/>
              <a:gd name="connsiteY21" fmla="*/ 1287849 h 3482342"/>
              <a:gd name="connsiteX22" fmla="*/ 10679906 w 12192000"/>
              <a:gd name="connsiteY22" fmla="*/ 1324988 h 3482342"/>
              <a:gd name="connsiteX23" fmla="*/ 10636304 w 12192000"/>
              <a:gd name="connsiteY23" fmla="*/ 1317928 h 3482342"/>
              <a:gd name="connsiteX24" fmla="*/ 10573203 w 12192000"/>
              <a:gd name="connsiteY24" fmla="*/ 1351996 h 3482342"/>
              <a:gd name="connsiteX25" fmla="*/ 10513263 w 12192000"/>
              <a:gd name="connsiteY25" fmla="*/ 1350756 h 3482342"/>
              <a:gd name="connsiteX26" fmla="*/ 10464012 w 12192000"/>
              <a:gd name="connsiteY26" fmla="*/ 1391778 h 3482342"/>
              <a:gd name="connsiteX27" fmla="*/ 10405409 w 12192000"/>
              <a:gd name="connsiteY27" fmla="*/ 1422789 h 3482342"/>
              <a:gd name="connsiteX28" fmla="*/ 10370530 w 12192000"/>
              <a:gd name="connsiteY28" fmla="*/ 1441596 h 3482342"/>
              <a:gd name="connsiteX29" fmla="*/ 10264922 w 12192000"/>
              <a:gd name="connsiteY29" fmla="*/ 1472107 h 3482342"/>
              <a:gd name="connsiteX30" fmla="*/ 10058690 w 12192000"/>
              <a:gd name="connsiteY30" fmla="*/ 1474888 h 3482342"/>
              <a:gd name="connsiteX31" fmla="*/ 10004424 w 12192000"/>
              <a:gd name="connsiteY31" fmla="*/ 1489801 h 3482342"/>
              <a:gd name="connsiteX32" fmla="*/ 9999951 w 12192000"/>
              <a:gd name="connsiteY32" fmla="*/ 1499127 h 3482342"/>
              <a:gd name="connsiteX33" fmla="*/ 9845462 w 12192000"/>
              <a:gd name="connsiteY33" fmla="*/ 1548192 h 3482342"/>
              <a:gd name="connsiteX34" fmla="*/ 9736156 w 12192000"/>
              <a:gd name="connsiteY34" fmla="*/ 1581928 h 3482342"/>
              <a:gd name="connsiteX35" fmla="*/ 9693355 w 12192000"/>
              <a:gd name="connsiteY35" fmla="*/ 1602632 h 3482342"/>
              <a:gd name="connsiteX36" fmla="*/ 9664242 w 12192000"/>
              <a:gd name="connsiteY36" fmla="*/ 1622075 h 3482342"/>
              <a:gd name="connsiteX37" fmla="*/ 9579195 w 12192000"/>
              <a:gd name="connsiteY37" fmla="*/ 1648017 h 3482342"/>
              <a:gd name="connsiteX38" fmla="*/ 9433652 w 12192000"/>
              <a:gd name="connsiteY38" fmla="*/ 1681174 h 3482342"/>
              <a:gd name="connsiteX39" fmla="*/ 9403775 w 12192000"/>
              <a:gd name="connsiteY39" fmla="*/ 1690403 h 3482342"/>
              <a:gd name="connsiteX40" fmla="*/ 9382503 w 12192000"/>
              <a:gd name="connsiteY40" fmla="*/ 1706957 h 3482342"/>
              <a:gd name="connsiteX41" fmla="*/ 9381410 w 12192000"/>
              <a:gd name="connsiteY41" fmla="*/ 1718312 h 3482342"/>
              <a:gd name="connsiteX42" fmla="*/ 9365685 w 12192000"/>
              <a:gd name="connsiteY42" fmla="*/ 1724772 h 3482342"/>
              <a:gd name="connsiteX43" fmla="*/ 9278020 w 12192000"/>
              <a:gd name="connsiteY43" fmla="*/ 1741161 h 3482342"/>
              <a:gd name="connsiteX44" fmla="*/ 9217145 w 12192000"/>
              <a:gd name="connsiteY44" fmla="*/ 1771195 h 3482342"/>
              <a:gd name="connsiteX45" fmla="*/ 8955875 w 12192000"/>
              <a:gd name="connsiteY45" fmla="*/ 1796806 h 3482342"/>
              <a:gd name="connsiteX46" fmla="*/ 8648415 w 12192000"/>
              <a:gd name="connsiteY46" fmla="*/ 1878623 h 3482342"/>
              <a:gd name="connsiteX47" fmla="*/ 8495949 w 12192000"/>
              <a:gd name="connsiteY47" fmla="*/ 1902425 h 3482342"/>
              <a:gd name="connsiteX48" fmla="*/ 8236214 w 12192000"/>
              <a:gd name="connsiteY48" fmla="*/ 1909725 h 3482342"/>
              <a:gd name="connsiteX49" fmla="*/ 8132104 w 12192000"/>
              <a:gd name="connsiteY49" fmla="*/ 1895727 h 3482342"/>
              <a:gd name="connsiteX50" fmla="*/ 7918078 w 12192000"/>
              <a:gd name="connsiteY50" fmla="*/ 1862668 h 3482342"/>
              <a:gd name="connsiteX51" fmla="*/ 7817899 w 12192000"/>
              <a:gd name="connsiteY51" fmla="*/ 1862176 h 3482342"/>
              <a:gd name="connsiteX52" fmla="*/ 7768994 w 12192000"/>
              <a:gd name="connsiteY52" fmla="*/ 1855721 h 3482342"/>
              <a:gd name="connsiteX53" fmla="*/ 7618027 w 12192000"/>
              <a:gd name="connsiteY53" fmla="*/ 1830959 h 3482342"/>
              <a:gd name="connsiteX54" fmla="*/ 7449425 w 12192000"/>
              <a:gd name="connsiteY54" fmla="*/ 1810910 h 3482342"/>
              <a:gd name="connsiteX55" fmla="*/ 7342915 w 12192000"/>
              <a:gd name="connsiteY55" fmla="*/ 1819827 h 3482342"/>
              <a:gd name="connsiteX56" fmla="*/ 7255191 w 12192000"/>
              <a:gd name="connsiteY56" fmla="*/ 1834354 h 3482342"/>
              <a:gd name="connsiteX57" fmla="*/ 7131205 w 12192000"/>
              <a:gd name="connsiteY57" fmla="*/ 1845557 h 3482342"/>
              <a:gd name="connsiteX58" fmla="*/ 6941837 w 12192000"/>
              <a:gd name="connsiteY58" fmla="*/ 1840640 h 3482342"/>
              <a:gd name="connsiteX59" fmla="*/ 6837145 w 12192000"/>
              <a:gd name="connsiteY59" fmla="*/ 1870724 h 3482342"/>
              <a:gd name="connsiteX60" fmla="*/ 6753991 w 12192000"/>
              <a:gd name="connsiteY60" fmla="*/ 1860969 h 3482342"/>
              <a:gd name="connsiteX61" fmla="*/ 6727754 w 12192000"/>
              <a:gd name="connsiteY61" fmla="*/ 1882372 h 3482342"/>
              <a:gd name="connsiteX62" fmla="*/ 6723371 w 12192000"/>
              <a:gd name="connsiteY62" fmla="*/ 1886494 h 3482342"/>
              <a:gd name="connsiteX63" fmla="*/ 6702779 w 12192000"/>
              <a:gd name="connsiteY63" fmla="*/ 1893601 h 3482342"/>
              <a:gd name="connsiteX64" fmla="*/ 6686657 w 12192000"/>
              <a:gd name="connsiteY64" fmla="*/ 1907344 h 3482342"/>
              <a:gd name="connsiteX65" fmla="*/ 6651330 w 12192000"/>
              <a:gd name="connsiteY65" fmla="*/ 1922921 h 3482342"/>
              <a:gd name="connsiteX66" fmla="*/ 6622958 w 12192000"/>
              <a:gd name="connsiteY66" fmla="*/ 1936255 h 3482342"/>
              <a:gd name="connsiteX67" fmla="*/ 6444344 w 12192000"/>
              <a:gd name="connsiteY67" fmla="*/ 1969663 h 3482342"/>
              <a:gd name="connsiteX68" fmla="*/ 6333446 w 12192000"/>
              <a:gd name="connsiteY68" fmla="*/ 1997163 h 3482342"/>
              <a:gd name="connsiteX69" fmla="*/ 6294933 w 12192000"/>
              <a:gd name="connsiteY69" fmla="*/ 2019412 h 3482342"/>
              <a:gd name="connsiteX70" fmla="*/ 6238719 w 12192000"/>
              <a:gd name="connsiteY70" fmla="*/ 2042547 h 3482342"/>
              <a:gd name="connsiteX71" fmla="*/ 6142310 w 12192000"/>
              <a:gd name="connsiteY71" fmla="*/ 2092510 h 3482342"/>
              <a:gd name="connsiteX72" fmla="*/ 6007916 w 12192000"/>
              <a:gd name="connsiteY72" fmla="*/ 2143752 h 3482342"/>
              <a:gd name="connsiteX73" fmla="*/ 5894610 w 12192000"/>
              <a:gd name="connsiteY73" fmla="*/ 2130684 h 3482342"/>
              <a:gd name="connsiteX74" fmla="*/ 5817682 w 12192000"/>
              <a:gd name="connsiteY74" fmla="*/ 2157358 h 3482342"/>
              <a:gd name="connsiteX75" fmla="*/ 5591469 w 12192000"/>
              <a:gd name="connsiteY75" fmla="*/ 2178389 h 3482342"/>
              <a:gd name="connsiteX76" fmla="*/ 5414282 w 12192000"/>
              <a:gd name="connsiteY76" fmla="*/ 2183070 h 3482342"/>
              <a:gd name="connsiteX77" fmla="*/ 5368369 w 12192000"/>
              <a:gd name="connsiteY77" fmla="*/ 2204272 h 3482342"/>
              <a:gd name="connsiteX78" fmla="*/ 5336354 w 12192000"/>
              <a:gd name="connsiteY78" fmla="*/ 2218920 h 3482342"/>
              <a:gd name="connsiteX79" fmla="*/ 5291263 w 12192000"/>
              <a:gd name="connsiteY79" fmla="*/ 2239182 h 3482342"/>
              <a:gd name="connsiteX80" fmla="*/ 5255152 w 12192000"/>
              <a:gd name="connsiteY80" fmla="*/ 2247164 h 3482342"/>
              <a:gd name="connsiteX81" fmla="*/ 5233796 w 12192000"/>
              <a:gd name="connsiteY81" fmla="*/ 2268260 h 3482342"/>
              <a:gd name="connsiteX82" fmla="*/ 5212786 w 12192000"/>
              <a:gd name="connsiteY82" fmla="*/ 2296592 h 3482342"/>
              <a:gd name="connsiteX83" fmla="*/ 5173523 w 12192000"/>
              <a:gd name="connsiteY83" fmla="*/ 2309057 h 3482342"/>
              <a:gd name="connsiteX84" fmla="*/ 5123830 w 12192000"/>
              <a:gd name="connsiteY84" fmla="*/ 2307070 h 3482342"/>
              <a:gd name="connsiteX85" fmla="*/ 5065426 w 12192000"/>
              <a:gd name="connsiteY85" fmla="*/ 2324076 h 3482342"/>
              <a:gd name="connsiteX86" fmla="*/ 4975908 w 12192000"/>
              <a:gd name="connsiteY86" fmla="*/ 2364128 h 3482342"/>
              <a:gd name="connsiteX87" fmla="*/ 4913723 w 12192000"/>
              <a:gd name="connsiteY87" fmla="*/ 2385265 h 3482342"/>
              <a:gd name="connsiteX88" fmla="*/ 4746485 w 12192000"/>
              <a:gd name="connsiteY88" fmla="*/ 2451769 h 3482342"/>
              <a:gd name="connsiteX89" fmla="*/ 4681588 w 12192000"/>
              <a:gd name="connsiteY89" fmla="*/ 2467494 h 3482342"/>
              <a:gd name="connsiteX90" fmla="*/ 1783655 w 12192000"/>
              <a:gd name="connsiteY90" fmla="*/ 3163860 h 3482342"/>
              <a:gd name="connsiteX91" fmla="*/ 1325955 w 12192000"/>
              <a:gd name="connsiteY91" fmla="*/ 3176692 h 3482342"/>
              <a:gd name="connsiteX92" fmla="*/ 1190384 w 12192000"/>
              <a:gd name="connsiteY92" fmla="*/ 3203504 h 3482342"/>
              <a:gd name="connsiteX93" fmla="*/ 1094537 w 12192000"/>
              <a:gd name="connsiteY93" fmla="*/ 3229469 h 3482342"/>
              <a:gd name="connsiteX94" fmla="*/ 779276 w 12192000"/>
              <a:gd name="connsiteY94" fmla="*/ 3327290 h 3482342"/>
              <a:gd name="connsiteX95" fmla="*/ 600378 w 12192000"/>
              <a:gd name="connsiteY95" fmla="*/ 3335250 h 3482342"/>
              <a:gd name="connsiteX96" fmla="*/ 493457 w 12192000"/>
              <a:gd name="connsiteY96" fmla="*/ 3365044 h 3482342"/>
              <a:gd name="connsiteX97" fmla="*/ 349402 w 12192000"/>
              <a:gd name="connsiteY97" fmla="*/ 3380897 h 3482342"/>
              <a:gd name="connsiteX98" fmla="*/ 192183 w 12192000"/>
              <a:gd name="connsiteY98" fmla="*/ 3460075 h 3482342"/>
              <a:gd name="connsiteX99" fmla="*/ 46713 w 12192000"/>
              <a:gd name="connsiteY99" fmla="*/ 3462986 h 3482342"/>
              <a:gd name="connsiteX100" fmla="*/ 2765 w 12192000"/>
              <a:gd name="connsiteY100" fmla="*/ 3480770 h 3482342"/>
              <a:gd name="connsiteX101" fmla="*/ 0 w 12192000"/>
              <a:gd name="connsiteY101" fmla="*/ 3482342 h 3482342"/>
              <a:gd name="connsiteX102" fmla="*/ 0 w 12192000"/>
              <a:gd name="connsiteY102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338523 w 12192000"/>
              <a:gd name="connsiteY16" fmla="*/ 852810 h 3482342"/>
              <a:gd name="connsiteX17" fmla="*/ 11228040 w 12192000"/>
              <a:gd name="connsiteY17" fmla="*/ 958953 h 3482342"/>
              <a:gd name="connsiteX18" fmla="*/ 11193568 w 12192000"/>
              <a:gd name="connsiteY18" fmla="*/ 1039464 h 3482342"/>
              <a:gd name="connsiteX19" fmla="*/ 11120819 w 12192000"/>
              <a:gd name="connsiteY19" fmla="*/ 1126133 h 3482342"/>
              <a:gd name="connsiteX20" fmla="*/ 11028687 w 12192000"/>
              <a:gd name="connsiteY20" fmla="*/ 1199018 h 3482342"/>
              <a:gd name="connsiteX21" fmla="*/ 10815658 w 12192000"/>
              <a:gd name="connsiteY21" fmla="*/ 1287849 h 3482342"/>
              <a:gd name="connsiteX22" fmla="*/ 10679906 w 12192000"/>
              <a:gd name="connsiteY22" fmla="*/ 1324988 h 3482342"/>
              <a:gd name="connsiteX23" fmla="*/ 10636304 w 12192000"/>
              <a:gd name="connsiteY23" fmla="*/ 1317928 h 3482342"/>
              <a:gd name="connsiteX24" fmla="*/ 10573203 w 12192000"/>
              <a:gd name="connsiteY24" fmla="*/ 1351996 h 3482342"/>
              <a:gd name="connsiteX25" fmla="*/ 10513263 w 12192000"/>
              <a:gd name="connsiteY25" fmla="*/ 1350756 h 3482342"/>
              <a:gd name="connsiteX26" fmla="*/ 10464012 w 12192000"/>
              <a:gd name="connsiteY26" fmla="*/ 1391778 h 3482342"/>
              <a:gd name="connsiteX27" fmla="*/ 10405409 w 12192000"/>
              <a:gd name="connsiteY27" fmla="*/ 1422789 h 3482342"/>
              <a:gd name="connsiteX28" fmla="*/ 10370530 w 12192000"/>
              <a:gd name="connsiteY28" fmla="*/ 1441596 h 3482342"/>
              <a:gd name="connsiteX29" fmla="*/ 10264922 w 12192000"/>
              <a:gd name="connsiteY29" fmla="*/ 1472107 h 3482342"/>
              <a:gd name="connsiteX30" fmla="*/ 10058690 w 12192000"/>
              <a:gd name="connsiteY30" fmla="*/ 1474888 h 3482342"/>
              <a:gd name="connsiteX31" fmla="*/ 10004424 w 12192000"/>
              <a:gd name="connsiteY31" fmla="*/ 1489801 h 3482342"/>
              <a:gd name="connsiteX32" fmla="*/ 9999951 w 12192000"/>
              <a:gd name="connsiteY32" fmla="*/ 1499127 h 3482342"/>
              <a:gd name="connsiteX33" fmla="*/ 9845462 w 12192000"/>
              <a:gd name="connsiteY33" fmla="*/ 1548192 h 3482342"/>
              <a:gd name="connsiteX34" fmla="*/ 9736156 w 12192000"/>
              <a:gd name="connsiteY34" fmla="*/ 1581928 h 3482342"/>
              <a:gd name="connsiteX35" fmla="*/ 9693355 w 12192000"/>
              <a:gd name="connsiteY35" fmla="*/ 1602632 h 3482342"/>
              <a:gd name="connsiteX36" fmla="*/ 9664242 w 12192000"/>
              <a:gd name="connsiteY36" fmla="*/ 1622075 h 3482342"/>
              <a:gd name="connsiteX37" fmla="*/ 9579195 w 12192000"/>
              <a:gd name="connsiteY37" fmla="*/ 1648017 h 3482342"/>
              <a:gd name="connsiteX38" fmla="*/ 9433652 w 12192000"/>
              <a:gd name="connsiteY38" fmla="*/ 1681174 h 3482342"/>
              <a:gd name="connsiteX39" fmla="*/ 9403775 w 12192000"/>
              <a:gd name="connsiteY39" fmla="*/ 1690403 h 3482342"/>
              <a:gd name="connsiteX40" fmla="*/ 9382503 w 12192000"/>
              <a:gd name="connsiteY40" fmla="*/ 1706957 h 3482342"/>
              <a:gd name="connsiteX41" fmla="*/ 9381410 w 12192000"/>
              <a:gd name="connsiteY41" fmla="*/ 1718312 h 3482342"/>
              <a:gd name="connsiteX42" fmla="*/ 9365685 w 12192000"/>
              <a:gd name="connsiteY42" fmla="*/ 1724772 h 3482342"/>
              <a:gd name="connsiteX43" fmla="*/ 9278020 w 12192000"/>
              <a:gd name="connsiteY43" fmla="*/ 1741161 h 3482342"/>
              <a:gd name="connsiteX44" fmla="*/ 9217145 w 12192000"/>
              <a:gd name="connsiteY44" fmla="*/ 1771195 h 3482342"/>
              <a:gd name="connsiteX45" fmla="*/ 8955875 w 12192000"/>
              <a:gd name="connsiteY45" fmla="*/ 1796806 h 3482342"/>
              <a:gd name="connsiteX46" fmla="*/ 8648415 w 12192000"/>
              <a:gd name="connsiteY46" fmla="*/ 1878623 h 3482342"/>
              <a:gd name="connsiteX47" fmla="*/ 8495949 w 12192000"/>
              <a:gd name="connsiteY47" fmla="*/ 1902425 h 3482342"/>
              <a:gd name="connsiteX48" fmla="*/ 8236214 w 12192000"/>
              <a:gd name="connsiteY48" fmla="*/ 1909725 h 3482342"/>
              <a:gd name="connsiteX49" fmla="*/ 8132104 w 12192000"/>
              <a:gd name="connsiteY49" fmla="*/ 1895727 h 3482342"/>
              <a:gd name="connsiteX50" fmla="*/ 7918078 w 12192000"/>
              <a:gd name="connsiteY50" fmla="*/ 1862668 h 3482342"/>
              <a:gd name="connsiteX51" fmla="*/ 7817899 w 12192000"/>
              <a:gd name="connsiteY51" fmla="*/ 1862176 h 3482342"/>
              <a:gd name="connsiteX52" fmla="*/ 7768994 w 12192000"/>
              <a:gd name="connsiteY52" fmla="*/ 1855721 h 3482342"/>
              <a:gd name="connsiteX53" fmla="*/ 7618027 w 12192000"/>
              <a:gd name="connsiteY53" fmla="*/ 1830959 h 3482342"/>
              <a:gd name="connsiteX54" fmla="*/ 7449425 w 12192000"/>
              <a:gd name="connsiteY54" fmla="*/ 1810910 h 3482342"/>
              <a:gd name="connsiteX55" fmla="*/ 7342915 w 12192000"/>
              <a:gd name="connsiteY55" fmla="*/ 1819827 h 3482342"/>
              <a:gd name="connsiteX56" fmla="*/ 7255191 w 12192000"/>
              <a:gd name="connsiteY56" fmla="*/ 1834354 h 3482342"/>
              <a:gd name="connsiteX57" fmla="*/ 7131205 w 12192000"/>
              <a:gd name="connsiteY57" fmla="*/ 1845557 h 3482342"/>
              <a:gd name="connsiteX58" fmla="*/ 6941837 w 12192000"/>
              <a:gd name="connsiteY58" fmla="*/ 1840640 h 3482342"/>
              <a:gd name="connsiteX59" fmla="*/ 6837145 w 12192000"/>
              <a:gd name="connsiteY59" fmla="*/ 1870724 h 3482342"/>
              <a:gd name="connsiteX60" fmla="*/ 6753991 w 12192000"/>
              <a:gd name="connsiteY60" fmla="*/ 1860969 h 3482342"/>
              <a:gd name="connsiteX61" fmla="*/ 6727754 w 12192000"/>
              <a:gd name="connsiteY61" fmla="*/ 1882372 h 3482342"/>
              <a:gd name="connsiteX62" fmla="*/ 6723371 w 12192000"/>
              <a:gd name="connsiteY62" fmla="*/ 1886494 h 3482342"/>
              <a:gd name="connsiteX63" fmla="*/ 6702779 w 12192000"/>
              <a:gd name="connsiteY63" fmla="*/ 1893601 h 3482342"/>
              <a:gd name="connsiteX64" fmla="*/ 6686657 w 12192000"/>
              <a:gd name="connsiteY64" fmla="*/ 1907344 h 3482342"/>
              <a:gd name="connsiteX65" fmla="*/ 6651330 w 12192000"/>
              <a:gd name="connsiteY65" fmla="*/ 1922921 h 3482342"/>
              <a:gd name="connsiteX66" fmla="*/ 6622958 w 12192000"/>
              <a:gd name="connsiteY66" fmla="*/ 1936255 h 3482342"/>
              <a:gd name="connsiteX67" fmla="*/ 6444344 w 12192000"/>
              <a:gd name="connsiteY67" fmla="*/ 1969663 h 3482342"/>
              <a:gd name="connsiteX68" fmla="*/ 6333446 w 12192000"/>
              <a:gd name="connsiteY68" fmla="*/ 1997163 h 3482342"/>
              <a:gd name="connsiteX69" fmla="*/ 6294933 w 12192000"/>
              <a:gd name="connsiteY69" fmla="*/ 2019412 h 3482342"/>
              <a:gd name="connsiteX70" fmla="*/ 6238719 w 12192000"/>
              <a:gd name="connsiteY70" fmla="*/ 2042547 h 3482342"/>
              <a:gd name="connsiteX71" fmla="*/ 6142310 w 12192000"/>
              <a:gd name="connsiteY71" fmla="*/ 2092510 h 3482342"/>
              <a:gd name="connsiteX72" fmla="*/ 6007916 w 12192000"/>
              <a:gd name="connsiteY72" fmla="*/ 2143752 h 3482342"/>
              <a:gd name="connsiteX73" fmla="*/ 5894610 w 12192000"/>
              <a:gd name="connsiteY73" fmla="*/ 2130684 h 3482342"/>
              <a:gd name="connsiteX74" fmla="*/ 5817682 w 12192000"/>
              <a:gd name="connsiteY74" fmla="*/ 2157358 h 3482342"/>
              <a:gd name="connsiteX75" fmla="*/ 5591469 w 12192000"/>
              <a:gd name="connsiteY75" fmla="*/ 2178389 h 3482342"/>
              <a:gd name="connsiteX76" fmla="*/ 5452860 w 12192000"/>
              <a:gd name="connsiteY76" fmla="*/ 2180085 h 3482342"/>
              <a:gd name="connsiteX77" fmla="*/ 5414282 w 12192000"/>
              <a:gd name="connsiteY77" fmla="*/ 2183070 h 3482342"/>
              <a:gd name="connsiteX78" fmla="*/ 5368369 w 12192000"/>
              <a:gd name="connsiteY78" fmla="*/ 2204272 h 3482342"/>
              <a:gd name="connsiteX79" fmla="*/ 5336354 w 12192000"/>
              <a:gd name="connsiteY79" fmla="*/ 2218920 h 3482342"/>
              <a:gd name="connsiteX80" fmla="*/ 5291263 w 12192000"/>
              <a:gd name="connsiteY80" fmla="*/ 2239182 h 3482342"/>
              <a:gd name="connsiteX81" fmla="*/ 5255152 w 12192000"/>
              <a:gd name="connsiteY81" fmla="*/ 2247164 h 3482342"/>
              <a:gd name="connsiteX82" fmla="*/ 5233796 w 12192000"/>
              <a:gd name="connsiteY82" fmla="*/ 2268260 h 3482342"/>
              <a:gd name="connsiteX83" fmla="*/ 5212786 w 12192000"/>
              <a:gd name="connsiteY83" fmla="*/ 2296592 h 3482342"/>
              <a:gd name="connsiteX84" fmla="*/ 5173523 w 12192000"/>
              <a:gd name="connsiteY84" fmla="*/ 2309057 h 3482342"/>
              <a:gd name="connsiteX85" fmla="*/ 5123830 w 12192000"/>
              <a:gd name="connsiteY85" fmla="*/ 2307070 h 3482342"/>
              <a:gd name="connsiteX86" fmla="*/ 5065426 w 12192000"/>
              <a:gd name="connsiteY86" fmla="*/ 2324076 h 3482342"/>
              <a:gd name="connsiteX87" fmla="*/ 4975908 w 12192000"/>
              <a:gd name="connsiteY87" fmla="*/ 2364128 h 3482342"/>
              <a:gd name="connsiteX88" fmla="*/ 4913723 w 12192000"/>
              <a:gd name="connsiteY88" fmla="*/ 2385265 h 3482342"/>
              <a:gd name="connsiteX89" fmla="*/ 4746485 w 12192000"/>
              <a:gd name="connsiteY89" fmla="*/ 2451769 h 3482342"/>
              <a:gd name="connsiteX90" fmla="*/ 4681588 w 12192000"/>
              <a:gd name="connsiteY90" fmla="*/ 2467494 h 3482342"/>
              <a:gd name="connsiteX91" fmla="*/ 1783655 w 12192000"/>
              <a:gd name="connsiteY91" fmla="*/ 3163860 h 3482342"/>
              <a:gd name="connsiteX92" fmla="*/ 1325955 w 12192000"/>
              <a:gd name="connsiteY92" fmla="*/ 3176692 h 3482342"/>
              <a:gd name="connsiteX93" fmla="*/ 1190384 w 12192000"/>
              <a:gd name="connsiteY93" fmla="*/ 3203504 h 3482342"/>
              <a:gd name="connsiteX94" fmla="*/ 1094537 w 12192000"/>
              <a:gd name="connsiteY94" fmla="*/ 3229469 h 3482342"/>
              <a:gd name="connsiteX95" fmla="*/ 779276 w 12192000"/>
              <a:gd name="connsiteY95" fmla="*/ 3327290 h 3482342"/>
              <a:gd name="connsiteX96" fmla="*/ 600378 w 12192000"/>
              <a:gd name="connsiteY96" fmla="*/ 3335250 h 3482342"/>
              <a:gd name="connsiteX97" fmla="*/ 493457 w 12192000"/>
              <a:gd name="connsiteY97" fmla="*/ 3365044 h 3482342"/>
              <a:gd name="connsiteX98" fmla="*/ 349402 w 12192000"/>
              <a:gd name="connsiteY98" fmla="*/ 3380897 h 3482342"/>
              <a:gd name="connsiteX99" fmla="*/ 192183 w 12192000"/>
              <a:gd name="connsiteY99" fmla="*/ 3460075 h 3482342"/>
              <a:gd name="connsiteX100" fmla="*/ 46713 w 12192000"/>
              <a:gd name="connsiteY100" fmla="*/ 3462986 h 3482342"/>
              <a:gd name="connsiteX101" fmla="*/ 2765 w 12192000"/>
              <a:gd name="connsiteY101" fmla="*/ 3480770 h 3482342"/>
              <a:gd name="connsiteX102" fmla="*/ 0 w 12192000"/>
              <a:gd name="connsiteY102" fmla="*/ 3482342 h 3482342"/>
              <a:gd name="connsiteX103" fmla="*/ 0 w 12192000"/>
              <a:gd name="connsiteY103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338523 w 12192000"/>
              <a:gd name="connsiteY16" fmla="*/ 852810 h 3482342"/>
              <a:gd name="connsiteX17" fmla="*/ 11228040 w 12192000"/>
              <a:gd name="connsiteY17" fmla="*/ 958953 h 3482342"/>
              <a:gd name="connsiteX18" fmla="*/ 11193568 w 12192000"/>
              <a:gd name="connsiteY18" fmla="*/ 1039464 h 3482342"/>
              <a:gd name="connsiteX19" fmla="*/ 11120819 w 12192000"/>
              <a:gd name="connsiteY19" fmla="*/ 1126133 h 3482342"/>
              <a:gd name="connsiteX20" fmla="*/ 11028687 w 12192000"/>
              <a:gd name="connsiteY20" fmla="*/ 1199018 h 3482342"/>
              <a:gd name="connsiteX21" fmla="*/ 10815658 w 12192000"/>
              <a:gd name="connsiteY21" fmla="*/ 1287849 h 3482342"/>
              <a:gd name="connsiteX22" fmla="*/ 10679906 w 12192000"/>
              <a:gd name="connsiteY22" fmla="*/ 1324988 h 3482342"/>
              <a:gd name="connsiteX23" fmla="*/ 10636304 w 12192000"/>
              <a:gd name="connsiteY23" fmla="*/ 1317928 h 3482342"/>
              <a:gd name="connsiteX24" fmla="*/ 10573203 w 12192000"/>
              <a:gd name="connsiteY24" fmla="*/ 1351996 h 3482342"/>
              <a:gd name="connsiteX25" fmla="*/ 10513263 w 12192000"/>
              <a:gd name="connsiteY25" fmla="*/ 1350756 h 3482342"/>
              <a:gd name="connsiteX26" fmla="*/ 10464012 w 12192000"/>
              <a:gd name="connsiteY26" fmla="*/ 1391778 h 3482342"/>
              <a:gd name="connsiteX27" fmla="*/ 10405409 w 12192000"/>
              <a:gd name="connsiteY27" fmla="*/ 1422789 h 3482342"/>
              <a:gd name="connsiteX28" fmla="*/ 10370530 w 12192000"/>
              <a:gd name="connsiteY28" fmla="*/ 1441596 h 3482342"/>
              <a:gd name="connsiteX29" fmla="*/ 10264922 w 12192000"/>
              <a:gd name="connsiteY29" fmla="*/ 1472107 h 3482342"/>
              <a:gd name="connsiteX30" fmla="*/ 10058690 w 12192000"/>
              <a:gd name="connsiteY30" fmla="*/ 1474888 h 3482342"/>
              <a:gd name="connsiteX31" fmla="*/ 10004424 w 12192000"/>
              <a:gd name="connsiteY31" fmla="*/ 1489801 h 3482342"/>
              <a:gd name="connsiteX32" fmla="*/ 9999951 w 12192000"/>
              <a:gd name="connsiteY32" fmla="*/ 1499127 h 3482342"/>
              <a:gd name="connsiteX33" fmla="*/ 9845462 w 12192000"/>
              <a:gd name="connsiteY33" fmla="*/ 1548192 h 3482342"/>
              <a:gd name="connsiteX34" fmla="*/ 9736156 w 12192000"/>
              <a:gd name="connsiteY34" fmla="*/ 1581928 h 3482342"/>
              <a:gd name="connsiteX35" fmla="*/ 9693355 w 12192000"/>
              <a:gd name="connsiteY35" fmla="*/ 1602632 h 3482342"/>
              <a:gd name="connsiteX36" fmla="*/ 9664242 w 12192000"/>
              <a:gd name="connsiteY36" fmla="*/ 1622075 h 3482342"/>
              <a:gd name="connsiteX37" fmla="*/ 9579195 w 12192000"/>
              <a:gd name="connsiteY37" fmla="*/ 1648017 h 3482342"/>
              <a:gd name="connsiteX38" fmla="*/ 9433652 w 12192000"/>
              <a:gd name="connsiteY38" fmla="*/ 1681174 h 3482342"/>
              <a:gd name="connsiteX39" fmla="*/ 9403775 w 12192000"/>
              <a:gd name="connsiteY39" fmla="*/ 1690403 h 3482342"/>
              <a:gd name="connsiteX40" fmla="*/ 9382503 w 12192000"/>
              <a:gd name="connsiteY40" fmla="*/ 1706957 h 3482342"/>
              <a:gd name="connsiteX41" fmla="*/ 9381410 w 12192000"/>
              <a:gd name="connsiteY41" fmla="*/ 1718312 h 3482342"/>
              <a:gd name="connsiteX42" fmla="*/ 9365685 w 12192000"/>
              <a:gd name="connsiteY42" fmla="*/ 1724772 h 3482342"/>
              <a:gd name="connsiteX43" fmla="*/ 9278020 w 12192000"/>
              <a:gd name="connsiteY43" fmla="*/ 1741161 h 3482342"/>
              <a:gd name="connsiteX44" fmla="*/ 9217145 w 12192000"/>
              <a:gd name="connsiteY44" fmla="*/ 1771195 h 3482342"/>
              <a:gd name="connsiteX45" fmla="*/ 8955875 w 12192000"/>
              <a:gd name="connsiteY45" fmla="*/ 1796806 h 3482342"/>
              <a:gd name="connsiteX46" fmla="*/ 8648415 w 12192000"/>
              <a:gd name="connsiteY46" fmla="*/ 1878623 h 3482342"/>
              <a:gd name="connsiteX47" fmla="*/ 8495949 w 12192000"/>
              <a:gd name="connsiteY47" fmla="*/ 1902425 h 3482342"/>
              <a:gd name="connsiteX48" fmla="*/ 8236214 w 12192000"/>
              <a:gd name="connsiteY48" fmla="*/ 1909725 h 3482342"/>
              <a:gd name="connsiteX49" fmla="*/ 8132104 w 12192000"/>
              <a:gd name="connsiteY49" fmla="*/ 1895727 h 3482342"/>
              <a:gd name="connsiteX50" fmla="*/ 7918078 w 12192000"/>
              <a:gd name="connsiteY50" fmla="*/ 1862668 h 3482342"/>
              <a:gd name="connsiteX51" fmla="*/ 7817899 w 12192000"/>
              <a:gd name="connsiteY51" fmla="*/ 1862176 h 3482342"/>
              <a:gd name="connsiteX52" fmla="*/ 7768994 w 12192000"/>
              <a:gd name="connsiteY52" fmla="*/ 1855721 h 3482342"/>
              <a:gd name="connsiteX53" fmla="*/ 7618027 w 12192000"/>
              <a:gd name="connsiteY53" fmla="*/ 1830959 h 3482342"/>
              <a:gd name="connsiteX54" fmla="*/ 7449425 w 12192000"/>
              <a:gd name="connsiteY54" fmla="*/ 1810910 h 3482342"/>
              <a:gd name="connsiteX55" fmla="*/ 7342915 w 12192000"/>
              <a:gd name="connsiteY55" fmla="*/ 1819827 h 3482342"/>
              <a:gd name="connsiteX56" fmla="*/ 7255191 w 12192000"/>
              <a:gd name="connsiteY56" fmla="*/ 1834354 h 3482342"/>
              <a:gd name="connsiteX57" fmla="*/ 7131205 w 12192000"/>
              <a:gd name="connsiteY57" fmla="*/ 1845557 h 3482342"/>
              <a:gd name="connsiteX58" fmla="*/ 6941837 w 12192000"/>
              <a:gd name="connsiteY58" fmla="*/ 1840640 h 3482342"/>
              <a:gd name="connsiteX59" fmla="*/ 6837145 w 12192000"/>
              <a:gd name="connsiteY59" fmla="*/ 1870724 h 3482342"/>
              <a:gd name="connsiteX60" fmla="*/ 6753991 w 12192000"/>
              <a:gd name="connsiteY60" fmla="*/ 1860969 h 3482342"/>
              <a:gd name="connsiteX61" fmla="*/ 6727754 w 12192000"/>
              <a:gd name="connsiteY61" fmla="*/ 1882372 h 3482342"/>
              <a:gd name="connsiteX62" fmla="*/ 6723371 w 12192000"/>
              <a:gd name="connsiteY62" fmla="*/ 1886494 h 3482342"/>
              <a:gd name="connsiteX63" fmla="*/ 6702779 w 12192000"/>
              <a:gd name="connsiteY63" fmla="*/ 1893601 h 3482342"/>
              <a:gd name="connsiteX64" fmla="*/ 6686657 w 12192000"/>
              <a:gd name="connsiteY64" fmla="*/ 1907344 h 3482342"/>
              <a:gd name="connsiteX65" fmla="*/ 6651330 w 12192000"/>
              <a:gd name="connsiteY65" fmla="*/ 1922921 h 3482342"/>
              <a:gd name="connsiteX66" fmla="*/ 6622958 w 12192000"/>
              <a:gd name="connsiteY66" fmla="*/ 1936255 h 3482342"/>
              <a:gd name="connsiteX67" fmla="*/ 6444344 w 12192000"/>
              <a:gd name="connsiteY67" fmla="*/ 1969663 h 3482342"/>
              <a:gd name="connsiteX68" fmla="*/ 6333446 w 12192000"/>
              <a:gd name="connsiteY68" fmla="*/ 1997163 h 3482342"/>
              <a:gd name="connsiteX69" fmla="*/ 6294933 w 12192000"/>
              <a:gd name="connsiteY69" fmla="*/ 2019412 h 3482342"/>
              <a:gd name="connsiteX70" fmla="*/ 6238719 w 12192000"/>
              <a:gd name="connsiteY70" fmla="*/ 2042547 h 3482342"/>
              <a:gd name="connsiteX71" fmla="*/ 6142310 w 12192000"/>
              <a:gd name="connsiteY71" fmla="*/ 2092510 h 3482342"/>
              <a:gd name="connsiteX72" fmla="*/ 6007916 w 12192000"/>
              <a:gd name="connsiteY72" fmla="*/ 2143752 h 3482342"/>
              <a:gd name="connsiteX73" fmla="*/ 5947131 w 12192000"/>
              <a:gd name="connsiteY73" fmla="*/ 2148310 h 3482342"/>
              <a:gd name="connsiteX74" fmla="*/ 5894610 w 12192000"/>
              <a:gd name="connsiteY74" fmla="*/ 2130684 h 3482342"/>
              <a:gd name="connsiteX75" fmla="*/ 5817682 w 12192000"/>
              <a:gd name="connsiteY75" fmla="*/ 2157358 h 3482342"/>
              <a:gd name="connsiteX76" fmla="*/ 5591469 w 12192000"/>
              <a:gd name="connsiteY76" fmla="*/ 2178389 h 3482342"/>
              <a:gd name="connsiteX77" fmla="*/ 5452860 w 12192000"/>
              <a:gd name="connsiteY77" fmla="*/ 2180085 h 3482342"/>
              <a:gd name="connsiteX78" fmla="*/ 5414282 w 12192000"/>
              <a:gd name="connsiteY78" fmla="*/ 2183070 h 3482342"/>
              <a:gd name="connsiteX79" fmla="*/ 5368369 w 12192000"/>
              <a:gd name="connsiteY79" fmla="*/ 2204272 h 3482342"/>
              <a:gd name="connsiteX80" fmla="*/ 5336354 w 12192000"/>
              <a:gd name="connsiteY80" fmla="*/ 2218920 h 3482342"/>
              <a:gd name="connsiteX81" fmla="*/ 5291263 w 12192000"/>
              <a:gd name="connsiteY81" fmla="*/ 2239182 h 3482342"/>
              <a:gd name="connsiteX82" fmla="*/ 5255152 w 12192000"/>
              <a:gd name="connsiteY82" fmla="*/ 2247164 h 3482342"/>
              <a:gd name="connsiteX83" fmla="*/ 5233796 w 12192000"/>
              <a:gd name="connsiteY83" fmla="*/ 2268260 h 3482342"/>
              <a:gd name="connsiteX84" fmla="*/ 5212786 w 12192000"/>
              <a:gd name="connsiteY84" fmla="*/ 2296592 h 3482342"/>
              <a:gd name="connsiteX85" fmla="*/ 5173523 w 12192000"/>
              <a:gd name="connsiteY85" fmla="*/ 2309057 h 3482342"/>
              <a:gd name="connsiteX86" fmla="*/ 5123830 w 12192000"/>
              <a:gd name="connsiteY86" fmla="*/ 2307070 h 3482342"/>
              <a:gd name="connsiteX87" fmla="*/ 5065426 w 12192000"/>
              <a:gd name="connsiteY87" fmla="*/ 2324076 h 3482342"/>
              <a:gd name="connsiteX88" fmla="*/ 4975908 w 12192000"/>
              <a:gd name="connsiteY88" fmla="*/ 2364128 h 3482342"/>
              <a:gd name="connsiteX89" fmla="*/ 4913723 w 12192000"/>
              <a:gd name="connsiteY89" fmla="*/ 2385265 h 3482342"/>
              <a:gd name="connsiteX90" fmla="*/ 4746485 w 12192000"/>
              <a:gd name="connsiteY90" fmla="*/ 2451769 h 3482342"/>
              <a:gd name="connsiteX91" fmla="*/ 4681588 w 12192000"/>
              <a:gd name="connsiteY91" fmla="*/ 2467494 h 3482342"/>
              <a:gd name="connsiteX92" fmla="*/ 1783655 w 12192000"/>
              <a:gd name="connsiteY92" fmla="*/ 3163860 h 3482342"/>
              <a:gd name="connsiteX93" fmla="*/ 1325955 w 12192000"/>
              <a:gd name="connsiteY93" fmla="*/ 3176692 h 3482342"/>
              <a:gd name="connsiteX94" fmla="*/ 1190384 w 12192000"/>
              <a:gd name="connsiteY94" fmla="*/ 3203504 h 3482342"/>
              <a:gd name="connsiteX95" fmla="*/ 1094537 w 12192000"/>
              <a:gd name="connsiteY95" fmla="*/ 3229469 h 3482342"/>
              <a:gd name="connsiteX96" fmla="*/ 779276 w 12192000"/>
              <a:gd name="connsiteY96" fmla="*/ 3327290 h 3482342"/>
              <a:gd name="connsiteX97" fmla="*/ 600378 w 12192000"/>
              <a:gd name="connsiteY97" fmla="*/ 3335250 h 3482342"/>
              <a:gd name="connsiteX98" fmla="*/ 493457 w 12192000"/>
              <a:gd name="connsiteY98" fmla="*/ 3365044 h 3482342"/>
              <a:gd name="connsiteX99" fmla="*/ 349402 w 12192000"/>
              <a:gd name="connsiteY99" fmla="*/ 3380897 h 3482342"/>
              <a:gd name="connsiteX100" fmla="*/ 192183 w 12192000"/>
              <a:gd name="connsiteY100" fmla="*/ 3460075 h 3482342"/>
              <a:gd name="connsiteX101" fmla="*/ 46713 w 12192000"/>
              <a:gd name="connsiteY101" fmla="*/ 3462986 h 3482342"/>
              <a:gd name="connsiteX102" fmla="*/ 2765 w 12192000"/>
              <a:gd name="connsiteY102" fmla="*/ 3480770 h 3482342"/>
              <a:gd name="connsiteX103" fmla="*/ 0 w 12192000"/>
              <a:gd name="connsiteY103" fmla="*/ 3482342 h 3482342"/>
              <a:gd name="connsiteX104" fmla="*/ 0 w 12192000"/>
              <a:gd name="connsiteY104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338523 w 12192000"/>
              <a:gd name="connsiteY16" fmla="*/ 852810 h 3482342"/>
              <a:gd name="connsiteX17" fmla="*/ 11228040 w 12192000"/>
              <a:gd name="connsiteY17" fmla="*/ 958953 h 3482342"/>
              <a:gd name="connsiteX18" fmla="*/ 11193568 w 12192000"/>
              <a:gd name="connsiteY18" fmla="*/ 1039464 h 3482342"/>
              <a:gd name="connsiteX19" fmla="*/ 11120819 w 12192000"/>
              <a:gd name="connsiteY19" fmla="*/ 1126133 h 3482342"/>
              <a:gd name="connsiteX20" fmla="*/ 11028687 w 12192000"/>
              <a:gd name="connsiteY20" fmla="*/ 1199018 h 3482342"/>
              <a:gd name="connsiteX21" fmla="*/ 10815658 w 12192000"/>
              <a:gd name="connsiteY21" fmla="*/ 1287849 h 3482342"/>
              <a:gd name="connsiteX22" fmla="*/ 10679906 w 12192000"/>
              <a:gd name="connsiteY22" fmla="*/ 1324988 h 3482342"/>
              <a:gd name="connsiteX23" fmla="*/ 10636304 w 12192000"/>
              <a:gd name="connsiteY23" fmla="*/ 1317928 h 3482342"/>
              <a:gd name="connsiteX24" fmla="*/ 10573203 w 12192000"/>
              <a:gd name="connsiteY24" fmla="*/ 1351996 h 3482342"/>
              <a:gd name="connsiteX25" fmla="*/ 10513263 w 12192000"/>
              <a:gd name="connsiteY25" fmla="*/ 1350756 h 3482342"/>
              <a:gd name="connsiteX26" fmla="*/ 10464012 w 12192000"/>
              <a:gd name="connsiteY26" fmla="*/ 1391778 h 3482342"/>
              <a:gd name="connsiteX27" fmla="*/ 10405409 w 12192000"/>
              <a:gd name="connsiteY27" fmla="*/ 1422789 h 3482342"/>
              <a:gd name="connsiteX28" fmla="*/ 10370530 w 12192000"/>
              <a:gd name="connsiteY28" fmla="*/ 1441596 h 3482342"/>
              <a:gd name="connsiteX29" fmla="*/ 10264922 w 12192000"/>
              <a:gd name="connsiteY29" fmla="*/ 1472107 h 3482342"/>
              <a:gd name="connsiteX30" fmla="*/ 10058690 w 12192000"/>
              <a:gd name="connsiteY30" fmla="*/ 1474888 h 3482342"/>
              <a:gd name="connsiteX31" fmla="*/ 10004424 w 12192000"/>
              <a:gd name="connsiteY31" fmla="*/ 1489801 h 3482342"/>
              <a:gd name="connsiteX32" fmla="*/ 9999951 w 12192000"/>
              <a:gd name="connsiteY32" fmla="*/ 1499127 h 3482342"/>
              <a:gd name="connsiteX33" fmla="*/ 9845462 w 12192000"/>
              <a:gd name="connsiteY33" fmla="*/ 1548192 h 3482342"/>
              <a:gd name="connsiteX34" fmla="*/ 9736156 w 12192000"/>
              <a:gd name="connsiteY34" fmla="*/ 1581928 h 3482342"/>
              <a:gd name="connsiteX35" fmla="*/ 9693355 w 12192000"/>
              <a:gd name="connsiteY35" fmla="*/ 1602632 h 3482342"/>
              <a:gd name="connsiteX36" fmla="*/ 9664242 w 12192000"/>
              <a:gd name="connsiteY36" fmla="*/ 1622075 h 3482342"/>
              <a:gd name="connsiteX37" fmla="*/ 9579195 w 12192000"/>
              <a:gd name="connsiteY37" fmla="*/ 1648017 h 3482342"/>
              <a:gd name="connsiteX38" fmla="*/ 9433652 w 12192000"/>
              <a:gd name="connsiteY38" fmla="*/ 1681174 h 3482342"/>
              <a:gd name="connsiteX39" fmla="*/ 9403775 w 12192000"/>
              <a:gd name="connsiteY39" fmla="*/ 1690403 h 3482342"/>
              <a:gd name="connsiteX40" fmla="*/ 9382503 w 12192000"/>
              <a:gd name="connsiteY40" fmla="*/ 1706957 h 3482342"/>
              <a:gd name="connsiteX41" fmla="*/ 9381410 w 12192000"/>
              <a:gd name="connsiteY41" fmla="*/ 1718312 h 3482342"/>
              <a:gd name="connsiteX42" fmla="*/ 9365685 w 12192000"/>
              <a:gd name="connsiteY42" fmla="*/ 1724772 h 3482342"/>
              <a:gd name="connsiteX43" fmla="*/ 9278020 w 12192000"/>
              <a:gd name="connsiteY43" fmla="*/ 1741161 h 3482342"/>
              <a:gd name="connsiteX44" fmla="*/ 9217145 w 12192000"/>
              <a:gd name="connsiteY44" fmla="*/ 1771195 h 3482342"/>
              <a:gd name="connsiteX45" fmla="*/ 8955875 w 12192000"/>
              <a:gd name="connsiteY45" fmla="*/ 1796806 h 3482342"/>
              <a:gd name="connsiteX46" fmla="*/ 8648415 w 12192000"/>
              <a:gd name="connsiteY46" fmla="*/ 1878623 h 3482342"/>
              <a:gd name="connsiteX47" fmla="*/ 8495949 w 12192000"/>
              <a:gd name="connsiteY47" fmla="*/ 1902425 h 3482342"/>
              <a:gd name="connsiteX48" fmla="*/ 8236214 w 12192000"/>
              <a:gd name="connsiteY48" fmla="*/ 1909725 h 3482342"/>
              <a:gd name="connsiteX49" fmla="*/ 8132104 w 12192000"/>
              <a:gd name="connsiteY49" fmla="*/ 1895727 h 3482342"/>
              <a:gd name="connsiteX50" fmla="*/ 7918078 w 12192000"/>
              <a:gd name="connsiteY50" fmla="*/ 1862668 h 3482342"/>
              <a:gd name="connsiteX51" fmla="*/ 7817899 w 12192000"/>
              <a:gd name="connsiteY51" fmla="*/ 1862176 h 3482342"/>
              <a:gd name="connsiteX52" fmla="*/ 7768994 w 12192000"/>
              <a:gd name="connsiteY52" fmla="*/ 1855721 h 3482342"/>
              <a:gd name="connsiteX53" fmla="*/ 7618027 w 12192000"/>
              <a:gd name="connsiteY53" fmla="*/ 1830959 h 3482342"/>
              <a:gd name="connsiteX54" fmla="*/ 7449425 w 12192000"/>
              <a:gd name="connsiteY54" fmla="*/ 1810910 h 3482342"/>
              <a:gd name="connsiteX55" fmla="*/ 7342915 w 12192000"/>
              <a:gd name="connsiteY55" fmla="*/ 1819827 h 3482342"/>
              <a:gd name="connsiteX56" fmla="*/ 7255191 w 12192000"/>
              <a:gd name="connsiteY56" fmla="*/ 1834354 h 3482342"/>
              <a:gd name="connsiteX57" fmla="*/ 7131205 w 12192000"/>
              <a:gd name="connsiteY57" fmla="*/ 1845557 h 3482342"/>
              <a:gd name="connsiteX58" fmla="*/ 6941837 w 12192000"/>
              <a:gd name="connsiteY58" fmla="*/ 1840640 h 3482342"/>
              <a:gd name="connsiteX59" fmla="*/ 6837145 w 12192000"/>
              <a:gd name="connsiteY59" fmla="*/ 1870724 h 3482342"/>
              <a:gd name="connsiteX60" fmla="*/ 6753991 w 12192000"/>
              <a:gd name="connsiteY60" fmla="*/ 1860969 h 3482342"/>
              <a:gd name="connsiteX61" fmla="*/ 6727754 w 12192000"/>
              <a:gd name="connsiteY61" fmla="*/ 1882372 h 3482342"/>
              <a:gd name="connsiteX62" fmla="*/ 6723371 w 12192000"/>
              <a:gd name="connsiteY62" fmla="*/ 1886494 h 3482342"/>
              <a:gd name="connsiteX63" fmla="*/ 6702779 w 12192000"/>
              <a:gd name="connsiteY63" fmla="*/ 1893601 h 3482342"/>
              <a:gd name="connsiteX64" fmla="*/ 6686657 w 12192000"/>
              <a:gd name="connsiteY64" fmla="*/ 1907344 h 3482342"/>
              <a:gd name="connsiteX65" fmla="*/ 6651330 w 12192000"/>
              <a:gd name="connsiteY65" fmla="*/ 1922921 h 3482342"/>
              <a:gd name="connsiteX66" fmla="*/ 6622958 w 12192000"/>
              <a:gd name="connsiteY66" fmla="*/ 1936255 h 3482342"/>
              <a:gd name="connsiteX67" fmla="*/ 6444344 w 12192000"/>
              <a:gd name="connsiteY67" fmla="*/ 1969663 h 3482342"/>
              <a:gd name="connsiteX68" fmla="*/ 6333446 w 12192000"/>
              <a:gd name="connsiteY68" fmla="*/ 1997163 h 3482342"/>
              <a:gd name="connsiteX69" fmla="*/ 6294933 w 12192000"/>
              <a:gd name="connsiteY69" fmla="*/ 2019412 h 3482342"/>
              <a:gd name="connsiteX70" fmla="*/ 6238719 w 12192000"/>
              <a:gd name="connsiteY70" fmla="*/ 2042547 h 3482342"/>
              <a:gd name="connsiteX71" fmla="*/ 6142310 w 12192000"/>
              <a:gd name="connsiteY71" fmla="*/ 2092510 h 3482342"/>
              <a:gd name="connsiteX72" fmla="*/ 6056576 w 12192000"/>
              <a:gd name="connsiteY72" fmla="*/ 2134188 h 3482342"/>
              <a:gd name="connsiteX73" fmla="*/ 6007916 w 12192000"/>
              <a:gd name="connsiteY73" fmla="*/ 2143752 h 3482342"/>
              <a:gd name="connsiteX74" fmla="*/ 5947131 w 12192000"/>
              <a:gd name="connsiteY74" fmla="*/ 2148310 h 3482342"/>
              <a:gd name="connsiteX75" fmla="*/ 5894610 w 12192000"/>
              <a:gd name="connsiteY75" fmla="*/ 2130684 h 3482342"/>
              <a:gd name="connsiteX76" fmla="*/ 5817682 w 12192000"/>
              <a:gd name="connsiteY76" fmla="*/ 2157358 h 3482342"/>
              <a:gd name="connsiteX77" fmla="*/ 5591469 w 12192000"/>
              <a:gd name="connsiteY77" fmla="*/ 2178389 h 3482342"/>
              <a:gd name="connsiteX78" fmla="*/ 5452860 w 12192000"/>
              <a:gd name="connsiteY78" fmla="*/ 2180085 h 3482342"/>
              <a:gd name="connsiteX79" fmla="*/ 5414282 w 12192000"/>
              <a:gd name="connsiteY79" fmla="*/ 2183070 h 3482342"/>
              <a:gd name="connsiteX80" fmla="*/ 5368369 w 12192000"/>
              <a:gd name="connsiteY80" fmla="*/ 2204272 h 3482342"/>
              <a:gd name="connsiteX81" fmla="*/ 5336354 w 12192000"/>
              <a:gd name="connsiteY81" fmla="*/ 2218920 h 3482342"/>
              <a:gd name="connsiteX82" fmla="*/ 5291263 w 12192000"/>
              <a:gd name="connsiteY82" fmla="*/ 2239182 h 3482342"/>
              <a:gd name="connsiteX83" fmla="*/ 5255152 w 12192000"/>
              <a:gd name="connsiteY83" fmla="*/ 2247164 h 3482342"/>
              <a:gd name="connsiteX84" fmla="*/ 5233796 w 12192000"/>
              <a:gd name="connsiteY84" fmla="*/ 2268260 h 3482342"/>
              <a:gd name="connsiteX85" fmla="*/ 5212786 w 12192000"/>
              <a:gd name="connsiteY85" fmla="*/ 2296592 h 3482342"/>
              <a:gd name="connsiteX86" fmla="*/ 5173523 w 12192000"/>
              <a:gd name="connsiteY86" fmla="*/ 2309057 h 3482342"/>
              <a:gd name="connsiteX87" fmla="*/ 5123830 w 12192000"/>
              <a:gd name="connsiteY87" fmla="*/ 2307070 h 3482342"/>
              <a:gd name="connsiteX88" fmla="*/ 5065426 w 12192000"/>
              <a:gd name="connsiteY88" fmla="*/ 2324076 h 3482342"/>
              <a:gd name="connsiteX89" fmla="*/ 4975908 w 12192000"/>
              <a:gd name="connsiteY89" fmla="*/ 2364128 h 3482342"/>
              <a:gd name="connsiteX90" fmla="*/ 4913723 w 12192000"/>
              <a:gd name="connsiteY90" fmla="*/ 2385265 h 3482342"/>
              <a:gd name="connsiteX91" fmla="*/ 4746485 w 12192000"/>
              <a:gd name="connsiteY91" fmla="*/ 2451769 h 3482342"/>
              <a:gd name="connsiteX92" fmla="*/ 4681588 w 12192000"/>
              <a:gd name="connsiteY92" fmla="*/ 2467494 h 3482342"/>
              <a:gd name="connsiteX93" fmla="*/ 1783655 w 12192000"/>
              <a:gd name="connsiteY93" fmla="*/ 3163860 h 3482342"/>
              <a:gd name="connsiteX94" fmla="*/ 1325955 w 12192000"/>
              <a:gd name="connsiteY94" fmla="*/ 3176692 h 3482342"/>
              <a:gd name="connsiteX95" fmla="*/ 1190384 w 12192000"/>
              <a:gd name="connsiteY95" fmla="*/ 3203504 h 3482342"/>
              <a:gd name="connsiteX96" fmla="*/ 1094537 w 12192000"/>
              <a:gd name="connsiteY96" fmla="*/ 3229469 h 3482342"/>
              <a:gd name="connsiteX97" fmla="*/ 779276 w 12192000"/>
              <a:gd name="connsiteY97" fmla="*/ 3327290 h 3482342"/>
              <a:gd name="connsiteX98" fmla="*/ 600378 w 12192000"/>
              <a:gd name="connsiteY98" fmla="*/ 3335250 h 3482342"/>
              <a:gd name="connsiteX99" fmla="*/ 493457 w 12192000"/>
              <a:gd name="connsiteY99" fmla="*/ 3365044 h 3482342"/>
              <a:gd name="connsiteX100" fmla="*/ 349402 w 12192000"/>
              <a:gd name="connsiteY100" fmla="*/ 3380897 h 3482342"/>
              <a:gd name="connsiteX101" fmla="*/ 192183 w 12192000"/>
              <a:gd name="connsiteY101" fmla="*/ 3460075 h 3482342"/>
              <a:gd name="connsiteX102" fmla="*/ 46713 w 12192000"/>
              <a:gd name="connsiteY102" fmla="*/ 3462986 h 3482342"/>
              <a:gd name="connsiteX103" fmla="*/ 2765 w 12192000"/>
              <a:gd name="connsiteY103" fmla="*/ 3480770 h 3482342"/>
              <a:gd name="connsiteX104" fmla="*/ 0 w 12192000"/>
              <a:gd name="connsiteY104" fmla="*/ 3482342 h 3482342"/>
              <a:gd name="connsiteX105" fmla="*/ 0 w 12192000"/>
              <a:gd name="connsiteY105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338523 w 12192000"/>
              <a:gd name="connsiteY16" fmla="*/ 852810 h 3482342"/>
              <a:gd name="connsiteX17" fmla="*/ 11228040 w 12192000"/>
              <a:gd name="connsiteY17" fmla="*/ 958953 h 3482342"/>
              <a:gd name="connsiteX18" fmla="*/ 11193568 w 12192000"/>
              <a:gd name="connsiteY18" fmla="*/ 1039464 h 3482342"/>
              <a:gd name="connsiteX19" fmla="*/ 11120819 w 12192000"/>
              <a:gd name="connsiteY19" fmla="*/ 1126133 h 3482342"/>
              <a:gd name="connsiteX20" fmla="*/ 11028687 w 12192000"/>
              <a:gd name="connsiteY20" fmla="*/ 1199018 h 3482342"/>
              <a:gd name="connsiteX21" fmla="*/ 10815658 w 12192000"/>
              <a:gd name="connsiteY21" fmla="*/ 1287849 h 3482342"/>
              <a:gd name="connsiteX22" fmla="*/ 10679906 w 12192000"/>
              <a:gd name="connsiteY22" fmla="*/ 1324988 h 3482342"/>
              <a:gd name="connsiteX23" fmla="*/ 10636304 w 12192000"/>
              <a:gd name="connsiteY23" fmla="*/ 1317928 h 3482342"/>
              <a:gd name="connsiteX24" fmla="*/ 10573203 w 12192000"/>
              <a:gd name="connsiteY24" fmla="*/ 1351996 h 3482342"/>
              <a:gd name="connsiteX25" fmla="*/ 10513263 w 12192000"/>
              <a:gd name="connsiteY25" fmla="*/ 1350756 h 3482342"/>
              <a:gd name="connsiteX26" fmla="*/ 10464012 w 12192000"/>
              <a:gd name="connsiteY26" fmla="*/ 1391778 h 3482342"/>
              <a:gd name="connsiteX27" fmla="*/ 10405409 w 12192000"/>
              <a:gd name="connsiteY27" fmla="*/ 1422789 h 3482342"/>
              <a:gd name="connsiteX28" fmla="*/ 10370530 w 12192000"/>
              <a:gd name="connsiteY28" fmla="*/ 1441596 h 3482342"/>
              <a:gd name="connsiteX29" fmla="*/ 10264922 w 12192000"/>
              <a:gd name="connsiteY29" fmla="*/ 1472107 h 3482342"/>
              <a:gd name="connsiteX30" fmla="*/ 10058690 w 12192000"/>
              <a:gd name="connsiteY30" fmla="*/ 1474888 h 3482342"/>
              <a:gd name="connsiteX31" fmla="*/ 10004424 w 12192000"/>
              <a:gd name="connsiteY31" fmla="*/ 1489801 h 3482342"/>
              <a:gd name="connsiteX32" fmla="*/ 9999951 w 12192000"/>
              <a:gd name="connsiteY32" fmla="*/ 1499127 h 3482342"/>
              <a:gd name="connsiteX33" fmla="*/ 9845462 w 12192000"/>
              <a:gd name="connsiteY33" fmla="*/ 1548192 h 3482342"/>
              <a:gd name="connsiteX34" fmla="*/ 9736156 w 12192000"/>
              <a:gd name="connsiteY34" fmla="*/ 1581928 h 3482342"/>
              <a:gd name="connsiteX35" fmla="*/ 9693355 w 12192000"/>
              <a:gd name="connsiteY35" fmla="*/ 1602632 h 3482342"/>
              <a:gd name="connsiteX36" fmla="*/ 9664242 w 12192000"/>
              <a:gd name="connsiteY36" fmla="*/ 1622075 h 3482342"/>
              <a:gd name="connsiteX37" fmla="*/ 9579195 w 12192000"/>
              <a:gd name="connsiteY37" fmla="*/ 1648017 h 3482342"/>
              <a:gd name="connsiteX38" fmla="*/ 9433652 w 12192000"/>
              <a:gd name="connsiteY38" fmla="*/ 1681174 h 3482342"/>
              <a:gd name="connsiteX39" fmla="*/ 9403775 w 12192000"/>
              <a:gd name="connsiteY39" fmla="*/ 1690403 h 3482342"/>
              <a:gd name="connsiteX40" fmla="*/ 9382503 w 12192000"/>
              <a:gd name="connsiteY40" fmla="*/ 1706957 h 3482342"/>
              <a:gd name="connsiteX41" fmla="*/ 9381410 w 12192000"/>
              <a:gd name="connsiteY41" fmla="*/ 1718312 h 3482342"/>
              <a:gd name="connsiteX42" fmla="*/ 9365685 w 12192000"/>
              <a:gd name="connsiteY42" fmla="*/ 1724772 h 3482342"/>
              <a:gd name="connsiteX43" fmla="*/ 9278020 w 12192000"/>
              <a:gd name="connsiteY43" fmla="*/ 1741161 h 3482342"/>
              <a:gd name="connsiteX44" fmla="*/ 9217145 w 12192000"/>
              <a:gd name="connsiteY44" fmla="*/ 1771195 h 3482342"/>
              <a:gd name="connsiteX45" fmla="*/ 8955875 w 12192000"/>
              <a:gd name="connsiteY45" fmla="*/ 1796806 h 3482342"/>
              <a:gd name="connsiteX46" fmla="*/ 8648415 w 12192000"/>
              <a:gd name="connsiteY46" fmla="*/ 1878623 h 3482342"/>
              <a:gd name="connsiteX47" fmla="*/ 8495949 w 12192000"/>
              <a:gd name="connsiteY47" fmla="*/ 1902425 h 3482342"/>
              <a:gd name="connsiteX48" fmla="*/ 8236214 w 12192000"/>
              <a:gd name="connsiteY48" fmla="*/ 1909725 h 3482342"/>
              <a:gd name="connsiteX49" fmla="*/ 8132104 w 12192000"/>
              <a:gd name="connsiteY49" fmla="*/ 1895727 h 3482342"/>
              <a:gd name="connsiteX50" fmla="*/ 7918078 w 12192000"/>
              <a:gd name="connsiteY50" fmla="*/ 1862668 h 3482342"/>
              <a:gd name="connsiteX51" fmla="*/ 7817899 w 12192000"/>
              <a:gd name="connsiteY51" fmla="*/ 1862176 h 3482342"/>
              <a:gd name="connsiteX52" fmla="*/ 7768994 w 12192000"/>
              <a:gd name="connsiteY52" fmla="*/ 1855721 h 3482342"/>
              <a:gd name="connsiteX53" fmla="*/ 7618027 w 12192000"/>
              <a:gd name="connsiteY53" fmla="*/ 1830959 h 3482342"/>
              <a:gd name="connsiteX54" fmla="*/ 7449425 w 12192000"/>
              <a:gd name="connsiteY54" fmla="*/ 1810910 h 3482342"/>
              <a:gd name="connsiteX55" fmla="*/ 7342915 w 12192000"/>
              <a:gd name="connsiteY55" fmla="*/ 1819827 h 3482342"/>
              <a:gd name="connsiteX56" fmla="*/ 7255191 w 12192000"/>
              <a:gd name="connsiteY56" fmla="*/ 1834354 h 3482342"/>
              <a:gd name="connsiteX57" fmla="*/ 7131205 w 12192000"/>
              <a:gd name="connsiteY57" fmla="*/ 1845557 h 3482342"/>
              <a:gd name="connsiteX58" fmla="*/ 6941837 w 12192000"/>
              <a:gd name="connsiteY58" fmla="*/ 1840640 h 3482342"/>
              <a:gd name="connsiteX59" fmla="*/ 6837145 w 12192000"/>
              <a:gd name="connsiteY59" fmla="*/ 1870724 h 3482342"/>
              <a:gd name="connsiteX60" fmla="*/ 6753991 w 12192000"/>
              <a:gd name="connsiteY60" fmla="*/ 1860969 h 3482342"/>
              <a:gd name="connsiteX61" fmla="*/ 6727754 w 12192000"/>
              <a:gd name="connsiteY61" fmla="*/ 1882372 h 3482342"/>
              <a:gd name="connsiteX62" fmla="*/ 6723371 w 12192000"/>
              <a:gd name="connsiteY62" fmla="*/ 1886494 h 3482342"/>
              <a:gd name="connsiteX63" fmla="*/ 6702779 w 12192000"/>
              <a:gd name="connsiteY63" fmla="*/ 1893601 h 3482342"/>
              <a:gd name="connsiteX64" fmla="*/ 6686657 w 12192000"/>
              <a:gd name="connsiteY64" fmla="*/ 1907344 h 3482342"/>
              <a:gd name="connsiteX65" fmla="*/ 6651330 w 12192000"/>
              <a:gd name="connsiteY65" fmla="*/ 1922921 h 3482342"/>
              <a:gd name="connsiteX66" fmla="*/ 6622958 w 12192000"/>
              <a:gd name="connsiteY66" fmla="*/ 1936255 h 3482342"/>
              <a:gd name="connsiteX67" fmla="*/ 6444344 w 12192000"/>
              <a:gd name="connsiteY67" fmla="*/ 1969663 h 3482342"/>
              <a:gd name="connsiteX68" fmla="*/ 6333446 w 12192000"/>
              <a:gd name="connsiteY68" fmla="*/ 1997163 h 3482342"/>
              <a:gd name="connsiteX69" fmla="*/ 6294933 w 12192000"/>
              <a:gd name="connsiteY69" fmla="*/ 2019412 h 3482342"/>
              <a:gd name="connsiteX70" fmla="*/ 6238719 w 12192000"/>
              <a:gd name="connsiteY70" fmla="*/ 2042547 h 3482342"/>
              <a:gd name="connsiteX71" fmla="*/ 6142310 w 12192000"/>
              <a:gd name="connsiteY71" fmla="*/ 2092510 h 3482342"/>
              <a:gd name="connsiteX72" fmla="*/ 6056576 w 12192000"/>
              <a:gd name="connsiteY72" fmla="*/ 2134188 h 3482342"/>
              <a:gd name="connsiteX73" fmla="*/ 6007916 w 12192000"/>
              <a:gd name="connsiteY73" fmla="*/ 2143752 h 3482342"/>
              <a:gd name="connsiteX74" fmla="*/ 5947131 w 12192000"/>
              <a:gd name="connsiteY74" fmla="*/ 2148310 h 3482342"/>
              <a:gd name="connsiteX75" fmla="*/ 5894610 w 12192000"/>
              <a:gd name="connsiteY75" fmla="*/ 2130684 h 3482342"/>
              <a:gd name="connsiteX76" fmla="*/ 5855337 w 12192000"/>
              <a:gd name="connsiteY76" fmla="*/ 2137719 h 3482342"/>
              <a:gd name="connsiteX77" fmla="*/ 5817682 w 12192000"/>
              <a:gd name="connsiteY77" fmla="*/ 2157358 h 3482342"/>
              <a:gd name="connsiteX78" fmla="*/ 5591469 w 12192000"/>
              <a:gd name="connsiteY78" fmla="*/ 2178389 h 3482342"/>
              <a:gd name="connsiteX79" fmla="*/ 5452860 w 12192000"/>
              <a:gd name="connsiteY79" fmla="*/ 2180085 h 3482342"/>
              <a:gd name="connsiteX80" fmla="*/ 5414282 w 12192000"/>
              <a:gd name="connsiteY80" fmla="*/ 2183070 h 3482342"/>
              <a:gd name="connsiteX81" fmla="*/ 5368369 w 12192000"/>
              <a:gd name="connsiteY81" fmla="*/ 2204272 h 3482342"/>
              <a:gd name="connsiteX82" fmla="*/ 5336354 w 12192000"/>
              <a:gd name="connsiteY82" fmla="*/ 2218920 h 3482342"/>
              <a:gd name="connsiteX83" fmla="*/ 5291263 w 12192000"/>
              <a:gd name="connsiteY83" fmla="*/ 2239182 h 3482342"/>
              <a:gd name="connsiteX84" fmla="*/ 5255152 w 12192000"/>
              <a:gd name="connsiteY84" fmla="*/ 2247164 h 3482342"/>
              <a:gd name="connsiteX85" fmla="*/ 5233796 w 12192000"/>
              <a:gd name="connsiteY85" fmla="*/ 2268260 h 3482342"/>
              <a:gd name="connsiteX86" fmla="*/ 5212786 w 12192000"/>
              <a:gd name="connsiteY86" fmla="*/ 2296592 h 3482342"/>
              <a:gd name="connsiteX87" fmla="*/ 5173523 w 12192000"/>
              <a:gd name="connsiteY87" fmla="*/ 2309057 h 3482342"/>
              <a:gd name="connsiteX88" fmla="*/ 5123830 w 12192000"/>
              <a:gd name="connsiteY88" fmla="*/ 2307070 h 3482342"/>
              <a:gd name="connsiteX89" fmla="*/ 5065426 w 12192000"/>
              <a:gd name="connsiteY89" fmla="*/ 2324076 h 3482342"/>
              <a:gd name="connsiteX90" fmla="*/ 4975908 w 12192000"/>
              <a:gd name="connsiteY90" fmla="*/ 2364128 h 3482342"/>
              <a:gd name="connsiteX91" fmla="*/ 4913723 w 12192000"/>
              <a:gd name="connsiteY91" fmla="*/ 2385265 h 3482342"/>
              <a:gd name="connsiteX92" fmla="*/ 4746485 w 12192000"/>
              <a:gd name="connsiteY92" fmla="*/ 2451769 h 3482342"/>
              <a:gd name="connsiteX93" fmla="*/ 4681588 w 12192000"/>
              <a:gd name="connsiteY93" fmla="*/ 2467494 h 3482342"/>
              <a:gd name="connsiteX94" fmla="*/ 1783655 w 12192000"/>
              <a:gd name="connsiteY94" fmla="*/ 3163860 h 3482342"/>
              <a:gd name="connsiteX95" fmla="*/ 1325955 w 12192000"/>
              <a:gd name="connsiteY95" fmla="*/ 3176692 h 3482342"/>
              <a:gd name="connsiteX96" fmla="*/ 1190384 w 12192000"/>
              <a:gd name="connsiteY96" fmla="*/ 3203504 h 3482342"/>
              <a:gd name="connsiteX97" fmla="*/ 1094537 w 12192000"/>
              <a:gd name="connsiteY97" fmla="*/ 3229469 h 3482342"/>
              <a:gd name="connsiteX98" fmla="*/ 779276 w 12192000"/>
              <a:gd name="connsiteY98" fmla="*/ 3327290 h 3482342"/>
              <a:gd name="connsiteX99" fmla="*/ 600378 w 12192000"/>
              <a:gd name="connsiteY99" fmla="*/ 3335250 h 3482342"/>
              <a:gd name="connsiteX100" fmla="*/ 493457 w 12192000"/>
              <a:gd name="connsiteY100" fmla="*/ 3365044 h 3482342"/>
              <a:gd name="connsiteX101" fmla="*/ 349402 w 12192000"/>
              <a:gd name="connsiteY101" fmla="*/ 3380897 h 3482342"/>
              <a:gd name="connsiteX102" fmla="*/ 192183 w 12192000"/>
              <a:gd name="connsiteY102" fmla="*/ 3460075 h 3482342"/>
              <a:gd name="connsiteX103" fmla="*/ 46713 w 12192000"/>
              <a:gd name="connsiteY103" fmla="*/ 3462986 h 3482342"/>
              <a:gd name="connsiteX104" fmla="*/ 2765 w 12192000"/>
              <a:gd name="connsiteY104" fmla="*/ 3480770 h 3482342"/>
              <a:gd name="connsiteX105" fmla="*/ 0 w 12192000"/>
              <a:gd name="connsiteY105" fmla="*/ 3482342 h 3482342"/>
              <a:gd name="connsiteX106" fmla="*/ 0 w 12192000"/>
              <a:gd name="connsiteY106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338523 w 12192000"/>
              <a:gd name="connsiteY16" fmla="*/ 852810 h 3482342"/>
              <a:gd name="connsiteX17" fmla="*/ 11228040 w 12192000"/>
              <a:gd name="connsiteY17" fmla="*/ 958953 h 3482342"/>
              <a:gd name="connsiteX18" fmla="*/ 11193568 w 12192000"/>
              <a:gd name="connsiteY18" fmla="*/ 1039464 h 3482342"/>
              <a:gd name="connsiteX19" fmla="*/ 11120819 w 12192000"/>
              <a:gd name="connsiteY19" fmla="*/ 1126133 h 3482342"/>
              <a:gd name="connsiteX20" fmla="*/ 11028687 w 12192000"/>
              <a:gd name="connsiteY20" fmla="*/ 1199018 h 3482342"/>
              <a:gd name="connsiteX21" fmla="*/ 10815658 w 12192000"/>
              <a:gd name="connsiteY21" fmla="*/ 1287849 h 3482342"/>
              <a:gd name="connsiteX22" fmla="*/ 10679906 w 12192000"/>
              <a:gd name="connsiteY22" fmla="*/ 1324988 h 3482342"/>
              <a:gd name="connsiteX23" fmla="*/ 10636304 w 12192000"/>
              <a:gd name="connsiteY23" fmla="*/ 1317928 h 3482342"/>
              <a:gd name="connsiteX24" fmla="*/ 10573203 w 12192000"/>
              <a:gd name="connsiteY24" fmla="*/ 1351996 h 3482342"/>
              <a:gd name="connsiteX25" fmla="*/ 10513263 w 12192000"/>
              <a:gd name="connsiteY25" fmla="*/ 1350756 h 3482342"/>
              <a:gd name="connsiteX26" fmla="*/ 10464012 w 12192000"/>
              <a:gd name="connsiteY26" fmla="*/ 1391778 h 3482342"/>
              <a:gd name="connsiteX27" fmla="*/ 10405409 w 12192000"/>
              <a:gd name="connsiteY27" fmla="*/ 1422789 h 3482342"/>
              <a:gd name="connsiteX28" fmla="*/ 10370530 w 12192000"/>
              <a:gd name="connsiteY28" fmla="*/ 1441596 h 3482342"/>
              <a:gd name="connsiteX29" fmla="*/ 10264922 w 12192000"/>
              <a:gd name="connsiteY29" fmla="*/ 1472107 h 3482342"/>
              <a:gd name="connsiteX30" fmla="*/ 10058690 w 12192000"/>
              <a:gd name="connsiteY30" fmla="*/ 1474888 h 3482342"/>
              <a:gd name="connsiteX31" fmla="*/ 10004424 w 12192000"/>
              <a:gd name="connsiteY31" fmla="*/ 1489801 h 3482342"/>
              <a:gd name="connsiteX32" fmla="*/ 9999951 w 12192000"/>
              <a:gd name="connsiteY32" fmla="*/ 1499127 h 3482342"/>
              <a:gd name="connsiteX33" fmla="*/ 9845462 w 12192000"/>
              <a:gd name="connsiteY33" fmla="*/ 1548192 h 3482342"/>
              <a:gd name="connsiteX34" fmla="*/ 9736156 w 12192000"/>
              <a:gd name="connsiteY34" fmla="*/ 1581928 h 3482342"/>
              <a:gd name="connsiteX35" fmla="*/ 9693355 w 12192000"/>
              <a:gd name="connsiteY35" fmla="*/ 1602632 h 3482342"/>
              <a:gd name="connsiteX36" fmla="*/ 9664242 w 12192000"/>
              <a:gd name="connsiteY36" fmla="*/ 1622075 h 3482342"/>
              <a:gd name="connsiteX37" fmla="*/ 9579195 w 12192000"/>
              <a:gd name="connsiteY37" fmla="*/ 1648017 h 3482342"/>
              <a:gd name="connsiteX38" fmla="*/ 9433652 w 12192000"/>
              <a:gd name="connsiteY38" fmla="*/ 1681174 h 3482342"/>
              <a:gd name="connsiteX39" fmla="*/ 9403775 w 12192000"/>
              <a:gd name="connsiteY39" fmla="*/ 1690403 h 3482342"/>
              <a:gd name="connsiteX40" fmla="*/ 9382503 w 12192000"/>
              <a:gd name="connsiteY40" fmla="*/ 1706957 h 3482342"/>
              <a:gd name="connsiteX41" fmla="*/ 9381410 w 12192000"/>
              <a:gd name="connsiteY41" fmla="*/ 1718312 h 3482342"/>
              <a:gd name="connsiteX42" fmla="*/ 9365685 w 12192000"/>
              <a:gd name="connsiteY42" fmla="*/ 1724772 h 3482342"/>
              <a:gd name="connsiteX43" fmla="*/ 9278020 w 12192000"/>
              <a:gd name="connsiteY43" fmla="*/ 1741161 h 3482342"/>
              <a:gd name="connsiteX44" fmla="*/ 9217145 w 12192000"/>
              <a:gd name="connsiteY44" fmla="*/ 1771195 h 3482342"/>
              <a:gd name="connsiteX45" fmla="*/ 8955875 w 12192000"/>
              <a:gd name="connsiteY45" fmla="*/ 1796806 h 3482342"/>
              <a:gd name="connsiteX46" fmla="*/ 8648415 w 12192000"/>
              <a:gd name="connsiteY46" fmla="*/ 1878623 h 3482342"/>
              <a:gd name="connsiteX47" fmla="*/ 8495949 w 12192000"/>
              <a:gd name="connsiteY47" fmla="*/ 1902425 h 3482342"/>
              <a:gd name="connsiteX48" fmla="*/ 8236214 w 12192000"/>
              <a:gd name="connsiteY48" fmla="*/ 1909725 h 3482342"/>
              <a:gd name="connsiteX49" fmla="*/ 8132104 w 12192000"/>
              <a:gd name="connsiteY49" fmla="*/ 1895727 h 3482342"/>
              <a:gd name="connsiteX50" fmla="*/ 7918078 w 12192000"/>
              <a:gd name="connsiteY50" fmla="*/ 1862668 h 3482342"/>
              <a:gd name="connsiteX51" fmla="*/ 7817899 w 12192000"/>
              <a:gd name="connsiteY51" fmla="*/ 1862176 h 3482342"/>
              <a:gd name="connsiteX52" fmla="*/ 7768994 w 12192000"/>
              <a:gd name="connsiteY52" fmla="*/ 1855721 h 3482342"/>
              <a:gd name="connsiteX53" fmla="*/ 7618027 w 12192000"/>
              <a:gd name="connsiteY53" fmla="*/ 1830959 h 3482342"/>
              <a:gd name="connsiteX54" fmla="*/ 7449425 w 12192000"/>
              <a:gd name="connsiteY54" fmla="*/ 1810910 h 3482342"/>
              <a:gd name="connsiteX55" fmla="*/ 7342915 w 12192000"/>
              <a:gd name="connsiteY55" fmla="*/ 1819827 h 3482342"/>
              <a:gd name="connsiteX56" fmla="*/ 7255191 w 12192000"/>
              <a:gd name="connsiteY56" fmla="*/ 1834354 h 3482342"/>
              <a:gd name="connsiteX57" fmla="*/ 7131205 w 12192000"/>
              <a:gd name="connsiteY57" fmla="*/ 1845557 h 3482342"/>
              <a:gd name="connsiteX58" fmla="*/ 6941837 w 12192000"/>
              <a:gd name="connsiteY58" fmla="*/ 1840640 h 3482342"/>
              <a:gd name="connsiteX59" fmla="*/ 6837145 w 12192000"/>
              <a:gd name="connsiteY59" fmla="*/ 1870724 h 3482342"/>
              <a:gd name="connsiteX60" fmla="*/ 6753991 w 12192000"/>
              <a:gd name="connsiteY60" fmla="*/ 1860969 h 3482342"/>
              <a:gd name="connsiteX61" fmla="*/ 6727754 w 12192000"/>
              <a:gd name="connsiteY61" fmla="*/ 1882372 h 3482342"/>
              <a:gd name="connsiteX62" fmla="*/ 6723371 w 12192000"/>
              <a:gd name="connsiteY62" fmla="*/ 1886494 h 3482342"/>
              <a:gd name="connsiteX63" fmla="*/ 6702779 w 12192000"/>
              <a:gd name="connsiteY63" fmla="*/ 1893601 h 3482342"/>
              <a:gd name="connsiteX64" fmla="*/ 6686657 w 12192000"/>
              <a:gd name="connsiteY64" fmla="*/ 1907344 h 3482342"/>
              <a:gd name="connsiteX65" fmla="*/ 6651330 w 12192000"/>
              <a:gd name="connsiteY65" fmla="*/ 1922921 h 3482342"/>
              <a:gd name="connsiteX66" fmla="*/ 6622958 w 12192000"/>
              <a:gd name="connsiteY66" fmla="*/ 1936255 h 3482342"/>
              <a:gd name="connsiteX67" fmla="*/ 6444344 w 12192000"/>
              <a:gd name="connsiteY67" fmla="*/ 1969663 h 3482342"/>
              <a:gd name="connsiteX68" fmla="*/ 6333446 w 12192000"/>
              <a:gd name="connsiteY68" fmla="*/ 1997163 h 3482342"/>
              <a:gd name="connsiteX69" fmla="*/ 6294933 w 12192000"/>
              <a:gd name="connsiteY69" fmla="*/ 2019412 h 3482342"/>
              <a:gd name="connsiteX70" fmla="*/ 6238719 w 12192000"/>
              <a:gd name="connsiteY70" fmla="*/ 2042547 h 3482342"/>
              <a:gd name="connsiteX71" fmla="*/ 6142310 w 12192000"/>
              <a:gd name="connsiteY71" fmla="*/ 2092510 h 3482342"/>
              <a:gd name="connsiteX72" fmla="*/ 6056576 w 12192000"/>
              <a:gd name="connsiteY72" fmla="*/ 2134188 h 3482342"/>
              <a:gd name="connsiteX73" fmla="*/ 6007916 w 12192000"/>
              <a:gd name="connsiteY73" fmla="*/ 2143752 h 3482342"/>
              <a:gd name="connsiteX74" fmla="*/ 5947131 w 12192000"/>
              <a:gd name="connsiteY74" fmla="*/ 2148310 h 3482342"/>
              <a:gd name="connsiteX75" fmla="*/ 5898141 w 12192000"/>
              <a:gd name="connsiteY75" fmla="*/ 2144806 h 3482342"/>
              <a:gd name="connsiteX76" fmla="*/ 5855337 w 12192000"/>
              <a:gd name="connsiteY76" fmla="*/ 2137719 h 3482342"/>
              <a:gd name="connsiteX77" fmla="*/ 5817682 w 12192000"/>
              <a:gd name="connsiteY77" fmla="*/ 2157358 h 3482342"/>
              <a:gd name="connsiteX78" fmla="*/ 5591469 w 12192000"/>
              <a:gd name="connsiteY78" fmla="*/ 2178389 h 3482342"/>
              <a:gd name="connsiteX79" fmla="*/ 5452860 w 12192000"/>
              <a:gd name="connsiteY79" fmla="*/ 2180085 h 3482342"/>
              <a:gd name="connsiteX80" fmla="*/ 5414282 w 12192000"/>
              <a:gd name="connsiteY80" fmla="*/ 2183070 h 3482342"/>
              <a:gd name="connsiteX81" fmla="*/ 5368369 w 12192000"/>
              <a:gd name="connsiteY81" fmla="*/ 2204272 h 3482342"/>
              <a:gd name="connsiteX82" fmla="*/ 5336354 w 12192000"/>
              <a:gd name="connsiteY82" fmla="*/ 2218920 h 3482342"/>
              <a:gd name="connsiteX83" fmla="*/ 5291263 w 12192000"/>
              <a:gd name="connsiteY83" fmla="*/ 2239182 h 3482342"/>
              <a:gd name="connsiteX84" fmla="*/ 5255152 w 12192000"/>
              <a:gd name="connsiteY84" fmla="*/ 2247164 h 3482342"/>
              <a:gd name="connsiteX85" fmla="*/ 5233796 w 12192000"/>
              <a:gd name="connsiteY85" fmla="*/ 2268260 h 3482342"/>
              <a:gd name="connsiteX86" fmla="*/ 5212786 w 12192000"/>
              <a:gd name="connsiteY86" fmla="*/ 2296592 h 3482342"/>
              <a:gd name="connsiteX87" fmla="*/ 5173523 w 12192000"/>
              <a:gd name="connsiteY87" fmla="*/ 2309057 h 3482342"/>
              <a:gd name="connsiteX88" fmla="*/ 5123830 w 12192000"/>
              <a:gd name="connsiteY88" fmla="*/ 2307070 h 3482342"/>
              <a:gd name="connsiteX89" fmla="*/ 5065426 w 12192000"/>
              <a:gd name="connsiteY89" fmla="*/ 2324076 h 3482342"/>
              <a:gd name="connsiteX90" fmla="*/ 4975908 w 12192000"/>
              <a:gd name="connsiteY90" fmla="*/ 2364128 h 3482342"/>
              <a:gd name="connsiteX91" fmla="*/ 4913723 w 12192000"/>
              <a:gd name="connsiteY91" fmla="*/ 2385265 h 3482342"/>
              <a:gd name="connsiteX92" fmla="*/ 4746485 w 12192000"/>
              <a:gd name="connsiteY92" fmla="*/ 2451769 h 3482342"/>
              <a:gd name="connsiteX93" fmla="*/ 4681588 w 12192000"/>
              <a:gd name="connsiteY93" fmla="*/ 2467494 h 3482342"/>
              <a:gd name="connsiteX94" fmla="*/ 1783655 w 12192000"/>
              <a:gd name="connsiteY94" fmla="*/ 3163860 h 3482342"/>
              <a:gd name="connsiteX95" fmla="*/ 1325955 w 12192000"/>
              <a:gd name="connsiteY95" fmla="*/ 3176692 h 3482342"/>
              <a:gd name="connsiteX96" fmla="*/ 1190384 w 12192000"/>
              <a:gd name="connsiteY96" fmla="*/ 3203504 h 3482342"/>
              <a:gd name="connsiteX97" fmla="*/ 1094537 w 12192000"/>
              <a:gd name="connsiteY97" fmla="*/ 3229469 h 3482342"/>
              <a:gd name="connsiteX98" fmla="*/ 779276 w 12192000"/>
              <a:gd name="connsiteY98" fmla="*/ 3327290 h 3482342"/>
              <a:gd name="connsiteX99" fmla="*/ 600378 w 12192000"/>
              <a:gd name="connsiteY99" fmla="*/ 3335250 h 3482342"/>
              <a:gd name="connsiteX100" fmla="*/ 493457 w 12192000"/>
              <a:gd name="connsiteY100" fmla="*/ 3365044 h 3482342"/>
              <a:gd name="connsiteX101" fmla="*/ 349402 w 12192000"/>
              <a:gd name="connsiteY101" fmla="*/ 3380897 h 3482342"/>
              <a:gd name="connsiteX102" fmla="*/ 192183 w 12192000"/>
              <a:gd name="connsiteY102" fmla="*/ 3460075 h 3482342"/>
              <a:gd name="connsiteX103" fmla="*/ 46713 w 12192000"/>
              <a:gd name="connsiteY103" fmla="*/ 3462986 h 3482342"/>
              <a:gd name="connsiteX104" fmla="*/ 2765 w 12192000"/>
              <a:gd name="connsiteY104" fmla="*/ 3480770 h 3482342"/>
              <a:gd name="connsiteX105" fmla="*/ 0 w 12192000"/>
              <a:gd name="connsiteY105" fmla="*/ 3482342 h 3482342"/>
              <a:gd name="connsiteX106" fmla="*/ 0 w 12192000"/>
              <a:gd name="connsiteY106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338523 w 12192000"/>
              <a:gd name="connsiteY16" fmla="*/ 852810 h 3482342"/>
              <a:gd name="connsiteX17" fmla="*/ 11228040 w 12192000"/>
              <a:gd name="connsiteY17" fmla="*/ 958953 h 3482342"/>
              <a:gd name="connsiteX18" fmla="*/ 11193568 w 12192000"/>
              <a:gd name="connsiteY18" fmla="*/ 1039464 h 3482342"/>
              <a:gd name="connsiteX19" fmla="*/ 11120819 w 12192000"/>
              <a:gd name="connsiteY19" fmla="*/ 1126133 h 3482342"/>
              <a:gd name="connsiteX20" fmla="*/ 11028687 w 12192000"/>
              <a:gd name="connsiteY20" fmla="*/ 1199018 h 3482342"/>
              <a:gd name="connsiteX21" fmla="*/ 10815658 w 12192000"/>
              <a:gd name="connsiteY21" fmla="*/ 1287849 h 3482342"/>
              <a:gd name="connsiteX22" fmla="*/ 10679906 w 12192000"/>
              <a:gd name="connsiteY22" fmla="*/ 1324988 h 3482342"/>
              <a:gd name="connsiteX23" fmla="*/ 10636304 w 12192000"/>
              <a:gd name="connsiteY23" fmla="*/ 1317928 h 3482342"/>
              <a:gd name="connsiteX24" fmla="*/ 10573203 w 12192000"/>
              <a:gd name="connsiteY24" fmla="*/ 1351996 h 3482342"/>
              <a:gd name="connsiteX25" fmla="*/ 10513263 w 12192000"/>
              <a:gd name="connsiteY25" fmla="*/ 1350756 h 3482342"/>
              <a:gd name="connsiteX26" fmla="*/ 10464012 w 12192000"/>
              <a:gd name="connsiteY26" fmla="*/ 1391778 h 3482342"/>
              <a:gd name="connsiteX27" fmla="*/ 10405409 w 12192000"/>
              <a:gd name="connsiteY27" fmla="*/ 1422789 h 3482342"/>
              <a:gd name="connsiteX28" fmla="*/ 10370530 w 12192000"/>
              <a:gd name="connsiteY28" fmla="*/ 1441596 h 3482342"/>
              <a:gd name="connsiteX29" fmla="*/ 10264922 w 12192000"/>
              <a:gd name="connsiteY29" fmla="*/ 1472107 h 3482342"/>
              <a:gd name="connsiteX30" fmla="*/ 10058690 w 12192000"/>
              <a:gd name="connsiteY30" fmla="*/ 1474888 h 3482342"/>
              <a:gd name="connsiteX31" fmla="*/ 10004424 w 12192000"/>
              <a:gd name="connsiteY31" fmla="*/ 1489801 h 3482342"/>
              <a:gd name="connsiteX32" fmla="*/ 9999951 w 12192000"/>
              <a:gd name="connsiteY32" fmla="*/ 1499127 h 3482342"/>
              <a:gd name="connsiteX33" fmla="*/ 9845462 w 12192000"/>
              <a:gd name="connsiteY33" fmla="*/ 1548192 h 3482342"/>
              <a:gd name="connsiteX34" fmla="*/ 9736156 w 12192000"/>
              <a:gd name="connsiteY34" fmla="*/ 1581928 h 3482342"/>
              <a:gd name="connsiteX35" fmla="*/ 9693355 w 12192000"/>
              <a:gd name="connsiteY35" fmla="*/ 1602632 h 3482342"/>
              <a:gd name="connsiteX36" fmla="*/ 9664242 w 12192000"/>
              <a:gd name="connsiteY36" fmla="*/ 1622075 h 3482342"/>
              <a:gd name="connsiteX37" fmla="*/ 9579195 w 12192000"/>
              <a:gd name="connsiteY37" fmla="*/ 1648017 h 3482342"/>
              <a:gd name="connsiteX38" fmla="*/ 9433652 w 12192000"/>
              <a:gd name="connsiteY38" fmla="*/ 1681174 h 3482342"/>
              <a:gd name="connsiteX39" fmla="*/ 9403775 w 12192000"/>
              <a:gd name="connsiteY39" fmla="*/ 1690403 h 3482342"/>
              <a:gd name="connsiteX40" fmla="*/ 9382503 w 12192000"/>
              <a:gd name="connsiteY40" fmla="*/ 1706957 h 3482342"/>
              <a:gd name="connsiteX41" fmla="*/ 9381410 w 12192000"/>
              <a:gd name="connsiteY41" fmla="*/ 1718312 h 3482342"/>
              <a:gd name="connsiteX42" fmla="*/ 9365685 w 12192000"/>
              <a:gd name="connsiteY42" fmla="*/ 1724772 h 3482342"/>
              <a:gd name="connsiteX43" fmla="*/ 9278020 w 12192000"/>
              <a:gd name="connsiteY43" fmla="*/ 1741161 h 3482342"/>
              <a:gd name="connsiteX44" fmla="*/ 9217145 w 12192000"/>
              <a:gd name="connsiteY44" fmla="*/ 1771195 h 3482342"/>
              <a:gd name="connsiteX45" fmla="*/ 8955875 w 12192000"/>
              <a:gd name="connsiteY45" fmla="*/ 1796806 h 3482342"/>
              <a:gd name="connsiteX46" fmla="*/ 8648415 w 12192000"/>
              <a:gd name="connsiteY46" fmla="*/ 1878623 h 3482342"/>
              <a:gd name="connsiteX47" fmla="*/ 8495949 w 12192000"/>
              <a:gd name="connsiteY47" fmla="*/ 1902425 h 3482342"/>
              <a:gd name="connsiteX48" fmla="*/ 8236214 w 12192000"/>
              <a:gd name="connsiteY48" fmla="*/ 1909725 h 3482342"/>
              <a:gd name="connsiteX49" fmla="*/ 8132104 w 12192000"/>
              <a:gd name="connsiteY49" fmla="*/ 1895727 h 3482342"/>
              <a:gd name="connsiteX50" fmla="*/ 7918078 w 12192000"/>
              <a:gd name="connsiteY50" fmla="*/ 1862668 h 3482342"/>
              <a:gd name="connsiteX51" fmla="*/ 7817899 w 12192000"/>
              <a:gd name="connsiteY51" fmla="*/ 1862176 h 3482342"/>
              <a:gd name="connsiteX52" fmla="*/ 7768994 w 12192000"/>
              <a:gd name="connsiteY52" fmla="*/ 1855721 h 3482342"/>
              <a:gd name="connsiteX53" fmla="*/ 7618027 w 12192000"/>
              <a:gd name="connsiteY53" fmla="*/ 1830959 h 3482342"/>
              <a:gd name="connsiteX54" fmla="*/ 7449425 w 12192000"/>
              <a:gd name="connsiteY54" fmla="*/ 1810910 h 3482342"/>
              <a:gd name="connsiteX55" fmla="*/ 7342915 w 12192000"/>
              <a:gd name="connsiteY55" fmla="*/ 1819827 h 3482342"/>
              <a:gd name="connsiteX56" fmla="*/ 7255191 w 12192000"/>
              <a:gd name="connsiteY56" fmla="*/ 1834354 h 3482342"/>
              <a:gd name="connsiteX57" fmla="*/ 7131205 w 12192000"/>
              <a:gd name="connsiteY57" fmla="*/ 1845557 h 3482342"/>
              <a:gd name="connsiteX58" fmla="*/ 6941837 w 12192000"/>
              <a:gd name="connsiteY58" fmla="*/ 1840640 h 3482342"/>
              <a:gd name="connsiteX59" fmla="*/ 6837145 w 12192000"/>
              <a:gd name="connsiteY59" fmla="*/ 1870724 h 3482342"/>
              <a:gd name="connsiteX60" fmla="*/ 6753991 w 12192000"/>
              <a:gd name="connsiteY60" fmla="*/ 1860969 h 3482342"/>
              <a:gd name="connsiteX61" fmla="*/ 6727754 w 12192000"/>
              <a:gd name="connsiteY61" fmla="*/ 1882372 h 3482342"/>
              <a:gd name="connsiteX62" fmla="*/ 6723371 w 12192000"/>
              <a:gd name="connsiteY62" fmla="*/ 1886494 h 3482342"/>
              <a:gd name="connsiteX63" fmla="*/ 6702779 w 12192000"/>
              <a:gd name="connsiteY63" fmla="*/ 1893601 h 3482342"/>
              <a:gd name="connsiteX64" fmla="*/ 6686657 w 12192000"/>
              <a:gd name="connsiteY64" fmla="*/ 1907344 h 3482342"/>
              <a:gd name="connsiteX65" fmla="*/ 6651330 w 12192000"/>
              <a:gd name="connsiteY65" fmla="*/ 1922921 h 3482342"/>
              <a:gd name="connsiteX66" fmla="*/ 6622958 w 12192000"/>
              <a:gd name="connsiteY66" fmla="*/ 1936255 h 3482342"/>
              <a:gd name="connsiteX67" fmla="*/ 6444344 w 12192000"/>
              <a:gd name="connsiteY67" fmla="*/ 1969663 h 3482342"/>
              <a:gd name="connsiteX68" fmla="*/ 6333446 w 12192000"/>
              <a:gd name="connsiteY68" fmla="*/ 1997163 h 3482342"/>
              <a:gd name="connsiteX69" fmla="*/ 6294933 w 12192000"/>
              <a:gd name="connsiteY69" fmla="*/ 2019412 h 3482342"/>
              <a:gd name="connsiteX70" fmla="*/ 6238719 w 12192000"/>
              <a:gd name="connsiteY70" fmla="*/ 2042547 h 3482342"/>
              <a:gd name="connsiteX71" fmla="*/ 6142310 w 12192000"/>
              <a:gd name="connsiteY71" fmla="*/ 2092510 h 3482342"/>
              <a:gd name="connsiteX72" fmla="*/ 6056576 w 12192000"/>
              <a:gd name="connsiteY72" fmla="*/ 2134188 h 3482342"/>
              <a:gd name="connsiteX73" fmla="*/ 6007916 w 12192000"/>
              <a:gd name="connsiteY73" fmla="*/ 2143752 h 3482342"/>
              <a:gd name="connsiteX74" fmla="*/ 5947131 w 12192000"/>
              <a:gd name="connsiteY74" fmla="*/ 2148310 h 3482342"/>
              <a:gd name="connsiteX75" fmla="*/ 5898141 w 12192000"/>
              <a:gd name="connsiteY75" fmla="*/ 2144806 h 3482342"/>
              <a:gd name="connsiteX76" fmla="*/ 5855337 w 12192000"/>
              <a:gd name="connsiteY76" fmla="*/ 2137719 h 3482342"/>
              <a:gd name="connsiteX77" fmla="*/ 5817682 w 12192000"/>
              <a:gd name="connsiteY77" fmla="*/ 2157358 h 3482342"/>
              <a:gd name="connsiteX78" fmla="*/ 5735300 w 12192000"/>
              <a:gd name="connsiteY78" fmla="*/ 2158902 h 3482342"/>
              <a:gd name="connsiteX79" fmla="*/ 5591469 w 12192000"/>
              <a:gd name="connsiteY79" fmla="*/ 2178389 h 3482342"/>
              <a:gd name="connsiteX80" fmla="*/ 5452860 w 12192000"/>
              <a:gd name="connsiteY80" fmla="*/ 2180085 h 3482342"/>
              <a:gd name="connsiteX81" fmla="*/ 5414282 w 12192000"/>
              <a:gd name="connsiteY81" fmla="*/ 2183070 h 3482342"/>
              <a:gd name="connsiteX82" fmla="*/ 5368369 w 12192000"/>
              <a:gd name="connsiteY82" fmla="*/ 2204272 h 3482342"/>
              <a:gd name="connsiteX83" fmla="*/ 5336354 w 12192000"/>
              <a:gd name="connsiteY83" fmla="*/ 2218920 h 3482342"/>
              <a:gd name="connsiteX84" fmla="*/ 5291263 w 12192000"/>
              <a:gd name="connsiteY84" fmla="*/ 2239182 h 3482342"/>
              <a:gd name="connsiteX85" fmla="*/ 5255152 w 12192000"/>
              <a:gd name="connsiteY85" fmla="*/ 2247164 h 3482342"/>
              <a:gd name="connsiteX86" fmla="*/ 5233796 w 12192000"/>
              <a:gd name="connsiteY86" fmla="*/ 2268260 h 3482342"/>
              <a:gd name="connsiteX87" fmla="*/ 5212786 w 12192000"/>
              <a:gd name="connsiteY87" fmla="*/ 2296592 h 3482342"/>
              <a:gd name="connsiteX88" fmla="*/ 5173523 w 12192000"/>
              <a:gd name="connsiteY88" fmla="*/ 2309057 h 3482342"/>
              <a:gd name="connsiteX89" fmla="*/ 5123830 w 12192000"/>
              <a:gd name="connsiteY89" fmla="*/ 2307070 h 3482342"/>
              <a:gd name="connsiteX90" fmla="*/ 5065426 w 12192000"/>
              <a:gd name="connsiteY90" fmla="*/ 2324076 h 3482342"/>
              <a:gd name="connsiteX91" fmla="*/ 4975908 w 12192000"/>
              <a:gd name="connsiteY91" fmla="*/ 2364128 h 3482342"/>
              <a:gd name="connsiteX92" fmla="*/ 4913723 w 12192000"/>
              <a:gd name="connsiteY92" fmla="*/ 2385265 h 3482342"/>
              <a:gd name="connsiteX93" fmla="*/ 4746485 w 12192000"/>
              <a:gd name="connsiteY93" fmla="*/ 2451769 h 3482342"/>
              <a:gd name="connsiteX94" fmla="*/ 4681588 w 12192000"/>
              <a:gd name="connsiteY94" fmla="*/ 2467494 h 3482342"/>
              <a:gd name="connsiteX95" fmla="*/ 1783655 w 12192000"/>
              <a:gd name="connsiteY95" fmla="*/ 3163860 h 3482342"/>
              <a:gd name="connsiteX96" fmla="*/ 1325955 w 12192000"/>
              <a:gd name="connsiteY96" fmla="*/ 3176692 h 3482342"/>
              <a:gd name="connsiteX97" fmla="*/ 1190384 w 12192000"/>
              <a:gd name="connsiteY97" fmla="*/ 3203504 h 3482342"/>
              <a:gd name="connsiteX98" fmla="*/ 1094537 w 12192000"/>
              <a:gd name="connsiteY98" fmla="*/ 3229469 h 3482342"/>
              <a:gd name="connsiteX99" fmla="*/ 779276 w 12192000"/>
              <a:gd name="connsiteY99" fmla="*/ 3327290 h 3482342"/>
              <a:gd name="connsiteX100" fmla="*/ 600378 w 12192000"/>
              <a:gd name="connsiteY100" fmla="*/ 3335250 h 3482342"/>
              <a:gd name="connsiteX101" fmla="*/ 493457 w 12192000"/>
              <a:gd name="connsiteY101" fmla="*/ 3365044 h 3482342"/>
              <a:gd name="connsiteX102" fmla="*/ 349402 w 12192000"/>
              <a:gd name="connsiteY102" fmla="*/ 3380897 h 3482342"/>
              <a:gd name="connsiteX103" fmla="*/ 192183 w 12192000"/>
              <a:gd name="connsiteY103" fmla="*/ 3460075 h 3482342"/>
              <a:gd name="connsiteX104" fmla="*/ 46713 w 12192000"/>
              <a:gd name="connsiteY104" fmla="*/ 3462986 h 3482342"/>
              <a:gd name="connsiteX105" fmla="*/ 2765 w 12192000"/>
              <a:gd name="connsiteY105" fmla="*/ 3480770 h 3482342"/>
              <a:gd name="connsiteX106" fmla="*/ 0 w 12192000"/>
              <a:gd name="connsiteY106" fmla="*/ 3482342 h 3482342"/>
              <a:gd name="connsiteX107" fmla="*/ 0 w 12192000"/>
              <a:gd name="connsiteY107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338523 w 12192000"/>
              <a:gd name="connsiteY16" fmla="*/ 852810 h 3482342"/>
              <a:gd name="connsiteX17" fmla="*/ 11228040 w 12192000"/>
              <a:gd name="connsiteY17" fmla="*/ 958953 h 3482342"/>
              <a:gd name="connsiteX18" fmla="*/ 11193568 w 12192000"/>
              <a:gd name="connsiteY18" fmla="*/ 1039464 h 3482342"/>
              <a:gd name="connsiteX19" fmla="*/ 11120819 w 12192000"/>
              <a:gd name="connsiteY19" fmla="*/ 1126133 h 3482342"/>
              <a:gd name="connsiteX20" fmla="*/ 11028687 w 12192000"/>
              <a:gd name="connsiteY20" fmla="*/ 1199018 h 3482342"/>
              <a:gd name="connsiteX21" fmla="*/ 10815658 w 12192000"/>
              <a:gd name="connsiteY21" fmla="*/ 1287849 h 3482342"/>
              <a:gd name="connsiteX22" fmla="*/ 10679906 w 12192000"/>
              <a:gd name="connsiteY22" fmla="*/ 1324988 h 3482342"/>
              <a:gd name="connsiteX23" fmla="*/ 10636304 w 12192000"/>
              <a:gd name="connsiteY23" fmla="*/ 1317928 h 3482342"/>
              <a:gd name="connsiteX24" fmla="*/ 10573203 w 12192000"/>
              <a:gd name="connsiteY24" fmla="*/ 1351996 h 3482342"/>
              <a:gd name="connsiteX25" fmla="*/ 10513263 w 12192000"/>
              <a:gd name="connsiteY25" fmla="*/ 1350756 h 3482342"/>
              <a:gd name="connsiteX26" fmla="*/ 10464012 w 12192000"/>
              <a:gd name="connsiteY26" fmla="*/ 1391778 h 3482342"/>
              <a:gd name="connsiteX27" fmla="*/ 10405409 w 12192000"/>
              <a:gd name="connsiteY27" fmla="*/ 1422789 h 3482342"/>
              <a:gd name="connsiteX28" fmla="*/ 10370530 w 12192000"/>
              <a:gd name="connsiteY28" fmla="*/ 1441596 h 3482342"/>
              <a:gd name="connsiteX29" fmla="*/ 10264922 w 12192000"/>
              <a:gd name="connsiteY29" fmla="*/ 1472107 h 3482342"/>
              <a:gd name="connsiteX30" fmla="*/ 10058690 w 12192000"/>
              <a:gd name="connsiteY30" fmla="*/ 1474888 h 3482342"/>
              <a:gd name="connsiteX31" fmla="*/ 10004424 w 12192000"/>
              <a:gd name="connsiteY31" fmla="*/ 1489801 h 3482342"/>
              <a:gd name="connsiteX32" fmla="*/ 9999951 w 12192000"/>
              <a:gd name="connsiteY32" fmla="*/ 1499127 h 3482342"/>
              <a:gd name="connsiteX33" fmla="*/ 9845462 w 12192000"/>
              <a:gd name="connsiteY33" fmla="*/ 1548192 h 3482342"/>
              <a:gd name="connsiteX34" fmla="*/ 9736156 w 12192000"/>
              <a:gd name="connsiteY34" fmla="*/ 1581928 h 3482342"/>
              <a:gd name="connsiteX35" fmla="*/ 9693355 w 12192000"/>
              <a:gd name="connsiteY35" fmla="*/ 1602632 h 3482342"/>
              <a:gd name="connsiteX36" fmla="*/ 9664242 w 12192000"/>
              <a:gd name="connsiteY36" fmla="*/ 1622075 h 3482342"/>
              <a:gd name="connsiteX37" fmla="*/ 9579195 w 12192000"/>
              <a:gd name="connsiteY37" fmla="*/ 1648017 h 3482342"/>
              <a:gd name="connsiteX38" fmla="*/ 9433652 w 12192000"/>
              <a:gd name="connsiteY38" fmla="*/ 1681174 h 3482342"/>
              <a:gd name="connsiteX39" fmla="*/ 9403775 w 12192000"/>
              <a:gd name="connsiteY39" fmla="*/ 1690403 h 3482342"/>
              <a:gd name="connsiteX40" fmla="*/ 9382503 w 12192000"/>
              <a:gd name="connsiteY40" fmla="*/ 1706957 h 3482342"/>
              <a:gd name="connsiteX41" fmla="*/ 9381410 w 12192000"/>
              <a:gd name="connsiteY41" fmla="*/ 1718312 h 3482342"/>
              <a:gd name="connsiteX42" fmla="*/ 9365685 w 12192000"/>
              <a:gd name="connsiteY42" fmla="*/ 1724772 h 3482342"/>
              <a:gd name="connsiteX43" fmla="*/ 9278020 w 12192000"/>
              <a:gd name="connsiteY43" fmla="*/ 1741161 h 3482342"/>
              <a:gd name="connsiteX44" fmla="*/ 9217145 w 12192000"/>
              <a:gd name="connsiteY44" fmla="*/ 1771195 h 3482342"/>
              <a:gd name="connsiteX45" fmla="*/ 8955875 w 12192000"/>
              <a:gd name="connsiteY45" fmla="*/ 1796806 h 3482342"/>
              <a:gd name="connsiteX46" fmla="*/ 8648415 w 12192000"/>
              <a:gd name="connsiteY46" fmla="*/ 1878623 h 3482342"/>
              <a:gd name="connsiteX47" fmla="*/ 8495949 w 12192000"/>
              <a:gd name="connsiteY47" fmla="*/ 1902425 h 3482342"/>
              <a:gd name="connsiteX48" fmla="*/ 8236214 w 12192000"/>
              <a:gd name="connsiteY48" fmla="*/ 1909725 h 3482342"/>
              <a:gd name="connsiteX49" fmla="*/ 8132104 w 12192000"/>
              <a:gd name="connsiteY49" fmla="*/ 1895727 h 3482342"/>
              <a:gd name="connsiteX50" fmla="*/ 7918078 w 12192000"/>
              <a:gd name="connsiteY50" fmla="*/ 1862668 h 3482342"/>
              <a:gd name="connsiteX51" fmla="*/ 7817899 w 12192000"/>
              <a:gd name="connsiteY51" fmla="*/ 1862176 h 3482342"/>
              <a:gd name="connsiteX52" fmla="*/ 7768994 w 12192000"/>
              <a:gd name="connsiteY52" fmla="*/ 1855721 h 3482342"/>
              <a:gd name="connsiteX53" fmla="*/ 7618027 w 12192000"/>
              <a:gd name="connsiteY53" fmla="*/ 1830959 h 3482342"/>
              <a:gd name="connsiteX54" fmla="*/ 7449425 w 12192000"/>
              <a:gd name="connsiteY54" fmla="*/ 1810910 h 3482342"/>
              <a:gd name="connsiteX55" fmla="*/ 7342915 w 12192000"/>
              <a:gd name="connsiteY55" fmla="*/ 1819827 h 3482342"/>
              <a:gd name="connsiteX56" fmla="*/ 7255191 w 12192000"/>
              <a:gd name="connsiteY56" fmla="*/ 1834354 h 3482342"/>
              <a:gd name="connsiteX57" fmla="*/ 7131205 w 12192000"/>
              <a:gd name="connsiteY57" fmla="*/ 1845557 h 3482342"/>
              <a:gd name="connsiteX58" fmla="*/ 6941837 w 12192000"/>
              <a:gd name="connsiteY58" fmla="*/ 1840640 h 3482342"/>
              <a:gd name="connsiteX59" fmla="*/ 6837145 w 12192000"/>
              <a:gd name="connsiteY59" fmla="*/ 1870724 h 3482342"/>
              <a:gd name="connsiteX60" fmla="*/ 6753991 w 12192000"/>
              <a:gd name="connsiteY60" fmla="*/ 1860969 h 3482342"/>
              <a:gd name="connsiteX61" fmla="*/ 6727754 w 12192000"/>
              <a:gd name="connsiteY61" fmla="*/ 1882372 h 3482342"/>
              <a:gd name="connsiteX62" fmla="*/ 6723371 w 12192000"/>
              <a:gd name="connsiteY62" fmla="*/ 1886494 h 3482342"/>
              <a:gd name="connsiteX63" fmla="*/ 6702779 w 12192000"/>
              <a:gd name="connsiteY63" fmla="*/ 1893601 h 3482342"/>
              <a:gd name="connsiteX64" fmla="*/ 6686657 w 12192000"/>
              <a:gd name="connsiteY64" fmla="*/ 1907344 h 3482342"/>
              <a:gd name="connsiteX65" fmla="*/ 6651330 w 12192000"/>
              <a:gd name="connsiteY65" fmla="*/ 1922921 h 3482342"/>
              <a:gd name="connsiteX66" fmla="*/ 6622958 w 12192000"/>
              <a:gd name="connsiteY66" fmla="*/ 1936255 h 3482342"/>
              <a:gd name="connsiteX67" fmla="*/ 6522602 w 12192000"/>
              <a:gd name="connsiteY67" fmla="*/ 1954133 h 3482342"/>
              <a:gd name="connsiteX68" fmla="*/ 6444344 w 12192000"/>
              <a:gd name="connsiteY68" fmla="*/ 1969663 h 3482342"/>
              <a:gd name="connsiteX69" fmla="*/ 6333446 w 12192000"/>
              <a:gd name="connsiteY69" fmla="*/ 1997163 h 3482342"/>
              <a:gd name="connsiteX70" fmla="*/ 6294933 w 12192000"/>
              <a:gd name="connsiteY70" fmla="*/ 2019412 h 3482342"/>
              <a:gd name="connsiteX71" fmla="*/ 6238719 w 12192000"/>
              <a:gd name="connsiteY71" fmla="*/ 2042547 h 3482342"/>
              <a:gd name="connsiteX72" fmla="*/ 6142310 w 12192000"/>
              <a:gd name="connsiteY72" fmla="*/ 2092510 h 3482342"/>
              <a:gd name="connsiteX73" fmla="*/ 6056576 w 12192000"/>
              <a:gd name="connsiteY73" fmla="*/ 2134188 h 3482342"/>
              <a:gd name="connsiteX74" fmla="*/ 6007916 w 12192000"/>
              <a:gd name="connsiteY74" fmla="*/ 2143752 h 3482342"/>
              <a:gd name="connsiteX75" fmla="*/ 5947131 w 12192000"/>
              <a:gd name="connsiteY75" fmla="*/ 2148310 h 3482342"/>
              <a:gd name="connsiteX76" fmla="*/ 5898141 w 12192000"/>
              <a:gd name="connsiteY76" fmla="*/ 2144806 h 3482342"/>
              <a:gd name="connsiteX77" fmla="*/ 5855337 w 12192000"/>
              <a:gd name="connsiteY77" fmla="*/ 2137719 h 3482342"/>
              <a:gd name="connsiteX78" fmla="*/ 5817682 w 12192000"/>
              <a:gd name="connsiteY78" fmla="*/ 2157358 h 3482342"/>
              <a:gd name="connsiteX79" fmla="*/ 5735300 w 12192000"/>
              <a:gd name="connsiteY79" fmla="*/ 2158902 h 3482342"/>
              <a:gd name="connsiteX80" fmla="*/ 5591469 w 12192000"/>
              <a:gd name="connsiteY80" fmla="*/ 2178389 h 3482342"/>
              <a:gd name="connsiteX81" fmla="*/ 5452860 w 12192000"/>
              <a:gd name="connsiteY81" fmla="*/ 2180085 h 3482342"/>
              <a:gd name="connsiteX82" fmla="*/ 5414282 w 12192000"/>
              <a:gd name="connsiteY82" fmla="*/ 2183070 h 3482342"/>
              <a:gd name="connsiteX83" fmla="*/ 5368369 w 12192000"/>
              <a:gd name="connsiteY83" fmla="*/ 2204272 h 3482342"/>
              <a:gd name="connsiteX84" fmla="*/ 5336354 w 12192000"/>
              <a:gd name="connsiteY84" fmla="*/ 2218920 h 3482342"/>
              <a:gd name="connsiteX85" fmla="*/ 5291263 w 12192000"/>
              <a:gd name="connsiteY85" fmla="*/ 2239182 h 3482342"/>
              <a:gd name="connsiteX86" fmla="*/ 5255152 w 12192000"/>
              <a:gd name="connsiteY86" fmla="*/ 2247164 h 3482342"/>
              <a:gd name="connsiteX87" fmla="*/ 5233796 w 12192000"/>
              <a:gd name="connsiteY87" fmla="*/ 2268260 h 3482342"/>
              <a:gd name="connsiteX88" fmla="*/ 5212786 w 12192000"/>
              <a:gd name="connsiteY88" fmla="*/ 2296592 h 3482342"/>
              <a:gd name="connsiteX89" fmla="*/ 5173523 w 12192000"/>
              <a:gd name="connsiteY89" fmla="*/ 2309057 h 3482342"/>
              <a:gd name="connsiteX90" fmla="*/ 5123830 w 12192000"/>
              <a:gd name="connsiteY90" fmla="*/ 2307070 h 3482342"/>
              <a:gd name="connsiteX91" fmla="*/ 5065426 w 12192000"/>
              <a:gd name="connsiteY91" fmla="*/ 2324076 h 3482342"/>
              <a:gd name="connsiteX92" fmla="*/ 4975908 w 12192000"/>
              <a:gd name="connsiteY92" fmla="*/ 2364128 h 3482342"/>
              <a:gd name="connsiteX93" fmla="*/ 4913723 w 12192000"/>
              <a:gd name="connsiteY93" fmla="*/ 2385265 h 3482342"/>
              <a:gd name="connsiteX94" fmla="*/ 4746485 w 12192000"/>
              <a:gd name="connsiteY94" fmla="*/ 2451769 h 3482342"/>
              <a:gd name="connsiteX95" fmla="*/ 4681588 w 12192000"/>
              <a:gd name="connsiteY95" fmla="*/ 2467494 h 3482342"/>
              <a:gd name="connsiteX96" fmla="*/ 1783655 w 12192000"/>
              <a:gd name="connsiteY96" fmla="*/ 3163860 h 3482342"/>
              <a:gd name="connsiteX97" fmla="*/ 1325955 w 12192000"/>
              <a:gd name="connsiteY97" fmla="*/ 3176692 h 3482342"/>
              <a:gd name="connsiteX98" fmla="*/ 1190384 w 12192000"/>
              <a:gd name="connsiteY98" fmla="*/ 3203504 h 3482342"/>
              <a:gd name="connsiteX99" fmla="*/ 1094537 w 12192000"/>
              <a:gd name="connsiteY99" fmla="*/ 3229469 h 3482342"/>
              <a:gd name="connsiteX100" fmla="*/ 779276 w 12192000"/>
              <a:gd name="connsiteY100" fmla="*/ 3327290 h 3482342"/>
              <a:gd name="connsiteX101" fmla="*/ 600378 w 12192000"/>
              <a:gd name="connsiteY101" fmla="*/ 3335250 h 3482342"/>
              <a:gd name="connsiteX102" fmla="*/ 493457 w 12192000"/>
              <a:gd name="connsiteY102" fmla="*/ 3365044 h 3482342"/>
              <a:gd name="connsiteX103" fmla="*/ 349402 w 12192000"/>
              <a:gd name="connsiteY103" fmla="*/ 3380897 h 3482342"/>
              <a:gd name="connsiteX104" fmla="*/ 192183 w 12192000"/>
              <a:gd name="connsiteY104" fmla="*/ 3460075 h 3482342"/>
              <a:gd name="connsiteX105" fmla="*/ 46713 w 12192000"/>
              <a:gd name="connsiteY105" fmla="*/ 3462986 h 3482342"/>
              <a:gd name="connsiteX106" fmla="*/ 2765 w 12192000"/>
              <a:gd name="connsiteY106" fmla="*/ 3480770 h 3482342"/>
              <a:gd name="connsiteX107" fmla="*/ 0 w 12192000"/>
              <a:gd name="connsiteY107" fmla="*/ 3482342 h 3482342"/>
              <a:gd name="connsiteX108" fmla="*/ 0 w 12192000"/>
              <a:gd name="connsiteY108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338523 w 12192000"/>
              <a:gd name="connsiteY16" fmla="*/ 852810 h 3482342"/>
              <a:gd name="connsiteX17" fmla="*/ 11228040 w 12192000"/>
              <a:gd name="connsiteY17" fmla="*/ 958953 h 3482342"/>
              <a:gd name="connsiteX18" fmla="*/ 11193568 w 12192000"/>
              <a:gd name="connsiteY18" fmla="*/ 1039464 h 3482342"/>
              <a:gd name="connsiteX19" fmla="*/ 11120819 w 12192000"/>
              <a:gd name="connsiteY19" fmla="*/ 1126133 h 3482342"/>
              <a:gd name="connsiteX20" fmla="*/ 11028687 w 12192000"/>
              <a:gd name="connsiteY20" fmla="*/ 1199018 h 3482342"/>
              <a:gd name="connsiteX21" fmla="*/ 10815658 w 12192000"/>
              <a:gd name="connsiteY21" fmla="*/ 1287849 h 3482342"/>
              <a:gd name="connsiteX22" fmla="*/ 10679906 w 12192000"/>
              <a:gd name="connsiteY22" fmla="*/ 1324988 h 3482342"/>
              <a:gd name="connsiteX23" fmla="*/ 10636304 w 12192000"/>
              <a:gd name="connsiteY23" fmla="*/ 1317928 h 3482342"/>
              <a:gd name="connsiteX24" fmla="*/ 10573203 w 12192000"/>
              <a:gd name="connsiteY24" fmla="*/ 1351996 h 3482342"/>
              <a:gd name="connsiteX25" fmla="*/ 10513263 w 12192000"/>
              <a:gd name="connsiteY25" fmla="*/ 1350756 h 3482342"/>
              <a:gd name="connsiteX26" fmla="*/ 10464012 w 12192000"/>
              <a:gd name="connsiteY26" fmla="*/ 1391778 h 3482342"/>
              <a:gd name="connsiteX27" fmla="*/ 10405409 w 12192000"/>
              <a:gd name="connsiteY27" fmla="*/ 1422789 h 3482342"/>
              <a:gd name="connsiteX28" fmla="*/ 10370530 w 12192000"/>
              <a:gd name="connsiteY28" fmla="*/ 1441596 h 3482342"/>
              <a:gd name="connsiteX29" fmla="*/ 10264922 w 12192000"/>
              <a:gd name="connsiteY29" fmla="*/ 1472107 h 3482342"/>
              <a:gd name="connsiteX30" fmla="*/ 10058690 w 12192000"/>
              <a:gd name="connsiteY30" fmla="*/ 1474888 h 3482342"/>
              <a:gd name="connsiteX31" fmla="*/ 10004424 w 12192000"/>
              <a:gd name="connsiteY31" fmla="*/ 1489801 h 3482342"/>
              <a:gd name="connsiteX32" fmla="*/ 9999951 w 12192000"/>
              <a:gd name="connsiteY32" fmla="*/ 1499127 h 3482342"/>
              <a:gd name="connsiteX33" fmla="*/ 9845462 w 12192000"/>
              <a:gd name="connsiteY33" fmla="*/ 1548192 h 3482342"/>
              <a:gd name="connsiteX34" fmla="*/ 9736156 w 12192000"/>
              <a:gd name="connsiteY34" fmla="*/ 1581928 h 3482342"/>
              <a:gd name="connsiteX35" fmla="*/ 9693355 w 12192000"/>
              <a:gd name="connsiteY35" fmla="*/ 1602632 h 3482342"/>
              <a:gd name="connsiteX36" fmla="*/ 9664242 w 12192000"/>
              <a:gd name="connsiteY36" fmla="*/ 1622075 h 3482342"/>
              <a:gd name="connsiteX37" fmla="*/ 9579195 w 12192000"/>
              <a:gd name="connsiteY37" fmla="*/ 1648017 h 3482342"/>
              <a:gd name="connsiteX38" fmla="*/ 9433652 w 12192000"/>
              <a:gd name="connsiteY38" fmla="*/ 1681174 h 3482342"/>
              <a:gd name="connsiteX39" fmla="*/ 9403775 w 12192000"/>
              <a:gd name="connsiteY39" fmla="*/ 1690403 h 3482342"/>
              <a:gd name="connsiteX40" fmla="*/ 9382503 w 12192000"/>
              <a:gd name="connsiteY40" fmla="*/ 1706957 h 3482342"/>
              <a:gd name="connsiteX41" fmla="*/ 9381410 w 12192000"/>
              <a:gd name="connsiteY41" fmla="*/ 1718312 h 3482342"/>
              <a:gd name="connsiteX42" fmla="*/ 9365685 w 12192000"/>
              <a:gd name="connsiteY42" fmla="*/ 1724772 h 3482342"/>
              <a:gd name="connsiteX43" fmla="*/ 9278020 w 12192000"/>
              <a:gd name="connsiteY43" fmla="*/ 1741161 h 3482342"/>
              <a:gd name="connsiteX44" fmla="*/ 9217145 w 12192000"/>
              <a:gd name="connsiteY44" fmla="*/ 1771195 h 3482342"/>
              <a:gd name="connsiteX45" fmla="*/ 8955875 w 12192000"/>
              <a:gd name="connsiteY45" fmla="*/ 1796806 h 3482342"/>
              <a:gd name="connsiteX46" fmla="*/ 8648415 w 12192000"/>
              <a:gd name="connsiteY46" fmla="*/ 1878623 h 3482342"/>
              <a:gd name="connsiteX47" fmla="*/ 8495949 w 12192000"/>
              <a:gd name="connsiteY47" fmla="*/ 1902425 h 3482342"/>
              <a:gd name="connsiteX48" fmla="*/ 8236214 w 12192000"/>
              <a:gd name="connsiteY48" fmla="*/ 1909725 h 3482342"/>
              <a:gd name="connsiteX49" fmla="*/ 8132104 w 12192000"/>
              <a:gd name="connsiteY49" fmla="*/ 1895727 h 3482342"/>
              <a:gd name="connsiteX50" fmla="*/ 7918078 w 12192000"/>
              <a:gd name="connsiteY50" fmla="*/ 1862668 h 3482342"/>
              <a:gd name="connsiteX51" fmla="*/ 7817899 w 12192000"/>
              <a:gd name="connsiteY51" fmla="*/ 1862176 h 3482342"/>
              <a:gd name="connsiteX52" fmla="*/ 7768994 w 12192000"/>
              <a:gd name="connsiteY52" fmla="*/ 1855721 h 3482342"/>
              <a:gd name="connsiteX53" fmla="*/ 7618027 w 12192000"/>
              <a:gd name="connsiteY53" fmla="*/ 1830959 h 3482342"/>
              <a:gd name="connsiteX54" fmla="*/ 7449425 w 12192000"/>
              <a:gd name="connsiteY54" fmla="*/ 1810910 h 3482342"/>
              <a:gd name="connsiteX55" fmla="*/ 7342915 w 12192000"/>
              <a:gd name="connsiteY55" fmla="*/ 1819827 h 3482342"/>
              <a:gd name="connsiteX56" fmla="*/ 7255191 w 12192000"/>
              <a:gd name="connsiteY56" fmla="*/ 1834354 h 3482342"/>
              <a:gd name="connsiteX57" fmla="*/ 7131205 w 12192000"/>
              <a:gd name="connsiteY57" fmla="*/ 1845557 h 3482342"/>
              <a:gd name="connsiteX58" fmla="*/ 6941837 w 12192000"/>
              <a:gd name="connsiteY58" fmla="*/ 1840640 h 3482342"/>
              <a:gd name="connsiteX59" fmla="*/ 6837145 w 12192000"/>
              <a:gd name="connsiteY59" fmla="*/ 1870724 h 3482342"/>
              <a:gd name="connsiteX60" fmla="*/ 6753991 w 12192000"/>
              <a:gd name="connsiteY60" fmla="*/ 1860969 h 3482342"/>
              <a:gd name="connsiteX61" fmla="*/ 6727754 w 12192000"/>
              <a:gd name="connsiteY61" fmla="*/ 1882372 h 3482342"/>
              <a:gd name="connsiteX62" fmla="*/ 6723371 w 12192000"/>
              <a:gd name="connsiteY62" fmla="*/ 1886494 h 3482342"/>
              <a:gd name="connsiteX63" fmla="*/ 6702779 w 12192000"/>
              <a:gd name="connsiteY63" fmla="*/ 1893601 h 3482342"/>
              <a:gd name="connsiteX64" fmla="*/ 6686657 w 12192000"/>
              <a:gd name="connsiteY64" fmla="*/ 1907344 h 3482342"/>
              <a:gd name="connsiteX65" fmla="*/ 6651330 w 12192000"/>
              <a:gd name="connsiteY65" fmla="*/ 1922921 h 3482342"/>
              <a:gd name="connsiteX66" fmla="*/ 6622958 w 12192000"/>
              <a:gd name="connsiteY66" fmla="*/ 1936255 h 3482342"/>
              <a:gd name="connsiteX67" fmla="*/ 6522602 w 12192000"/>
              <a:gd name="connsiteY67" fmla="*/ 1954133 h 3482342"/>
              <a:gd name="connsiteX68" fmla="*/ 6444344 w 12192000"/>
              <a:gd name="connsiteY68" fmla="*/ 1969663 h 3482342"/>
              <a:gd name="connsiteX69" fmla="*/ 6409626 w 12192000"/>
              <a:gd name="connsiteY69" fmla="*/ 1978846 h 3482342"/>
              <a:gd name="connsiteX70" fmla="*/ 6333446 w 12192000"/>
              <a:gd name="connsiteY70" fmla="*/ 1997163 h 3482342"/>
              <a:gd name="connsiteX71" fmla="*/ 6294933 w 12192000"/>
              <a:gd name="connsiteY71" fmla="*/ 2019412 h 3482342"/>
              <a:gd name="connsiteX72" fmla="*/ 6238719 w 12192000"/>
              <a:gd name="connsiteY72" fmla="*/ 2042547 h 3482342"/>
              <a:gd name="connsiteX73" fmla="*/ 6142310 w 12192000"/>
              <a:gd name="connsiteY73" fmla="*/ 2092510 h 3482342"/>
              <a:gd name="connsiteX74" fmla="*/ 6056576 w 12192000"/>
              <a:gd name="connsiteY74" fmla="*/ 2134188 h 3482342"/>
              <a:gd name="connsiteX75" fmla="*/ 6007916 w 12192000"/>
              <a:gd name="connsiteY75" fmla="*/ 2143752 h 3482342"/>
              <a:gd name="connsiteX76" fmla="*/ 5947131 w 12192000"/>
              <a:gd name="connsiteY76" fmla="*/ 2148310 h 3482342"/>
              <a:gd name="connsiteX77" fmla="*/ 5898141 w 12192000"/>
              <a:gd name="connsiteY77" fmla="*/ 2144806 h 3482342"/>
              <a:gd name="connsiteX78" fmla="*/ 5855337 w 12192000"/>
              <a:gd name="connsiteY78" fmla="*/ 2137719 h 3482342"/>
              <a:gd name="connsiteX79" fmla="*/ 5817682 w 12192000"/>
              <a:gd name="connsiteY79" fmla="*/ 2157358 h 3482342"/>
              <a:gd name="connsiteX80" fmla="*/ 5735300 w 12192000"/>
              <a:gd name="connsiteY80" fmla="*/ 2158902 h 3482342"/>
              <a:gd name="connsiteX81" fmla="*/ 5591469 w 12192000"/>
              <a:gd name="connsiteY81" fmla="*/ 2178389 h 3482342"/>
              <a:gd name="connsiteX82" fmla="*/ 5452860 w 12192000"/>
              <a:gd name="connsiteY82" fmla="*/ 2180085 h 3482342"/>
              <a:gd name="connsiteX83" fmla="*/ 5414282 w 12192000"/>
              <a:gd name="connsiteY83" fmla="*/ 2183070 h 3482342"/>
              <a:gd name="connsiteX84" fmla="*/ 5368369 w 12192000"/>
              <a:gd name="connsiteY84" fmla="*/ 2204272 h 3482342"/>
              <a:gd name="connsiteX85" fmla="*/ 5336354 w 12192000"/>
              <a:gd name="connsiteY85" fmla="*/ 2218920 h 3482342"/>
              <a:gd name="connsiteX86" fmla="*/ 5291263 w 12192000"/>
              <a:gd name="connsiteY86" fmla="*/ 2239182 h 3482342"/>
              <a:gd name="connsiteX87" fmla="*/ 5255152 w 12192000"/>
              <a:gd name="connsiteY87" fmla="*/ 2247164 h 3482342"/>
              <a:gd name="connsiteX88" fmla="*/ 5233796 w 12192000"/>
              <a:gd name="connsiteY88" fmla="*/ 2268260 h 3482342"/>
              <a:gd name="connsiteX89" fmla="*/ 5212786 w 12192000"/>
              <a:gd name="connsiteY89" fmla="*/ 2296592 h 3482342"/>
              <a:gd name="connsiteX90" fmla="*/ 5173523 w 12192000"/>
              <a:gd name="connsiteY90" fmla="*/ 2309057 h 3482342"/>
              <a:gd name="connsiteX91" fmla="*/ 5123830 w 12192000"/>
              <a:gd name="connsiteY91" fmla="*/ 2307070 h 3482342"/>
              <a:gd name="connsiteX92" fmla="*/ 5065426 w 12192000"/>
              <a:gd name="connsiteY92" fmla="*/ 2324076 h 3482342"/>
              <a:gd name="connsiteX93" fmla="*/ 4975908 w 12192000"/>
              <a:gd name="connsiteY93" fmla="*/ 2364128 h 3482342"/>
              <a:gd name="connsiteX94" fmla="*/ 4913723 w 12192000"/>
              <a:gd name="connsiteY94" fmla="*/ 2385265 h 3482342"/>
              <a:gd name="connsiteX95" fmla="*/ 4746485 w 12192000"/>
              <a:gd name="connsiteY95" fmla="*/ 2451769 h 3482342"/>
              <a:gd name="connsiteX96" fmla="*/ 4681588 w 12192000"/>
              <a:gd name="connsiteY96" fmla="*/ 2467494 h 3482342"/>
              <a:gd name="connsiteX97" fmla="*/ 1783655 w 12192000"/>
              <a:gd name="connsiteY97" fmla="*/ 3163860 h 3482342"/>
              <a:gd name="connsiteX98" fmla="*/ 1325955 w 12192000"/>
              <a:gd name="connsiteY98" fmla="*/ 3176692 h 3482342"/>
              <a:gd name="connsiteX99" fmla="*/ 1190384 w 12192000"/>
              <a:gd name="connsiteY99" fmla="*/ 3203504 h 3482342"/>
              <a:gd name="connsiteX100" fmla="*/ 1094537 w 12192000"/>
              <a:gd name="connsiteY100" fmla="*/ 3229469 h 3482342"/>
              <a:gd name="connsiteX101" fmla="*/ 779276 w 12192000"/>
              <a:gd name="connsiteY101" fmla="*/ 3327290 h 3482342"/>
              <a:gd name="connsiteX102" fmla="*/ 600378 w 12192000"/>
              <a:gd name="connsiteY102" fmla="*/ 3335250 h 3482342"/>
              <a:gd name="connsiteX103" fmla="*/ 493457 w 12192000"/>
              <a:gd name="connsiteY103" fmla="*/ 3365044 h 3482342"/>
              <a:gd name="connsiteX104" fmla="*/ 349402 w 12192000"/>
              <a:gd name="connsiteY104" fmla="*/ 3380897 h 3482342"/>
              <a:gd name="connsiteX105" fmla="*/ 192183 w 12192000"/>
              <a:gd name="connsiteY105" fmla="*/ 3460075 h 3482342"/>
              <a:gd name="connsiteX106" fmla="*/ 46713 w 12192000"/>
              <a:gd name="connsiteY106" fmla="*/ 3462986 h 3482342"/>
              <a:gd name="connsiteX107" fmla="*/ 2765 w 12192000"/>
              <a:gd name="connsiteY107" fmla="*/ 3480770 h 3482342"/>
              <a:gd name="connsiteX108" fmla="*/ 0 w 12192000"/>
              <a:gd name="connsiteY108" fmla="*/ 3482342 h 3482342"/>
              <a:gd name="connsiteX109" fmla="*/ 0 w 12192000"/>
              <a:gd name="connsiteY109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338523 w 12192000"/>
              <a:gd name="connsiteY16" fmla="*/ 852810 h 3482342"/>
              <a:gd name="connsiteX17" fmla="*/ 11228040 w 12192000"/>
              <a:gd name="connsiteY17" fmla="*/ 958953 h 3482342"/>
              <a:gd name="connsiteX18" fmla="*/ 11193568 w 12192000"/>
              <a:gd name="connsiteY18" fmla="*/ 1039464 h 3482342"/>
              <a:gd name="connsiteX19" fmla="*/ 11120819 w 12192000"/>
              <a:gd name="connsiteY19" fmla="*/ 1126133 h 3482342"/>
              <a:gd name="connsiteX20" fmla="*/ 11028687 w 12192000"/>
              <a:gd name="connsiteY20" fmla="*/ 1199018 h 3482342"/>
              <a:gd name="connsiteX21" fmla="*/ 10815658 w 12192000"/>
              <a:gd name="connsiteY21" fmla="*/ 1287849 h 3482342"/>
              <a:gd name="connsiteX22" fmla="*/ 10679906 w 12192000"/>
              <a:gd name="connsiteY22" fmla="*/ 1324988 h 3482342"/>
              <a:gd name="connsiteX23" fmla="*/ 10636304 w 12192000"/>
              <a:gd name="connsiteY23" fmla="*/ 1317928 h 3482342"/>
              <a:gd name="connsiteX24" fmla="*/ 10573203 w 12192000"/>
              <a:gd name="connsiteY24" fmla="*/ 1351996 h 3482342"/>
              <a:gd name="connsiteX25" fmla="*/ 10513263 w 12192000"/>
              <a:gd name="connsiteY25" fmla="*/ 1350756 h 3482342"/>
              <a:gd name="connsiteX26" fmla="*/ 10464012 w 12192000"/>
              <a:gd name="connsiteY26" fmla="*/ 1391778 h 3482342"/>
              <a:gd name="connsiteX27" fmla="*/ 10405409 w 12192000"/>
              <a:gd name="connsiteY27" fmla="*/ 1422789 h 3482342"/>
              <a:gd name="connsiteX28" fmla="*/ 10370530 w 12192000"/>
              <a:gd name="connsiteY28" fmla="*/ 1441596 h 3482342"/>
              <a:gd name="connsiteX29" fmla="*/ 10264922 w 12192000"/>
              <a:gd name="connsiteY29" fmla="*/ 1472107 h 3482342"/>
              <a:gd name="connsiteX30" fmla="*/ 10058690 w 12192000"/>
              <a:gd name="connsiteY30" fmla="*/ 1474888 h 3482342"/>
              <a:gd name="connsiteX31" fmla="*/ 10004424 w 12192000"/>
              <a:gd name="connsiteY31" fmla="*/ 1489801 h 3482342"/>
              <a:gd name="connsiteX32" fmla="*/ 9999951 w 12192000"/>
              <a:gd name="connsiteY32" fmla="*/ 1499127 h 3482342"/>
              <a:gd name="connsiteX33" fmla="*/ 9845462 w 12192000"/>
              <a:gd name="connsiteY33" fmla="*/ 1548192 h 3482342"/>
              <a:gd name="connsiteX34" fmla="*/ 9736156 w 12192000"/>
              <a:gd name="connsiteY34" fmla="*/ 1581928 h 3482342"/>
              <a:gd name="connsiteX35" fmla="*/ 9693355 w 12192000"/>
              <a:gd name="connsiteY35" fmla="*/ 1602632 h 3482342"/>
              <a:gd name="connsiteX36" fmla="*/ 9664242 w 12192000"/>
              <a:gd name="connsiteY36" fmla="*/ 1622075 h 3482342"/>
              <a:gd name="connsiteX37" fmla="*/ 9579195 w 12192000"/>
              <a:gd name="connsiteY37" fmla="*/ 1648017 h 3482342"/>
              <a:gd name="connsiteX38" fmla="*/ 9433652 w 12192000"/>
              <a:gd name="connsiteY38" fmla="*/ 1681174 h 3482342"/>
              <a:gd name="connsiteX39" fmla="*/ 9403775 w 12192000"/>
              <a:gd name="connsiteY39" fmla="*/ 1690403 h 3482342"/>
              <a:gd name="connsiteX40" fmla="*/ 9382503 w 12192000"/>
              <a:gd name="connsiteY40" fmla="*/ 1706957 h 3482342"/>
              <a:gd name="connsiteX41" fmla="*/ 9381410 w 12192000"/>
              <a:gd name="connsiteY41" fmla="*/ 1718312 h 3482342"/>
              <a:gd name="connsiteX42" fmla="*/ 9365685 w 12192000"/>
              <a:gd name="connsiteY42" fmla="*/ 1724772 h 3482342"/>
              <a:gd name="connsiteX43" fmla="*/ 9278020 w 12192000"/>
              <a:gd name="connsiteY43" fmla="*/ 1741161 h 3482342"/>
              <a:gd name="connsiteX44" fmla="*/ 9217145 w 12192000"/>
              <a:gd name="connsiteY44" fmla="*/ 1771195 h 3482342"/>
              <a:gd name="connsiteX45" fmla="*/ 8955875 w 12192000"/>
              <a:gd name="connsiteY45" fmla="*/ 1796806 h 3482342"/>
              <a:gd name="connsiteX46" fmla="*/ 8648415 w 12192000"/>
              <a:gd name="connsiteY46" fmla="*/ 1878623 h 3482342"/>
              <a:gd name="connsiteX47" fmla="*/ 8495949 w 12192000"/>
              <a:gd name="connsiteY47" fmla="*/ 1902425 h 3482342"/>
              <a:gd name="connsiteX48" fmla="*/ 8236214 w 12192000"/>
              <a:gd name="connsiteY48" fmla="*/ 1909725 h 3482342"/>
              <a:gd name="connsiteX49" fmla="*/ 8132104 w 12192000"/>
              <a:gd name="connsiteY49" fmla="*/ 1895727 h 3482342"/>
              <a:gd name="connsiteX50" fmla="*/ 7918078 w 12192000"/>
              <a:gd name="connsiteY50" fmla="*/ 1862668 h 3482342"/>
              <a:gd name="connsiteX51" fmla="*/ 7817899 w 12192000"/>
              <a:gd name="connsiteY51" fmla="*/ 1862176 h 3482342"/>
              <a:gd name="connsiteX52" fmla="*/ 7768994 w 12192000"/>
              <a:gd name="connsiteY52" fmla="*/ 1855721 h 3482342"/>
              <a:gd name="connsiteX53" fmla="*/ 7618027 w 12192000"/>
              <a:gd name="connsiteY53" fmla="*/ 1830959 h 3482342"/>
              <a:gd name="connsiteX54" fmla="*/ 7449425 w 12192000"/>
              <a:gd name="connsiteY54" fmla="*/ 1810910 h 3482342"/>
              <a:gd name="connsiteX55" fmla="*/ 7342915 w 12192000"/>
              <a:gd name="connsiteY55" fmla="*/ 1819827 h 3482342"/>
              <a:gd name="connsiteX56" fmla="*/ 7255191 w 12192000"/>
              <a:gd name="connsiteY56" fmla="*/ 1834354 h 3482342"/>
              <a:gd name="connsiteX57" fmla="*/ 7131205 w 12192000"/>
              <a:gd name="connsiteY57" fmla="*/ 1845557 h 3482342"/>
              <a:gd name="connsiteX58" fmla="*/ 6941837 w 12192000"/>
              <a:gd name="connsiteY58" fmla="*/ 1840640 h 3482342"/>
              <a:gd name="connsiteX59" fmla="*/ 6837145 w 12192000"/>
              <a:gd name="connsiteY59" fmla="*/ 1870724 h 3482342"/>
              <a:gd name="connsiteX60" fmla="*/ 6753991 w 12192000"/>
              <a:gd name="connsiteY60" fmla="*/ 1860969 h 3482342"/>
              <a:gd name="connsiteX61" fmla="*/ 6727754 w 12192000"/>
              <a:gd name="connsiteY61" fmla="*/ 1882372 h 3482342"/>
              <a:gd name="connsiteX62" fmla="*/ 6723371 w 12192000"/>
              <a:gd name="connsiteY62" fmla="*/ 1886494 h 3482342"/>
              <a:gd name="connsiteX63" fmla="*/ 6702779 w 12192000"/>
              <a:gd name="connsiteY63" fmla="*/ 1893601 h 3482342"/>
              <a:gd name="connsiteX64" fmla="*/ 6686657 w 12192000"/>
              <a:gd name="connsiteY64" fmla="*/ 1907344 h 3482342"/>
              <a:gd name="connsiteX65" fmla="*/ 6651330 w 12192000"/>
              <a:gd name="connsiteY65" fmla="*/ 1922921 h 3482342"/>
              <a:gd name="connsiteX66" fmla="*/ 6622958 w 12192000"/>
              <a:gd name="connsiteY66" fmla="*/ 1936255 h 3482342"/>
              <a:gd name="connsiteX67" fmla="*/ 6522602 w 12192000"/>
              <a:gd name="connsiteY67" fmla="*/ 1954133 h 3482342"/>
              <a:gd name="connsiteX68" fmla="*/ 6444344 w 12192000"/>
              <a:gd name="connsiteY68" fmla="*/ 1969663 h 3482342"/>
              <a:gd name="connsiteX69" fmla="*/ 6409626 w 12192000"/>
              <a:gd name="connsiteY69" fmla="*/ 1978846 h 3482342"/>
              <a:gd name="connsiteX70" fmla="*/ 6333446 w 12192000"/>
              <a:gd name="connsiteY70" fmla="*/ 1997163 h 3482342"/>
              <a:gd name="connsiteX71" fmla="*/ 6294933 w 12192000"/>
              <a:gd name="connsiteY71" fmla="*/ 2019412 h 3482342"/>
              <a:gd name="connsiteX72" fmla="*/ 6238719 w 12192000"/>
              <a:gd name="connsiteY72" fmla="*/ 2042547 h 3482342"/>
              <a:gd name="connsiteX73" fmla="*/ 6138780 w 12192000"/>
              <a:gd name="connsiteY73" fmla="*/ 2081918 h 3482342"/>
              <a:gd name="connsiteX74" fmla="*/ 6056576 w 12192000"/>
              <a:gd name="connsiteY74" fmla="*/ 2134188 h 3482342"/>
              <a:gd name="connsiteX75" fmla="*/ 6007916 w 12192000"/>
              <a:gd name="connsiteY75" fmla="*/ 2143752 h 3482342"/>
              <a:gd name="connsiteX76" fmla="*/ 5947131 w 12192000"/>
              <a:gd name="connsiteY76" fmla="*/ 2148310 h 3482342"/>
              <a:gd name="connsiteX77" fmla="*/ 5898141 w 12192000"/>
              <a:gd name="connsiteY77" fmla="*/ 2144806 h 3482342"/>
              <a:gd name="connsiteX78" fmla="*/ 5855337 w 12192000"/>
              <a:gd name="connsiteY78" fmla="*/ 2137719 h 3482342"/>
              <a:gd name="connsiteX79" fmla="*/ 5817682 w 12192000"/>
              <a:gd name="connsiteY79" fmla="*/ 2157358 h 3482342"/>
              <a:gd name="connsiteX80" fmla="*/ 5735300 w 12192000"/>
              <a:gd name="connsiteY80" fmla="*/ 2158902 h 3482342"/>
              <a:gd name="connsiteX81" fmla="*/ 5591469 w 12192000"/>
              <a:gd name="connsiteY81" fmla="*/ 2178389 h 3482342"/>
              <a:gd name="connsiteX82" fmla="*/ 5452860 w 12192000"/>
              <a:gd name="connsiteY82" fmla="*/ 2180085 h 3482342"/>
              <a:gd name="connsiteX83" fmla="*/ 5414282 w 12192000"/>
              <a:gd name="connsiteY83" fmla="*/ 2183070 h 3482342"/>
              <a:gd name="connsiteX84" fmla="*/ 5368369 w 12192000"/>
              <a:gd name="connsiteY84" fmla="*/ 2204272 h 3482342"/>
              <a:gd name="connsiteX85" fmla="*/ 5336354 w 12192000"/>
              <a:gd name="connsiteY85" fmla="*/ 2218920 h 3482342"/>
              <a:gd name="connsiteX86" fmla="*/ 5291263 w 12192000"/>
              <a:gd name="connsiteY86" fmla="*/ 2239182 h 3482342"/>
              <a:gd name="connsiteX87" fmla="*/ 5255152 w 12192000"/>
              <a:gd name="connsiteY87" fmla="*/ 2247164 h 3482342"/>
              <a:gd name="connsiteX88" fmla="*/ 5233796 w 12192000"/>
              <a:gd name="connsiteY88" fmla="*/ 2268260 h 3482342"/>
              <a:gd name="connsiteX89" fmla="*/ 5212786 w 12192000"/>
              <a:gd name="connsiteY89" fmla="*/ 2296592 h 3482342"/>
              <a:gd name="connsiteX90" fmla="*/ 5173523 w 12192000"/>
              <a:gd name="connsiteY90" fmla="*/ 2309057 h 3482342"/>
              <a:gd name="connsiteX91" fmla="*/ 5123830 w 12192000"/>
              <a:gd name="connsiteY91" fmla="*/ 2307070 h 3482342"/>
              <a:gd name="connsiteX92" fmla="*/ 5065426 w 12192000"/>
              <a:gd name="connsiteY92" fmla="*/ 2324076 h 3482342"/>
              <a:gd name="connsiteX93" fmla="*/ 4975908 w 12192000"/>
              <a:gd name="connsiteY93" fmla="*/ 2364128 h 3482342"/>
              <a:gd name="connsiteX94" fmla="*/ 4913723 w 12192000"/>
              <a:gd name="connsiteY94" fmla="*/ 2385265 h 3482342"/>
              <a:gd name="connsiteX95" fmla="*/ 4746485 w 12192000"/>
              <a:gd name="connsiteY95" fmla="*/ 2451769 h 3482342"/>
              <a:gd name="connsiteX96" fmla="*/ 4681588 w 12192000"/>
              <a:gd name="connsiteY96" fmla="*/ 2467494 h 3482342"/>
              <a:gd name="connsiteX97" fmla="*/ 1783655 w 12192000"/>
              <a:gd name="connsiteY97" fmla="*/ 3163860 h 3482342"/>
              <a:gd name="connsiteX98" fmla="*/ 1325955 w 12192000"/>
              <a:gd name="connsiteY98" fmla="*/ 3176692 h 3482342"/>
              <a:gd name="connsiteX99" fmla="*/ 1190384 w 12192000"/>
              <a:gd name="connsiteY99" fmla="*/ 3203504 h 3482342"/>
              <a:gd name="connsiteX100" fmla="*/ 1094537 w 12192000"/>
              <a:gd name="connsiteY100" fmla="*/ 3229469 h 3482342"/>
              <a:gd name="connsiteX101" fmla="*/ 779276 w 12192000"/>
              <a:gd name="connsiteY101" fmla="*/ 3327290 h 3482342"/>
              <a:gd name="connsiteX102" fmla="*/ 600378 w 12192000"/>
              <a:gd name="connsiteY102" fmla="*/ 3335250 h 3482342"/>
              <a:gd name="connsiteX103" fmla="*/ 493457 w 12192000"/>
              <a:gd name="connsiteY103" fmla="*/ 3365044 h 3482342"/>
              <a:gd name="connsiteX104" fmla="*/ 349402 w 12192000"/>
              <a:gd name="connsiteY104" fmla="*/ 3380897 h 3482342"/>
              <a:gd name="connsiteX105" fmla="*/ 192183 w 12192000"/>
              <a:gd name="connsiteY105" fmla="*/ 3460075 h 3482342"/>
              <a:gd name="connsiteX106" fmla="*/ 46713 w 12192000"/>
              <a:gd name="connsiteY106" fmla="*/ 3462986 h 3482342"/>
              <a:gd name="connsiteX107" fmla="*/ 2765 w 12192000"/>
              <a:gd name="connsiteY107" fmla="*/ 3480770 h 3482342"/>
              <a:gd name="connsiteX108" fmla="*/ 0 w 12192000"/>
              <a:gd name="connsiteY108" fmla="*/ 3482342 h 3482342"/>
              <a:gd name="connsiteX109" fmla="*/ 0 w 12192000"/>
              <a:gd name="connsiteY109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338523 w 12192000"/>
              <a:gd name="connsiteY16" fmla="*/ 852810 h 3482342"/>
              <a:gd name="connsiteX17" fmla="*/ 11228040 w 12192000"/>
              <a:gd name="connsiteY17" fmla="*/ 958953 h 3482342"/>
              <a:gd name="connsiteX18" fmla="*/ 11193568 w 12192000"/>
              <a:gd name="connsiteY18" fmla="*/ 1039464 h 3482342"/>
              <a:gd name="connsiteX19" fmla="*/ 11120819 w 12192000"/>
              <a:gd name="connsiteY19" fmla="*/ 1126133 h 3482342"/>
              <a:gd name="connsiteX20" fmla="*/ 11028687 w 12192000"/>
              <a:gd name="connsiteY20" fmla="*/ 1199018 h 3482342"/>
              <a:gd name="connsiteX21" fmla="*/ 10815658 w 12192000"/>
              <a:gd name="connsiteY21" fmla="*/ 1287849 h 3482342"/>
              <a:gd name="connsiteX22" fmla="*/ 10679906 w 12192000"/>
              <a:gd name="connsiteY22" fmla="*/ 1324988 h 3482342"/>
              <a:gd name="connsiteX23" fmla="*/ 10636304 w 12192000"/>
              <a:gd name="connsiteY23" fmla="*/ 1317928 h 3482342"/>
              <a:gd name="connsiteX24" fmla="*/ 10573203 w 12192000"/>
              <a:gd name="connsiteY24" fmla="*/ 1351996 h 3482342"/>
              <a:gd name="connsiteX25" fmla="*/ 10513263 w 12192000"/>
              <a:gd name="connsiteY25" fmla="*/ 1350756 h 3482342"/>
              <a:gd name="connsiteX26" fmla="*/ 10464012 w 12192000"/>
              <a:gd name="connsiteY26" fmla="*/ 1391778 h 3482342"/>
              <a:gd name="connsiteX27" fmla="*/ 10405409 w 12192000"/>
              <a:gd name="connsiteY27" fmla="*/ 1422789 h 3482342"/>
              <a:gd name="connsiteX28" fmla="*/ 10370530 w 12192000"/>
              <a:gd name="connsiteY28" fmla="*/ 1441596 h 3482342"/>
              <a:gd name="connsiteX29" fmla="*/ 10264922 w 12192000"/>
              <a:gd name="connsiteY29" fmla="*/ 1472107 h 3482342"/>
              <a:gd name="connsiteX30" fmla="*/ 10058690 w 12192000"/>
              <a:gd name="connsiteY30" fmla="*/ 1474888 h 3482342"/>
              <a:gd name="connsiteX31" fmla="*/ 10004424 w 12192000"/>
              <a:gd name="connsiteY31" fmla="*/ 1489801 h 3482342"/>
              <a:gd name="connsiteX32" fmla="*/ 9999951 w 12192000"/>
              <a:gd name="connsiteY32" fmla="*/ 1499127 h 3482342"/>
              <a:gd name="connsiteX33" fmla="*/ 9845462 w 12192000"/>
              <a:gd name="connsiteY33" fmla="*/ 1548192 h 3482342"/>
              <a:gd name="connsiteX34" fmla="*/ 9736156 w 12192000"/>
              <a:gd name="connsiteY34" fmla="*/ 1581928 h 3482342"/>
              <a:gd name="connsiteX35" fmla="*/ 9693355 w 12192000"/>
              <a:gd name="connsiteY35" fmla="*/ 1602632 h 3482342"/>
              <a:gd name="connsiteX36" fmla="*/ 9664242 w 12192000"/>
              <a:gd name="connsiteY36" fmla="*/ 1622075 h 3482342"/>
              <a:gd name="connsiteX37" fmla="*/ 9579195 w 12192000"/>
              <a:gd name="connsiteY37" fmla="*/ 1648017 h 3482342"/>
              <a:gd name="connsiteX38" fmla="*/ 9433652 w 12192000"/>
              <a:gd name="connsiteY38" fmla="*/ 1681174 h 3482342"/>
              <a:gd name="connsiteX39" fmla="*/ 9403775 w 12192000"/>
              <a:gd name="connsiteY39" fmla="*/ 1690403 h 3482342"/>
              <a:gd name="connsiteX40" fmla="*/ 9382503 w 12192000"/>
              <a:gd name="connsiteY40" fmla="*/ 1706957 h 3482342"/>
              <a:gd name="connsiteX41" fmla="*/ 9381410 w 12192000"/>
              <a:gd name="connsiteY41" fmla="*/ 1718312 h 3482342"/>
              <a:gd name="connsiteX42" fmla="*/ 9365685 w 12192000"/>
              <a:gd name="connsiteY42" fmla="*/ 1724772 h 3482342"/>
              <a:gd name="connsiteX43" fmla="*/ 9278020 w 12192000"/>
              <a:gd name="connsiteY43" fmla="*/ 1741161 h 3482342"/>
              <a:gd name="connsiteX44" fmla="*/ 9217145 w 12192000"/>
              <a:gd name="connsiteY44" fmla="*/ 1771195 h 3482342"/>
              <a:gd name="connsiteX45" fmla="*/ 8955875 w 12192000"/>
              <a:gd name="connsiteY45" fmla="*/ 1796806 h 3482342"/>
              <a:gd name="connsiteX46" fmla="*/ 8648415 w 12192000"/>
              <a:gd name="connsiteY46" fmla="*/ 1878623 h 3482342"/>
              <a:gd name="connsiteX47" fmla="*/ 8495949 w 12192000"/>
              <a:gd name="connsiteY47" fmla="*/ 1902425 h 3482342"/>
              <a:gd name="connsiteX48" fmla="*/ 8236214 w 12192000"/>
              <a:gd name="connsiteY48" fmla="*/ 1909725 h 3482342"/>
              <a:gd name="connsiteX49" fmla="*/ 8132104 w 12192000"/>
              <a:gd name="connsiteY49" fmla="*/ 1895727 h 3482342"/>
              <a:gd name="connsiteX50" fmla="*/ 7918078 w 12192000"/>
              <a:gd name="connsiteY50" fmla="*/ 1862668 h 3482342"/>
              <a:gd name="connsiteX51" fmla="*/ 7817899 w 12192000"/>
              <a:gd name="connsiteY51" fmla="*/ 1862176 h 3482342"/>
              <a:gd name="connsiteX52" fmla="*/ 7768994 w 12192000"/>
              <a:gd name="connsiteY52" fmla="*/ 1855721 h 3482342"/>
              <a:gd name="connsiteX53" fmla="*/ 7618027 w 12192000"/>
              <a:gd name="connsiteY53" fmla="*/ 1830959 h 3482342"/>
              <a:gd name="connsiteX54" fmla="*/ 7449425 w 12192000"/>
              <a:gd name="connsiteY54" fmla="*/ 1810910 h 3482342"/>
              <a:gd name="connsiteX55" fmla="*/ 7342915 w 12192000"/>
              <a:gd name="connsiteY55" fmla="*/ 1819827 h 3482342"/>
              <a:gd name="connsiteX56" fmla="*/ 7255191 w 12192000"/>
              <a:gd name="connsiteY56" fmla="*/ 1834354 h 3482342"/>
              <a:gd name="connsiteX57" fmla="*/ 7131205 w 12192000"/>
              <a:gd name="connsiteY57" fmla="*/ 1845557 h 3482342"/>
              <a:gd name="connsiteX58" fmla="*/ 6941837 w 12192000"/>
              <a:gd name="connsiteY58" fmla="*/ 1840640 h 3482342"/>
              <a:gd name="connsiteX59" fmla="*/ 6837145 w 12192000"/>
              <a:gd name="connsiteY59" fmla="*/ 1870724 h 3482342"/>
              <a:gd name="connsiteX60" fmla="*/ 6753991 w 12192000"/>
              <a:gd name="connsiteY60" fmla="*/ 1860969 h 3482342"/>
              <a:gd name="connsiteX61" fmla="*/ 6727754 w 12192000"/>
              <a:gd name="connsiteY61" fmla="*/ 1882372 h 3482342"/>
              <a:gd name="connsiteX62" fmla="*/ 6723371 w 12192000"/>
              <a:gd name="connsiteY62" fmla="*/ 1886494 h 3482342"/>
              <a:gd name="connsiteX63" fmla="*/ 6702779 w 12192000"/>
              <a:gd name="connsiteY63" fmla="*/ 1893601 h 3482342"/>
              <a:gd name="connsiteX64" fmla="*/ 6686657 w 12192000"/>
              <a:gd name="connsiteY64" fmla="*/ 1907344 h 3482342"/>
              <a:gd name="connsiteX65" fmla="*/ 6651330 w 12192000"/>
              <a:gd name="connsiteY65" fmla="*/ 1922921 h 3482342"/>
              <a:gd name="connsiteX66" fmla="*/ 6622958 w 12192000"/>
              <a:gd name="connsiteY66" fmla="*/ 1936255 h 3482342"/>
              <a:gd name="connsiteX67" fmla="*/ 6522602 w 12192000"/>
              <a:gd name="connsiteY67" fmla="*/ 1954133 h 3482342"/>
              <a:gd name="connsiteX68" fmla="*/ 6444344 w 12192000"/>
              <a:gd name="connsiteY68" fmla="*/ 1969663 h 3482342"/>
              <a:gd name="connsiteX69" fmla="*/ 6409626 w 12192000"/>
              <a:gd name="connsiteY69" fmla="*/ 1978846 h 3482342"/>
              <a:gd name="connsiteX70" fmla="*/ 6333446 w 12192000"/>
              <a:gd name="connsiteY70" fmla="*/ 1997163 h 3482342"/>
              <a:gd name="connsiteX71" fmla="*/ 6294933 w 12192000"/>
              <a:gd name="connsiteY71" fmla="*/ 2019412 h 3482342"/>
              <a:gd name="connsiteX72" fmla="*/ 6238719 w 12192000"/>
              <a:gd name="connsiteY72" fmla="*/ 2042547 h 3482342"/>
              <a:gd name="connsiteX73" fmla="*/ 6187205 w 12192000"/>
              <a:gd name="connsiteY73" fmla="*/ 2060048 h 3482342"/>
              <a:gd name="connsiteX74" fmla="*/ 6138780 w 12192000"/>
              <a:gd name="connsiteY74" fmla="*/ 2081918 h 3482342"/>
              <a:gd name="connsiteX75" fmla="*/ 6056576 w 12192000"/>
              <a:gd name="connsiteY75" fmla="*/ 2134188 h 3482342"/>
              <a:gd name="connsiteX76" fmla="*/ 6007916 w 12192000"/>
              <a:gd name="connsiteY76" fmla="*/ 2143752 h 3482342"/>
              <a:gd name="connsiteX77" fmla="*/ 5947131 w 12192000"/>
              <a:gd name="connsiteY77" fmla="*/ 2148310 h 3482342"/>
              <a:gd name="connsiteX78" fmla="*/ 5898141 w 12192000"/>
              <a:gd name="connsiteY78" fmla="*/ 2144806 h 3482342"/>
              <a:gd name="connsiteX79" fmla="*/ 5855337 w 12192000"/>
              <a:gd name="connsiteY79" fmla="*/ 2137719 h 3482342"/>
              <a:gd name="connsiteX80" fmla="*/ 5817682 w 12192000"/>
              <a:gd name="connsiteY80" fmla="*/ 2157358 h 3482342"/>
              <a:gd name="connsiteX81" fmla="*/ 5735300 w 12192000"/>
              <a:gd name="connsiteY81" fmla="*/ 2158902 h 3482342"/>
              <a:gd name="connsiteX82" fmla="*/ 5591469 w 12192000"/>
              <a:gd name="connsiteY82" fmla="*/ 2178389 h 3482342"/>
              <a:gd name="connsiteX83" fmla="*/ 5452860 w 12192000"/>
              <a:gd name="connsiteY83" fmla="*/ 2180085 h 3482342"/>
              <a:gd name="connsiteX84" fmla="*/ 5414282 w 12192000"/>
              <a:gd name="connsiteY84" fmla="*/ 2183070 h 3482342"/>
              <a:gd name="connsiteX85" fmla="*/ 5368369 w 12192000"/>
              <a:gd name="connsiteY85" fmla="*/ 2204272 h 3482342"/>
              <a:gd name="connsiteX86" fmla="*/ 5336354 w 12192000"/>
              <a:gd name="connsiteY86" fmla="*/ 2218920 h 3482342"/>
              <a:gd name="connsiteX87" fmla="*/ 5291263 w 12192000"/>
              <a:gd name="connsiteY87" fmla="*/ 2239182 h 3482342"/>
              <a:gd name="connsiteX88" fmla="*/ 5255152 w 12192000"/>
              <a:gd name="connsiteY88" fmla="*/ 2247164 h 3482342"/>
              <a:gd name="connsiteX89" fmla="*/ 5233796 w 12192000"/>
              <a:gd name="connsiteY89" fmla="*/ 2268260 h 3482342"/>
              <a:gd name="connsiteX90" fmla="*/ 5212786 w 12192000"/>
              <a:gd name="connsiteY90" fmla="*/ 2296592 h 3482342"/>
              <a:gd name="connsiteX91" fmla="*/ 5173523 w 12192000"/>
              <a:gd name="connsiteY91" fmla="*/ 2309057 h 3482342"/>
              <a:gd name="connsiteX92" fmla="*/ 5123830 w 12192000"/>
              <a:gd name="connsiteY92" fmla="*/ 2307070 h 3482342"/>
              <a:gd name="connsiteX93" fmla="*/ 5065426 w 12192000"/>
              <a:gd name="connsiteY93" fmla="*/ 2324076 h 3482342"/>
              <a:gd name="connsiteX94" fmla="*/ 4975908 w 12192000"/>
              <a:gd name="connsiteY94" fmla="*/ 2364128 h 3482342"/>
              <a:gd name="connsiteX95" fmla="*/ 4913723 w 12192000"/>
              <a:gd name="connsiteY95" fmla="*/ 2385265 h 3482342"/>
              <a:gd name="connsiteX96" fmla="*/ 4746485 w 12192000"/>
              <a:gd name="connsiteY96" fmla="*/ 2451769 h 3482342"/>
              <a:gd name="connsiteX97" fmla="*/ 4681588 w 12192000"/>
              <a:gd name="connsiteY97" fmla="*/ 2467494 h 3482342"/>
              <a:gd name="connsiteX98" fmla="*/ 1783655 w 12192000"/>
              <a:gd name="connsiteY98" fmla="*/ 3163860 h 3482342"/>
              <a:gd name="connsiteX99" fmla="*/ 1325955 w 12192000"/>
              <a:gd name="connsiteY99" fmla="*/ 3176692 h 3482342"/>
              <a:gd name="connsiteX100" fmla="*/ 1190384 w 12192000"/>
              <a:gd name="connsiteY100" fmla="*/ 3203504 h 3482342"/>
              <a:gd name="connsiteX101" fmla="*/ 1094537 w 12192000"/>
              <a:gd name="connsiteY101" fmla="*/ 3229469 h 3482342"/>
              <a:gd name="connsiteX102" fmla="*/ 779276 w 12192000"/>
              <a:gd name="connsiteY102" fmla="*/ 3327290 h 3482342"/>
              <a:gd name="connsiteX103" fmla="*/ 600378 w 12192000"/>
              <a:gd name="connsiteY103" fmla="*/ 3335250 h 3482342"/>
              <a:gd name="connsiteX104" fmla="*/ 493457 w 12192000"/>
              <a:gd name="connsiteY104" fmla="*/ 3365044 h 3482342"/>
              <a:gd name="connsiteX105" fmla="*/ 349402 w 12192000"/>
              <a:gd name="connsiteY105" fmla="*/ 3380897 h 3482342"/>
              <a:gd name="connsiteX106" fmla="*/ 192183 w 12192000"/>
              <a:gd name="connsiteY106" fmla="*/ 3460075 h 3482342"/>
              <a:gd name="connsiteX107" fmla="*/ 46713 w 12192000"/>
              <a:gd name="connsiteY107" fmla="*/ 3462986 h 3482342"/>
              <a:gd name="connsiteX108" fmla="*/ 2765 w 12192000"/>
              <a:gd name="connsiteY108" fmla="*/ 3480770 h 3482342"/>
              <a:gd name="connsiteX109" fmla="*/ 0 w 12192000"/>
              <a:gd name="connsiteY109" fmla="*/ 3482342 h 3482342"/>
              <a:gd name="connsiteX110" fmla="*/ 0 w 12192000"/>
              <a:gd name="connsiteY110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338523 w 12192000"/>
              <a:gd name="connsiteY16" fmla="*/ 852810 h 3482342"/>
              <a:gd name="connsiteX17" fmla="*/ 11228040 w 12192000"/>
              <a:gd name="connsiteY17" fmla="*/ 958953 h 3482342"/>
              <a:gd name="connsiteX18" fmla="*/ 11193568 w 12192000"/>
              <a:gd name="connsiteY18" fmla="*/ 1039464 h 3482342"/>
              <a:gd name="connsiteX19" fmla="*/ 11120819 w 12192000"/>
              <a:gd name="connsiteY19" fmla="*/ 1126133 h 3482342"/>
              <a:gd name="connsiteX20" fmla="*/ 11028687 w 12192000"/>
              <a:gd name="connsiteY20" fmla="*/ 1199018 h 3482342"/>
              <a:gd name="connsiteX21" fmla="*/ 10815658 w 12192000"/>
              <a:gd name="connsiteY21" fmla="*/ 1287849 h 3482342"/>
              <a:gd name="connsiteX22" fmla="*/ 10679906 w 12192000"/>
              <a:gd name="connsiteY22" fmla="*/ 1324988 h 3482342"/>
              <a:gd name="connsiteX23" fmla="*/ 10636304 w 12192000"/>
              <a:gd name="connsiteY23" fmla="*/ 1317928 h 3482342"/>
              <a:gd name="connsiteX24" fmla="*/ 10573203 w 12192000"/>
              <a:gd name="connsiteY24" fmla="*/ 1351996 h 3482342"/>
              <a:gd name="connsiteX25" fmla="*/ 10513263 w 12192000"/>
              <a:gd name="connsiteY25" fmla="*/ 1350756 h 3482342"/>
              <a:gd name="connsiteX26" fmla="*/ 10464012 w 12192000"/>
              <a:gd name="connsiteY26" fmla="*/ 1391778 h 3482342"/>
              <a:gd name="connsiteX27" fmla="*/ 10405409 w 12192000"/>
              <a:gd name="connsiteY27" fmla="*/ 1422789 h 3482342"/>
              <a:gd name="connsiteX28" fmla="*/ 10370530 w 12192000"/>
              <a:gd name="connsiteY28" fmla="*/ 1441596 h 3482342"/>
              <a:gd name="connsiteX29" fmla="*/ 10264922 w 12192000"/>
              <a:gd name="connsiteY29" fmla="*/ 1472107 h 3482342"/>
              <a:gd name="connsiteX30" fmla="*/ 10058690 w 12192000"/>
              <a:gd name="connsiteY30" fmla="*/ 1474888 h 3482342"/>
              <a:gd name="connsiteX31" fmla="*/ 10004424 w 12192000"/>
              <a:gd name="connsiteY31" fmla="*/ 1489801 h 3482342"/>
              <a:gd name="connsiteX32" fmla="*/ 9999951 w 12192000"/>
              <a:gd name="connsiteY32" fmla="*/ 1499127 h 3482342"/>
              <a:gd name="connsiteX33" fmla="*/ 9845462 w 12192000"/>
              <a:gd name="connsiteY33" fmla="*/ 1548192 h 3482342"/>
              <a:gd name="connsiteX34" fmla="*/ 9736156 w 12192000"/>
              <a:gd name="connsiteY34" fmla="*/ 1581928 h 3482342"/>
              <a:gd name="connsiteX35" fmla="*/ 9693355 w 12192000"/>
              <a:gd name="connsiteY35" fmla="*/ 1602632 h 3482342"/>
              <a:gd name="connsiteX36" fmla="*/ 9664242 w 12192000"/>
              <a:gd name="connsiteY36" fmla="*/ 1622075 h 3482342"/>
              <a:gd name="connsiteX37" fmla="*/ 9579195 w 12192000"/>
              <a:gd name="connsiteY37" fmla="*/ 1648017 h 3482342"/>
              <a:gd name="connsiteX38" fmla="*/ 9433652 w 12192000"/>
              <a:gd name="connsiteY38" fmla="*/ 1681174 h 3482342"/>
              <a:gd name="connsiteX39" fmla="*/ 9403775 w 12192000"/>
              <a:gd name="connsiteY39" fmla="*/ 1690403 h 3482342"/>
              <a:gd name="connsiteX40" fmla="*/ 9382503 w 12192000"/>
              <a:gd name="connsiteY40" fmla="*/ 1706957 h 3482342"/>
              <a:gd name="connsiteX41" fmla="*/ 9381410 w 12192000"/>
              <a:gd name="connsiteY41" fmla="*/ 1718312 h 3482342"/>
              <a:gd name="connsiteX42" fmla="*/ 9365685 w 12192000"/>
              <a:gd name="connsiteY42" fmla="*/ 1724772 h 3482342"/>
              <a:gd name="connsiteX43" fmla="*/ 9278020 w 12192000"/>
              <a:gd name="connsiteY43" fmla="*/ 1741161 h 3482342"/>
              <a:gd name="connsiteX44" fmla="*/ 9217145 w 12192000"/>
              <a:gd name="connsiteY44" fmla="*/ 1771195 h 3482342"/>
              <a:gd name="connsiteX45" fmla="*/ 8955875 w 12192000"/>
              <a:gd name="connsiteY45" fmla="*/ 1796806 h 3482342"/>
              <a:gd name="connsiteX46" fmla="*/ 8648415 w 12192000"/>
              <a:gd name="connsiteY46" fmla="*/ 1878623 h 3482342"/>
              <a:gd name="connsiteX47" fmla="*/ 8495949 w 12192000"/>
              <a:gd name="connsiteY47" fmla="*/ 1902425 h 3482342"/>
              <a:gd name="connsiteX48" fmla="*/ 8236214 w 12192000"/>
              <a:gd name="connsiteY48" fmla="*/ 1909725 h 3482342"/>
              <a:gd name="connsiteX49" fmla="*/ 8132104 w 12192000"/>
              <a:gd name="connsiteY49" fmla="*/ 1895727 h 3482342"/>
              <a:gd name="connsiteX50" fmla="*/ 7918078 w 12192000"/>
              <a:gd name="connsiteY50" fmla="*/ 1862668 h 3482342"/>
              <a:gd name="connsiteX51" fmla="*/ 7817899 w 12192000"/>
              <a:gd name="connsiteY51" fmla="*/ 1862176 h 3482342"/>
              <a:gd name="connsiteX52" fmla="*/ 7768994 w 12192000"/>
              <a:gd name="connsiteY52" fmla="*/ 1855721 h 3482342"/>
              <a:gd name="connsiteX53" fmla="*/ 7618027 w 12192000"/>
              <a:gd name="connsiteY53" fmla="*/ 1830959 h 3482342"/>
              <a:gd name="connsiteX54" fmla="*/ 7449425 w 12192000"/>
              <a:gd name="connsiteY54" fmla="*/ 1810910 h 3482342"/>
              <a:gd name="connsiteX55" fmla="*/ 7342915 w 12192000"/>
              <a:gd name="connsiteY55" fmla="*/ 1819827 h 3482342"/>
              <a:gd name="connsiteX56" fmla="*/ 7255191 w 12192000"/>
              <a:gd name="connsiteY56" fmla="*/ 1834354 h 3482342"/>
              <a:gd name="connsiteX57" fmla="*/ 7131205 w 12192000"/>
              <a:gd name="connsiteY57" fmla="*/ 1845557 h 3482342"/>
              <a:gd name="connsiteX58" fmla="*/ 6941837 w 12192000"/>
              <a:gd name="connsiteY58" fmla="*/ 1840640 h 3482342"/>
              <a:gd name="connsiteX59" fmla="*/ 6837145 w 12192000"/>
              <a:gd name="connsiteY59" fmla="*/ 1870724 h 3482342"/>
              <a:gd name="connsiteX60" fmla="*/ 6753991 w 12192000"/>
              <a:gd name="connsiteY60" fmla="*/ 1860969 h 3482342"/>
              <a:gd name="connsiteX61" fmla="*/ 6727754 w 12192000"/>
              <a:gd name="connsiteY61" fmla="*/ 1882372 h 3482342"/>
              <a:gd name="connsiteX62" fmla="*/ 6723371 w 12192000"/>
              <a:gd name="connsiteY62" fmla="*/ 1886494 h 3482342"/>
              <a:gd name="connsiteX63" fmla="*/ 6702779 w 12192000"/>
              <a:gd name="connsiteY63" fmla="*/ 1893601 h 3482342"/>
              <a:gd name="connsiteX64" fmla="*/ 6686657 w 12192000"/>
              <a:gd name="connsiteY64" fmla="*/ 1907344 h 3482342"/>
              <a:gd name="connsiteX65" fmla="*/ 6651330 w 12192000"/>
              <a:gd name="connsiteY65" fmla="*/ 1922921 h 3482342"/>
              <a:gd name="connsiteX66" fmla="*/ 6622958 w 12192000"/>
              <a:gd name="connsiteY66" fmla="*/ 1936255 h 3482342"/>
              <a:gd name="connsiteX67" fmla="*/ 6522602 w 12192000"/>
              <a:gd name="connsiteY67" fmla="*/ 1954133 h 3482342"/>
              <a:gd name="connsiteX68" fmla="*/ 6444344 w 12192000"/>
              <a:gd name="connsiteY68" fmla="*/ 1969663 h 3482342"/>
              <a:gd name="connsiteX69" fmla="*/ 6409626 w 12192000"/>
              <a:gd name="connsiteY69" fmla="*/ 1978846 h 3482342"/>
              <a:gd name="connsiteX70" fmla="*/ 6333446 w 12192000"/>
              <a:gd name="connsiteY70" fmla="*/ 1997163 h 3482342"/>
              <a:gd name="connsiteX71" fmla="*/ 6294933 w 12192000"/>
              <a:gd name="connsiteY71" fmla="*/ 2019412 h 3482342"/>
              <a:gd name="connsiteX72" fmla="*/ 6238719 w 12192000"/>
              <a:gd name="connsiteY72" fmla="*/ 2042547 h 3482342"/>
              <a:gd name="connsiteX73" fmla="*/ 6187205 w 12192000"/>
              <a:gd name="connsiteY73" fmla="*/ 2060048 h 3482342"/>
              <a:gd name="connsiteX74" fmla="*/ 6138780 w 12192000"/>
              <a:gd name="connsiteY74" fmla="*/ 2081918 h 3482342"/>
              <a:gd name="connsiteX75" fmla="*/ 6120125 w 12192000"/>
              <a:gd name="connsiteY75" fmla="*/ 2109475 h 3482342"/>
              <a:gd name="connsiteX76" fmla="*/ 6056576 w 12192000"/>
              <a:gd name="connsiteY76" fmla="*/ 2134188 h 3482342"/>
              <a:gd name="connsiteX77" fmla="*/ 6007916 w 12192000"/>
              <a:gd name="connsiteY77" fmla="*/ 2143752 h 3482342"/>
              <a:gd name="connsiteX78" fmla="*/ 5947131 w 12192000"/>
              <a:gd name="connsiteY78" fmla="*/ 2148310 h 3482342"/>
              <a:gd name="connsiteX79" fmla="*/ 5898141 w 12192000"/>
              <a:gd name="connsiteY79" fmla="*/ 2144806 h 3482342"/>
              <a:gd name="connsiteX80" fmla="*/ 5855337 w 12192000"/>
              <a:gd name="connsiteY80" fmla="*/ 2137719 h 3482342"/>
              <a:gd name="connsiteX81" fmla="*/ 5817682 w 12192000"/>
              <a:gd name="connsiteY81" fmla="*/ 2157358 h 3482342"/>
              <a:gd name="connsiteX82" fmla="*/ 5735300 w 12192000"/>
              <a:gd name="connsiteY82" fmla="*/ 2158902 h 3482342"/>
              <a:gd name="connsiteX83" fmla="*/ 5591469 w 12192000"/>
              <a:gd name="connsiteY83" fmla="*/ 2178389 h 3482342"/>
              <a:gd name="connsiteX84" fmla="*/ 5452860 w 12192000"/>
              <a:gd name="connsiteY84" fmla="*/ 2180085 h 3482342"/>
              <a:gd name="connsiteX85" fmla="*/ 5414282 w 12192000"/>
              <a:gd name="connsiteY85" fmla="*/ 2183070 h 3482342"/>
              <a:gd name="connsiteX86" fmla="*/ 5368369 w 12192000"/>
              <a:gd name="connsiteY86" fmla="*/ 2204272 h 3482342"/>
              <a:gd name="connsiteX87" fmla="*/ 5336354 w 12192000"/>
              <a:gd name="connsiteY87" fmla="*/ 2218920 h 3482342"/>
              <a:gd name="connsiteX88" fmla="*/ 5291263 w 12192000"/>
              <a:gd name="connsiteY88" fmla="*/ 2239182 h 3482342"/>
              <a:gd name="connsiteX89" fmla="*/ 5255152 w 12192000"/>
              <a:gd name="connsiteY89" fmla="*/ 2247164 h 3482342"/>
              <a:gd name="connsiteX90" fmla="*/ 5233796 w 12192000"/>
              <a:gd name="connsiteY90" fmla="*/ 2268260 h 3482342"/>
              <a:gd name="connsiteX91" fmla="*/ 5212786 w 12192000"/>
              <a:gd name="connsiteY91" fmla="*/ 2296592 h 3482342"/>
              <a:gd name="connsiteX92" fmla="*/ 5173523 w 12192000"/>
              <a:gd name="connsiteY92" fmla="*/ 2309057 h 3482342"/>
              <a:gd name="connsiteX93" fmla="*/ 5123830 w 12192000"/>
              <a:gd name="connsiteY93" fmla="*/ 2307070 h 3482342"/>
              <a:gd name="connsiteX94" fmla="*/ 5065426 w 12192000"/>
              <a:gd name="connsiteY94" fmla="*/ 2324076 h 3482342"/>
              <a:gd name="connsiteX95" fmla="*/ 4975908 w 12192000"/>
              <a:gd name="connsiteY95" fmla="*/ 2364128 h 3482342"/>
              <a:gd name="connsiteX96" fmla="*/ 4913723 w 12192000"/>
              <a:gd name="connsiteY96" fmla="*/ 2385265 h 3482342"/>
              <a:gd name="connsiteX97" fmla="*/ 4746485 w 12192000"/>
              <a:gd name="connsiteY97" fmla="*/ 2451769 h 3482342"/>
              <a:gd name="connsiteX98" fmla="*/ 4681588 w 12192000"/>
              <a:gd name="connsiteY98" fmla="*/ 2467494 h 3482342"/>
              <a:gd name="connsiteX99" fmla="*/ 1783655 w 12192000"/>
              <a:gd name="connsiteY99" fmla="*/ 3163860 h 3482342"/>
              <a:gd name="connsiteX100" fmla="*/ 1325955 w 12192000"/>
              <a:gd name="connsiteY100" fmla="*/ 3176692 h 3482342"/>
              <a:gd name="connsiteX101" fmla="*/ 1190384 w 12192000"/>
              <a:gd name="connsiteY101" fmla="*/ 3203504 h 3482342"/>
              <a:gd name="connsiteX102" fmla="*/ 1094537 w 12192000"/>
              <a:gd name="connsiteY102" fmla="*/ 3229469 h 3482342"/>
              <a:gd name="connsiteX103" fmla="*/ 779276 w 12192000"/>
              <a:gd name="connsiteY103" fmla="*/ 3327290 h 3482342"/>
              <a:gd name="connsiteX104" fmla="*/ 600378 w 12192000"/>
              <a:gd name="connsiteY104" fmla="*/ 3335250 h 3482342"/>
              <a:gd name="connsiteX105" fmla="*/ 493457 w 12192000"/>
              <a:gd name="connsiteY105" fmla="*/ 3365044 h 3482342"/>
              <a:gd name="connsiteX106" fmla="*/ 349402 w 12192000"/>
              <a:gd name="connsiteY106" fmla="*/ 3380897 h 3482342"/>
              <a:gd name="connsiteX107" fmla="*/ 192183 w 12192000"/>
              <a:gd name="connsiteY107" fmla="*/ 3460075 h 3482342"/>
              <a:gd name="connsiteX108" fmla="*/ 46713 w 12192000"/>
              <a:gd name="connsiteY108" fmla="*/ 3462986 h 3482342"/>
              <a:gd name="connsiteX109" fmla="*/ 2765 w 12192000"/>
              <a:gd name="connsiteY109" fmla="*/ 3480770 h 3482342"/>
              <a:gd name="connsiteX110" fmla="*/ 0 w 12192000"/>
              <a:gd name="connsiteY110" fmla="*/ 3482342 h 3482342"/>
              <a:gd name="connsiteX111" fmla="*/ 0 w 12192000"/>
              <a:gd name="connsiteY111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338523 w 12192000"/>
              <a:gd name="connsiteY16" fmla="*/ 852810 h 3482342"/>
              <a:gd name="connsiteX17" fmla="*/ 11228040 w 12192000"/>
              <a:gd name="connsiteY17" fmla="*/ 958953 h 3482342"/>
              <a:gd name="connsiteX18" fmla="*/ 11193568 w 12192000"/>
              <a:gd name="connsiteY18" fmla="*/ 1039464 h 3482342"/>
              <a:gd name="connsiteX19" fmla="*/ 11120819 w 12192000"/>
              <a:gd name="connsiteY19" fmla="*/ 1126133 h 3482342"/>
              <a:gd name="connsiteX20" fmla="*/ 11028687 w 12192000"/>
              <a:gd name="connsiteY20" fmla="*/ 1199018 h 3482342"/>
              <a:gd name="connsiteX21" fmla="*/ 10815658 w 12192000"/>
              <a:gd name="connsiteY21" fmla="*/ 1287849 h 3482342"/>
              <a:gd name="connsiteX22" fmla="*/ 10679906 w 12192000"/>
              <a:gd name="connsiteY22" fmla="*/ 1324988 h 3482342"/>
              <a:gd name="connsiteX23" fmla="*/ 10636304 w 12192000"/>
              <a:gd name="connsiteY23" fmla="*/ 1317928 h 3482342"/>
              <a:gd name="connsiteX24" fmla="*/ 10573203 w 12192000"/>
              <a:gd name="connsiteY24" fmla="*/ 1351996 h 3482342"/>
              <a:gd name="connsiteX25" fmla="*/ 10513263 w 12192000"/>
              <a:gd name="connsiteY25" fmla="*/ 1350756 h 3482342"/>
              <a:gd name="connsiteX26" fmla="*/ 10464012 w 12192000"/>
              <a:gd name="connsiteY26" fmla="*/ 1391778 h 3482342"/>
              <a:gd name="connsiteX27" fmla="*/ 10405409 w 12192000"/>
              <a:gd name="connsiteY27" fmla="*/ 1422789 h 3482342"/>
              <a:gd name="connsiteX28" fmla="*/ 10370530 w 12192000"/>
              <a:gd name="connsiteY28" fmla="*/ 1441596 h 3482342"/>
              <a:gd name="connsiteX29" fmla="*/ 10264922 w 12192000"/>
              <a:gd name="connsiteY29" fmla="*/ 1472107 h 3482342"/>
              <a:gd name="connsiteX30" fmla="*/ 10058690 w 12192000"/>
              <a:gd name="connsiteY30" fmla="*/ 1474888 h 3482342"/>
              <a:gd name="connsiteX31" fmla="*/ 10004424 w 12192000"/>
              <a:gd name="connsiteY31" fmla="*/ 1489801 h 3482342"/>
              <a:gd name="connsiteX32" fmla="*/ 9999951 w 12192000"/>
              <a:gd name="connsiteY32" fmla="*/ 1499127 h 3482342"/>
              <a:gd name="connsiteX33" fmla="*/ 9845462 w 12192000"/>
              <a:gd name="connsiteY33" fmla="*/ 1548192 h 3482342"/>
              <a:gd name="connsiteX34" fmla="*/ 9736156 w 12192000"/>
              <a:gd name="connsiteY34" fmla="*/ 1581928 h 3482342"/>
              <a:gd name="connsiteX35" fmla="*/ 9693355 w 12192000"/>
              <a:gd name="connsiteY35" fmla="*/ 1602632 h 3482342"/>
              <a:gd name="connsiteX36" fmla="*/ 9664242 w 12192000"/>
              <a:gd name="connsiteY36" fmla="*/ 1622075 h 3482342"/>
              <a:gd name="connsiteX37" fmla="*/ 9579195 w 12192000"/>
              <a:gd name="connsiteY37" fmla="*/ 1648017 h 3482342"/>
              <a:gd name="connsiteX38" fmla="*/ 9433652 w 12192000"/>
              <a:gd name="connsiteY38" fmla="*/ 1681174 h 3482342"/>
              <a:gd name="connsiteX39" fmla="*/ 9403775 w 12192000"/>
              <a:gd name="connsiteY39" fmla="*/ 1690403 h 3482342"/>
              <a:gd name="connsiteX40" fmla="*/ 9382503 w 12192000"/>
              <a:gd name="connsiteY40" fmla="*/ 1706957 h 3482342"/>
              <a:gd name="connsiteX41" fmla="*/ 9381410 w 12192000"/>
              <a:gd name="connsiteY41" fmla="*/ 1718312 h 3482342"/>
              <a:gd name="connsiteX42" fmla="*/ 9365685 w 12192000"/>
              <a:gd name="connsiteY42" fmla="*/ 1724772 h 3482342"/>
              <a:gd name="connsiteX43" fmla="*/ 9278020 w 12192000"/>
              <a:gd name="connsiteY43" fmla="*/ 1741161 h 3482342"/>
              <a:gd name="connsiteX44" fmla="*/ 9217145 w 12192000"/>
              <a:gd name="connsiteY44" fmla="*/ 1771195 h 3482342"/>
              <a:gd name="connsiteX45" fmla="*/ 8955875 w 12192000"/>
              <a:gd name="connsiteY45" fmla="*/ 1796806 h 3482342"/>
              <a:gd name="connsiteX46" fmla="*/ 8648415 w 12192000"/>
              <a:gd name="connsiteY46" fmla="*/ 1878623 h 3482342"/>
              <a:gd name="connsiteX47" fmla="*/ 8495949 w 12192000"/>
              <a:gd name="connsiteY47" fmla="*/ 1902425 h 3482342"/>
              <a:gd name="connsiteX48" fmla="*/ 8236214 w 12192000"/>
              <a:gd name="connsiteY48" fmla="*/ 1909725 h 3482342"/>
              <a:gd name="connsiteX49" fmla="*/ 8132104 w 12192000"/>
              <a:gd name="connsiteY49" fmla="*/ 1895727 h 3482342"/>
              <a:gd name="connsiteX50" fmla="*/ 7918078 w 12192000"/>
              <a:gd name="connsiteY50" fmla="*/ 1862668 h 3482342"/>
              <a:gd name="connsiteX51" fmla="*/ 7817899 w 12192000"/>
              <a:gd name="connsiteY51" fmla="*/ 1862176 h 3482342"/>
              <a:gd name="connsiteX52" fmla="*/ 7768994 w 12192000"/>
              <a:gd name="connsiteY52" fmla="*/ 1855721 h 3482342"/>
              <a:gd name="connsiteX53" fmla="*/ 7618027 w 12192000"/>
              <a:gd name="connsiteY53" fmla="*/ 1830959 h 3482342"/>
              <a:gd name="connsiteX54" fmla="*/ 7449425 w 12192000"/>
              <a:gd name="connsiteY54" fmla="*/ 1810910 h 3482342"/>
              <a:gd name="connsiteX55" fmla="*/ 7342915 w 12192000"/>
              <a:gd name="connsiteY55" fmla="*/ 1819827 h 3482342"/>
              <a:gd name="connsiteX56" fmla="*/ 7255191 w 12192000"/>
              <a:gd name="connsiteY56" fmla="*/ 1834354 h 3482342"/>
              <a:gd name="connsiteX57" fmla="*/ 7131205 w 12192000"/>
              <a:gd name="connsiteY57" fmla="*/ 1845557 h 3482342"/>
              <a:gd name="connsiteX58" fmla="*/ 6941837 w 12192000"/>
              <a:gd name="connsiteY58" fmla="*/ 1840640 h 3482342"/>
              <a:gd name="connsiteX59" fmla="*/ 6837145 w 12192000"/>
              <a:gd name="connsiteY59" fmla="*/ 1870724 h 3482342"/>
              <a:gd name="connsiteX60" fmla="*/ 6753991 w 12192000"/>
              <a:gd name="connsiteY60" fmla="*/ 1860969 h 3482342"/>
              <a:gd name="connsiteX61" fmla="*/ 6727754 w 12192000"/>
              <a:gd name="connsiteY61" fmla="*/ 1882372 h 3482342"/>
              <a:gd name="connsiteX62" fmla="*/ 6723371 w 12192000"/>
              <a:gd name="connsiteY62" fmla="*/ 1886494 h 3482342"/>
              <a:gd name="connsiteX63" fmla="*/ 6702779 w 12192000"/>
              <a:gd name="connsiteY63" fmla="*/ 1893601 h 3482342"/>
              <a:gd name="connsiteX64" fmla="*/ 6686657 w 12192000"/>
              <a:gd name="connsiteY64" fmla="*/ 1907344 h 3482342"/>
              <a:gd name="connsiteX65" fmla="*/ 6651330 w 12192000"/>
              <a:gd name="connsiteY65" fmla="*/ 1922921 h 3482342"/>
              <a:gd name="connsiteX66" fmla="*/ 6622958 w 12192000"/>
              <a:gd name="connsiteY66" fmla="*/ 1936255 h 3482342"/>
              <a:gd name="connsiteX67" fmla="*/ 6522602 w 12192000"/>
              <a:gd name="connsiteY67" fmla="*/ 1954133 h 3482342"/>
              <a:gd name="connsiteX68" fmla="*/ 6444344 w 12192000"/>
              <a:gd name="connsiteY68" fmla="*/ 1969663 h 3482342"/>
              <a:gd name="connsiteX69" fmla="*/ 6409626 w 12192000"/>
              <a:gd name="connsiteY69" fmla="*/ 1978846 h 3482342"/>
              <a:gd name="connsiteX70" fmla="*/ 6333446 w 12192000"/>
              <a:gd name="connsiteY70" fmla="*/ 1997163 h 3482342"/>
              <a:gd name="connsiteX71" fmla="*/ 6294933 w 12192000"/>
              <a:gd name="connsiteY71" fmla="*/ 2019412 h 3482342"/>
              <a:gd name="connsiteX72" fmla="*/ 6238719 w 12192000"/>
              <a:gd name="connsiteY72" fmla="*/ 2042547 h 3482342"/>
              <a:gd name="connsiteX73" fmla="*/ 6187205 w 12192000"/>
              <a:gd name="connsiteY73" fmla="*/ 2060048 h 3482342"/>
              <a:gd name="connsiteX74" fmla="*/ 6138780 w 12192000"/>
              <a:gd name="connsiteY74" fmla="*/ 2081918 h 3482342"/>
              <a:gd name="connsiteX75" fmla="*/ 6120125 w 12192000"/>
              <a:gd name="connsiteY75" fmla="*/ 2109475 h 3482342"/>
              <a:gd name="connsiteX76" fmla="*/ 6056576 w 12192000"/>
              <a:gd name="connsiteY76" fmla="*/ 2120066 h 3482342"/>
              <a:gd name="connsiteX77" fmla="*/ 6007916 w 12192000"/>
              <a:gd name="connsiteY77" fmla="*/ 2143752 h 3482342"/>
              <a:gd name="connsiteX78" fmla="*/ 5947131 w 12192000"/>
              <a:gd name="connsiteY78" fmla="*/ 2148310 h 3482342"/>
              <a:gd name="connsiteX79" fmla="*/ 5898141 w 12192000"/>
              <a:gd name="connsiteY79" fmla="*/ 2144806 h 3482342"/>
              <a:gd name="connsiteX80" fmla="*/ 5855337 w 12192000"/>
              <a:gd name="connsiteY80" fmla="*/ 2137719 h 3482342"/>
              <a:gd name="connsiteX81" fmla="*/ 5817682 w 12192000"/>
              <a:gd name="connsiteY81" fmla="*/ 2157358 h 3482342"/>
              <a:gd name="connsiteX82" fmla="*/ 5735300 w 12192000"/>
              <a:gd name="connsiteY82" fmla="*/ 2158902 h 3482342"/>
              <a:gd name="connsiteX83" fmla="*/ 5591469 w 12192000"/>
              <a:gd name="connsiteY83" fmla="*/ 2178389 h 3482342"/>
              <a:gd name="connsiteX84" fmla="*/ 5452860 w 12192000"/>
              <a:gd name="connsiteY84" fmla="*/ 2180085 h 3482342"/>
              <a:gd name="connsiteX85" fmla="*/ 5414282 w 12192000"/>
              <a:gd name="connsiteY85" fmla="*/ 2183070 h 3482342"/>
              <a:gd name="connsiteX86" fmla="*/ 5368369 w 12192000"/>
              <a:gd name="connsiteY86" fmla="*/ 2204272 h 3482342"/>
              <a:gd name="connsiteX87" fmla="*/ 5336354 w 12192000"/>
              <a:gd name="connsiteY87" fmla="*/ 2218920 h 3482342"/>
              <a:gd name="connsiteX88" fmla="*/ 5291263 w 12192000"/>
              <a:gd name="connsiteY88" fmla="*/ 2239182 h 3482342"/>
              <a:gd name="connsiteX89" fmla="*/ 5255152 w 12192000"/>
              <a:gd name="connsiteY89" fmla="*/ 2247164 h 3482342"/>
              <a:gd name="connsiteX90" fmla="*/ 5233796 w 12192000"/>
              <a:gd name="connsiteY90" fmla="*/ 2268260 h 3482342"/>
              <a:gd name="connsiteX91" fmla="*/ 5212786 w 12192000"/>
              <a:gd name="connsiteY91" fmla="*/ 2296592 h 3482342"/>
              <a:gd name="connsiteX92" fmla="*/ 5173523 w 12192000"/>
              <a:gd name="connsiteY92" fmla="*/ 2309057 h 3482342"/>
              <a:gd name="connsiteX93" fmla="*/ 5123830 w 12192000"/>
              <a:gd name="connsiteY93" fmla="*/ 2307070 h 3482342"/>
              <a:gd name="connsiteX94" fmla="*/ 5065426 w 12192000"/>
              <a:gd name="connsiteY94" fmla="*/ 2324076 h 3482342"/>
              <a:gd name="connsiteX95" fmla="*/ 4975908 w 12192000"/>
              <a:gd name="connsiteY95" fmla="*/ 2364128 h 3482342"/>
              <a:gd name="connsiteX96" fmla="*/ 4913723 w 12192000"/>
              <a:gd name="connsiteY96" fmla="*/ 2385265 h 3482342"/>
              <a:gd name="connsiteX97" fmla="*/ 4746485 w 12192000"/>
              <a:gd name="connsiteY97" fmla="*/ 2451769 h 3482342"/>
              <a:gd name="connsiteX98" fmla="*/ 4681588 w 12192000"/>
              <a:gd name="connsiteY98" fmla="*/ 2467494 h 3482342"/>
              <a:gd name="connsiteX99" fmla="*/ 1783655 w 12192000"/>
              <a:gd name="connsiteY99" fmla="*/ 3163860 h 3482342"/>
              <a:gd name="connsiteX100" fmla="*/ 1325955 w 12192000"/>
              <a:gd name="connsiteY100" fmla="*/ 3176692 h 3482342"/>
              <a:gd name="connsiteX101" fmla="*/ 1190384 w 12192000"/>
              <a:gd name="connsiteY101" fmla="*/ 3203504 h 3482342"/>
              <a:gd name="connsiteX102" fmla="*/ 1094537 w 12192000"/>
              <a:gd name="connsiteY102" fmla="*/ 3229469 h 3482342"/>
              <a:gd name="connsiteX103" fmla="*/ 779276 w 12192000"/>
              <a:gd name="connsiteY103" fmla="*/ 3327290 h 3482342"/>
              <a:gd name="connsiteX104" fmla="*/ 600378 w 12192000"/>
              <a:gd name="connsiteY104" fmla="*/ 3335250 h 3482342"/>
              <a:gd name="connsiteX105" fmla="*/ 493457 w 12192000"/>
              <a:gd name="connsiteY105" fmla="*/ 3365044 h 3482342"/>
              <a:gd name="connsiteX106" fmla="*/ 349402 w 12192000"/>
              <a:gd name="connsiteY106" fmla="*/ 3380897 h 3482342"/>
              <a:gd name="connsiteX107" fmla="*/ 192183 w 12192000"/>
              <a:gd name="connsiteY107" fmla="*/ 3460075 h 3482342"/>
              <a:gd name="connsiteX108" fmla="*/ 46713 w 12192000"/>
              <a:gd name="connsiteY108" fmla="*/ 3462986 h 3482342"/>
              <a:gd name="connsiteX109" fmla="*/ 2765 w 12192000"/>
              <a:gd name="connsiteY109" fmla="*/ 3480770 h 3482342"/>
              <a:gd name="connsiteX110" fmla="*/ 0 w 12192000"/>
              <a:gd name="connsiteY110" fmla="*/ 3482342 h 3482342"/>
              <a:gd name="connsiteX111" fmla="*/ 0 w 12192000"/>
              <a:gd name="connsiteY111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338523 w 12192000"/>
              <a:gd name="connsiteY16" fmla="*/ 852810 h 3482342"/>
              <a:gd name="connsiteX17" fmla="*/ 11228040 w 12192000"/>
              <a:gd name="connsiteY17" fmla="*/ 958953 h 3482342"/>
              <a:gd name="connsiteX18" fmla="*/ 11193568 w 12192000"/>
              <a:gd name="connsiteY18" fmla="*/ 1039464 h 3482342"/>
              <a:gd name="connsiteX19" fmla="*/ 11120819 w 12192000"/>
              <a:gd name="connsiteY19" fmla="*/ 1126133 h 3482342"/>
              <a:gd name="connsiteX20" fmla="*/ 11028687 w 12192000"/>
              <a:gd name="connsiteY20" fmla="*/ 1199018 h 3482342"/>
              <a:gd name="connsiteX21" fmla="*/ 10815658 w 12192000"/>
              <a:gd name="connsiteY21" fmla="*/ 1287849 h 3482342"/>
              <a:gd name="connsiteX22" fmla="*/ 10679906 w 12192000"/>
              <a:gd name="connsiteY22" fmla="*/ 1324988 h 3482342"/>
              <a:gd name="connsiteX23" fmla="*/ 10636304 w 12192000"/>
              <a:gd name="connsiteY23" fmla="*/ 1317928 h 3482342"/>
              <a:gd name="connsiteX24" fmla="*/ 10573203 w 12192000"/>
              <a:gd name="connsiteY24" fmla="*/ 1351996 h 3482342"/>
              <a:gd name="connsiteX25" fmla="*/ 10513263 w 12192000"/>
              <a:gd name="connsiteY25" fmla="*/ 1350756 h 3482342"/>
              <a:gd name="connsiteX26" fmla="*/ 10464012 w 12192000"/>
              <a:gd name="connsiteY26" fmla="*/ 1391778 h 3482342"/>
              <a:gd name="connsiteX27" fmla="*/ 10405409 w 12192000"/>
              <a:gd name="connsiteY27" fmla="*/ 1422789 h 3482342"/>
              <a:gd name="connsiteX28" fmla="*/ 10370530 w 12192000"/>
              <a:gd name="connsiteY28" fmla="*/ 1441596 h 3482342"/>
              <a:gd name="connsiteX29" fmla="*/ 10264922 w 12192000"/>
              <a:gd name="connsiteY29" fmla="*/ 1472107 h 3482342"/>
              <a:gd name="connsiteX30" fmla="*/ 10058690 w 12192000"/>
              <a:gd name="connsiteY30" fmla="*/ 1474888 h 3482342"/>
              <a:gd name="connsiteX31" fmla="*/ 10004424 w 12192000"/>
              <a:gd name="connsiteY31" fmla="*/ 1489801 h 3482342"/>
              <a:gd name="connsiteX32" fmla="*/ 9999951 w 12192000"/>
              <a:gd name="connsiteY32" fmla="*/ 1499127 h 3482342"/>
              <a:gd name="connsiteX33" fmla="*/ 9845462 w 12192000"/>
              <a:gd name="connsiteY33" fmla="*/ 1548192 h 3482342"/>
              <a:gd name="connsiteX34" fmla="*/ 9736156 w 12192000"/>
              <a:gd name="connsiteY34" fmla="*/ 1581928 h 3482342"/>
              <a:gd name="connsiteX35" fmla="*/ 9693355 w 12192000"/>
              <a:gd name="connsiteY35" fmla="*/ 1602632 h 3482342"/>
              <a:gd name="connsiteX36" fmla="*/ 9664242 w 12192000"/>
              <a:gd name="connsiteY36" fmla="*/ 1622075 h 3482342"/>
              <a:gd name="connsiteX37" fmla="*/ 9579195 w 12192000"/>
              <a:gd name="connsiteY37" fmla="*/ 1648017 h 3482342"/>
              <a:gd name="connsiteX38" fmla="*/ 9433652 w 12192000"/>
              <a:gd name="connsiteY38" fmla="*/ 1681174 h 3482342"/>
              <a:gd name="connsiteX39" fmla="*/ 9403775 w 12192000"/>
              <a:gd name="connsiteY39" fmla="*/ 1690403 h 3482342"/>
              <a:gd name="connsiteX40" fmla="*/ 9382503 w 12192000"/>
              <a:gd name="connsiteY40" fmla="*/ 1706957 h 3482342"/>
              <a:gd name="connsiteX41" fmla="*/ 9381410 w 12192000"/>
              <a:gd name="connsiteY41" fmla="*/ 1718312 h 3482342"/>
              <a:gd name="connsiteX42" fmla="*/ 9365685 w 12192000"/>
              <a:gd name="connsiteY42" fmla="*/ 1724772 h 3482342"/>
              <a:gd name="connsiteX43" fmla="*/ 9278020 w 12192000"/>
              <a:gd name="connsiteY43" fmla="*/ 1741161 h 3482342"/>
              <a:gd name="connsiteX44" fmla="*/ 9217145 w 12192000"/>
              <a:gd name="connsiteY44" fmla="*/ 1771195 h 3482342"/>
              <a:gd name="connsiteX45" fmla="*/ 8955875 w 12192000"/>
              <a:gd name="connsiteY45" fmla="*/ 1796806 h 3482342"/>
              <a:gd name="connsiteX46" fmla="*/ 8648415 w 12192000"/>
              <a:gd name="connsiteY46" fmla="*/ 1878623 h 3482342"/>
              <a:gd name="connsiteX47" fmla="*/ 8495949 w 12192000"/>
              <a:gd name="connsiteY47" fmla="*/ 1902425 h 3482342"/>
              <a:gd name="connsiteX48" fmla="*/ 8236214 w 12192000"/>
              <a:gd name="connsiteY48" fmla="*/ 1909725 h 3482342"/>
              <a:gd name="connsiteX49" fmla="*/ 8132104 w 12192000"/>
              <a:gd name="connsiteY49" fmla="*/ 1895727 h 3482342"/>
              <a:gd name="connsiteX50" fmla="*/ 7918078 w 12192000"/>
              <a:gd name="connsiteY50" fmla="*/ 1862668 h 3482342"/>
              <a:gd name="connsiteX51" fmla="*/ 7817899 w 12192000"/>
              <a:gd name="connsiteY51" fmla="*/ 1862176 h 3482342"/>
              <a:gd name="connsiteX52" fmla="*/ 7768994 w 12192000"/>
              <a:gd name="connsiteY52" fmla="*/ 1855721 h 3482342"/>
              <a:gd name="connsiteX53" fmla="*/ 7618027 w 12192000"/>
              <a:gd name="connsiteY53" fmla="*/ 1830959 h 3482342"/>
              <a:gd name="connsiteX54" fmla="*/ 7449425 w 12192000"/>
              <a:gd name="connsiteY54" fmla="*/ 1810910 h 3482342"/>
              <a:gd name="connsiteX55" fmla="*/ 7342915 w 12192000"/>
              <a:gd name="connsiteY55" fmla="*/ 1819827 h 3482342"/>
              <a:gd name="connsiteX56" fmla="*/ 7255191 w 12192000"/>
              <a:gd name="connsiteY56" fmla="*/ 1834354 h 3482342"/>
              <a:gd name="connsiteX57" fmla="*/ 7131205 w 12192000"/>
              <a:gd name="connsiteY57" fmla="*/ 1845557 h 3482342"/>
              <a:gd name="connsiteX58" fmla="*/ 6941837 w 12192000"/>
              <a:gd name="connsiteY58" fmla="*/ 1840640 h 3482342"/>
              <a:gd name="connsiteX59" fmla="*/ 6837145 w 12192000"/>
              <a:gd name="connsiteY59" fmla="*/ 1870724 h 3482342"/>
              <a:gd name="connsiteX60" fmla="*/ 6753991 w 12192000"/>
              <a:gd name="connsiteY60" fmla="*/ 1860969 h 3482342"/>
              <a:gd name="connsiteX61" fmla="*/ 6727754 w 12192000"/>
              <a:gd name="connsiteY61" fmla="*/ 1882372 h 3482342"/>
              <a:gd name="connsiteX62" fmla="*/ 6723371 w 12192000"/>
              <a:gd name="connsiteY62" fmla="*/ 1886494 h 3482342"/>
              <a:gd name="connsiteX63" fmla="*/ 6702779 w 12192000"/>
              <a:gd name="connsiteY63" fmla="*/ 1893601 h 3482342"/>
              <a:gd name="connsiteX64" fmla="*/ 6686657 w 12192000"/>
              <a:gd name="connsiteY64" fmla="*/ 1907344 h 3482342"/>
              <a:gd name="connsiteX65" fmla="*/ 6651330 w 12192000"/>
              <a:gd name="connsiteY65" fmla="*/ 1922921 h 3482342"/>
              <a:gd name="connsiteX66" fmla="*/ 6622958 w 12192000"/>
              <a:gd name="connsiteY66" fmla="*/ 1936255 h 3482342"/>
              <a:gd name="connsiteX67" fmla="*/ 6522602 w 12192000"/>
              <a:gd name="connsiteY67" fmla="*/ 1954133 h 3482342"/>
              <a:gd name="connsiteX68" fmla="*/ 6444344 w 12192000"/>
              <a:gd name="connsiteY68" fmla="*/ 1969663 h 3482342"/>
              <a:gd name="connsiteX69" fmla="*/ 6409626 w 12192000"/>
              <a:gd name="connsiteY69" fmla="*/ 1978846 h 3482342"/>
              <a:gd name="connsiteX70" fmla="*/ 6333446 w 12192000"/>
              <a:gd name="connsiteY70" fmla="*/ 1997163 h 3482342"/>
              <a:gd name="connsiteX71" fmla="*/ 6294933 w 12192000"/>
              <a:gd name="connsiteY71" fmla="*/ 2019412 h 3482342"/>
              <a:gd name="connsiteX72" fmla="*/ 6238719 w 12192000"/>
              <a:gd name="connsiteY72" fmla="*/ 2042547 h 3482342"/>
              <a:gd name="connsiteX73" fmla="*/ 6187205 w 12192000"/>
              <a:gd name="connsiteY73" fmla="*/ 2060048 h 3482342"/>
              <a:gd name="connsiteX74" fmla="*/ 6138780 w 12192000"/>
              <a:gd name="connsiteY74" fmla="*/ 2081918 h 3482342"/>
              <a:gd name="connsiteX75" fmla="*/ 6120125 w 12192000"/>
              <a:gd name="connsiteY75" fmla="*/ 2109475 h 3482342"/>
              <a:gd name="connsiteX76" fmla="*/ 6056576 w 12192000"/>
              <a:gd name="connsiteY76" fmla="*/ 2120066 h 3482342"/>
              <a:gd name="connsiteX77" fmla="*/ 5993794 w 12192000"/>
              <a:gd name="connsiteY77" fmla="*/ 2122569 h 3482342"/>
              <a:gd name="connsiteX78" fmla="*/ 5947131 w 12192000"/>
              <a:gd name="connsiteY78" fmla="*/ 2148310 h 3482342"/>
              <a:gd name="connsiteX79" fmla="*/ 5898141 w 12192000"/>
              <a:gd name="connsiteY79" fmla="*/ 2144806 h 3482342"/>
              <a:gd name="connsiteX80" fmla="*/ 5855337 w 12192000"/>
              <a:gd name="connsiteY80" fmla="*/ 2137719 h 3482342"/>
              <a:gd name="connsiteX81" fmla="*/ 5817682 w 12192000"/>
              <a:gd name="connsiteY81" fmla="*/ 2157358 h 3482342"/>
              <a:gd name="connsiteX82" fmla="*/ 5735300 w 12192000"/>
              <a:gd name="connsiteY82" fmla="*/ 2158902 h 3482342"/>
              <a:gd name="connsiteX83" fmla="*/ 5591469 w 12192000"/>
              <a:gd name="connsiteY83" fmla="*/ 2178389 h 3482342"/>
              <a:gd name="connsiteX84" fmla="*/ 5452860 w 12192000"/>
              <a:gd name="connsiteY84" fmla="*/ 2180085 h 3482342"/>
              <a:gd name="connsiteX85" fmla="*/ 5414282 w 12192000"/>
              <a:gd name="connsiteY85" fmla="*/ 2183070 h 3482342"/>
              <a:gd name="connsiteX86" fmla="*/ 5368369 w 12192000"/>
              <a:gd name="connsiteY86" fmla="*/ 2204272 h 3482342"/>
              <a:gd name="connsiteX87" fmla="*/ 5336354 w 12192000"/>
              <a:gd name="connsiteY87" fmla="*/ 2218920 h 3482342"/>
              <a:gd name="connsiteX88" fmla="*/ 5291263 w 12192000"/>
              <a:gd name="connsiteY88" fmla="*/ 2239182 h 3482342"/>
              <a:gd name="connsiteX89" fmla="*/ 5255152 w 12192000"/>
              <a:gd name="connsiteY89" fmla="*/ 2247164 h 3482342"/>
              <a:gd name="connsiteX90" fmla="*/ 5233796 w 12192000"/>
              <a:gd name="connsiteY90" fmla="*/ 2268260 h 3482342"/>
              <a:gd name="connsiteX91" fmla="*/ 5212786 w 12192000"/>
              <a:gd name="connsiteY91" fmla="*/ 2296592 h 3482342"/>
              <a:gd name="connsiteX92" fmla="*/ 5173523 w 12192000"/>
              <a:gd name="connsiteY92" fmla="*/ 2309057 h 3482342"/>
              <a:gd name="connsiteX93" fmla="*/ 5123830 w 12192000"/>
              <a:gd name="connsiteY93" fmla="*/ 2307070 h 3482342"/>
              <a:gd name="connsiteX94" fmla="*/ 5065426 w 12192000"/>
              <a:gd name="connsiteY94" fmla="*/ 2324076 h 3482342"/>
              <a:gd name="connsiteX95" fmla="*/ 4975908 w 12192000"/>
              <a:gd name="connsiteY95" fmla="*/ 2364128 h 3482342"/>
              <a:gd name="connsiteX96" fmla="*/ 4913723 w 12192000"/>
              <a:gd name="connsiteY96" fmla="*/ 2385265 h 3482342"/>
              <a:gd name="connsiteX97" fmla="*/ 4746485 w 12192000"/>
              <a:gd name="connsiteY97" fmla="*/ 2451769 h 3482342"/>
              <a:gd name="connsiteX98" fmla="*/ 4681588 w 12192000"/>
              <a:gd name="connsiteY98" fmla="*/ 2467494 h 3482342"/>
              <a:gd name="connsiteX99" fmla="*/ 1783655 w 12192000"/>
              <a:gd name="connsiteY99" fmla="*/ 3163860 h 3482342"/>
              <a:gd name="connsiteX100" fmla="*/ 1325955 w 12192000"/>
              <a:gd name="connsiteY100" fmla="*/ 3176692 h 3482342"/>
              <a:gd name="connsiteX101" fmla="*/ 1190384 w 12192000"/>
              <a:gd name="connsiteY101" fmla="*/ 3203504 h 3482342"/>
              <a:gd name="connsiteX102" fmla="*/ 1094537 w 12192000"/>
              <a:gd name="connsiteY102" fmla="*/ 3229469 h 3482342"/>
              <a:gd name="connsiteX103" fmla="*/ 779276 w 12192000"/>
              <a:gd name="connsiteY103" fmla="*/ 3327290 h 3482342"/>
              <a:gd name="connsiteX104" fmla="*/ 600378 w 12192000"/>
              <a:gd name="connsiteY104" fmla="*/ 3335250 h 3482342"/>
              <a:gd name="connsiteX105" fmla="*/ 493457 w 12192000"/>
              <a:gd name="connsiteY105" fmla="*/ 3365044 h 3482342"/>
              <a:gd name="connsiteX106" fmla="*/ 349402 w 12192000"/>
              <a:gd name="connsiteY106" fmla="*/ 3380897 h 3482342"/>
              <a:gd name="connsiteX107" fmla="*/ 192183 w 12192000"/>
              <a:gd name="connsiteY107" fmla="*/ 3460075 h 3482342"/>
              <a:gd name="connsiteX108" fmla="*/ 46713 w 12192000"/>
              <a:gd name="connsiteY108" fmla="*/ 3462986 h 3482342"/>
              <a:gd name="connsiteX109" fmla="*/ 2765 w 12192000"/>
              <a:gd name="connsiteY109" fmla="*/ 3480770 h 3482342"/>
              <a:gd name="connsiteX110" fmla="*/ 0 w 12192000"/>
              <a:gd name="connsiteY110" fmla="*/ 3482342 h 3482342"/>
              <a:gd name="connsiteX111" fmla="*/ 0 w 12192000"/>
              <a:gd name="connsiteY111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338523 w 12192000"/>
              <a:gd name="connsiteY16" fmla="*/ 852810 h 3482342"/>
              <a:gd name="connsiteX17" fmla="*/ 11228040 w 12192000"/>
              <a:gd name="connsiteY17" fmla="*/ 958953 h 3482342"/>
              <a:gd name="connsiteX18" fmla="*/ 11193568 w 12192000"/>
              <a:gd name="connsiteY18" fmla="*/ 1039464 h 3482342"/>
              <a:gd name="connsiteX19" fmla="*/ 11120819 w 12192000"/>
              <a:gd name="connsiteY19" fmla="*/ 1126133 h 3482342"/>
              <a:gd name="connsiteX20" fmla="*/ 11028687 w 12192000"/>
              <a:gd name="connsiteY20" fmla="*/ 1199018 h 3482342"/>
              <a:gd name="connsiteX21" fmla="*/ 10815658 w 12192000"/>
              <a:gd name="connsiteY21" fmla="*/ 1287849 h 3482342"/>
              <a:gd name="connsiteX22" fmla="*/ 10679906 w 12192000"/>
              <a:gd name="connsiteY22" fmla="*/ 1324988 h 3482342"/>
              <a:gd name="connsiteX23" fmla="*/ 10636304 w 12192000"/>
              <a:gd name="connsiteY23" fmla="*/ 1317928 h 3482342"/>
              <a:gd name="connsiteX24" fmla="*/ 10573203 w 12192000"/>
              <a:gd name="connsiteY24" fmla="*/ 1351996 h 3482342"/>
              <a:gd name="connsiteX25" fmla="*/ 10513263 w 12192000"/>
              <a:gd name="connsiteY25" fmla="*/ 1350756 h 3482342"/>
              <a:gd name="connsiteX26" fmla="*/ 10464012 w 12192000"/>
              <a:gd name="connsiteY26" fmla="*/ 1391778 h 3482342"/>
              <a:gd name="connsiteX27" fmla="*/ 10405409 w 12192000"/>
              <a:gd name="connsiteY27" fmla="*/ 1422789 h 3482342"/>
              <a:gd name="connsiteX28" fmla="*/ 10370530 w 12192000"/>
              <a:gd name="connsiteY28" fmla="*/ 1441596 h 3482342"/>
              <a:gd name="connsiteX29" fmla="*/ 10264922 w 12192000"/>
              <a:gd name="connsiteY29" fmla="*/ 1472107 h 3482342"/>
              <a:gd name="connsiteX30" fmla="*/ 10058690 w 12192000"/>
              <a:gd name="connsiteY30" fmla="*/ 1474888 h 3482342"/>
              <a:gd name="connsiteX31" fmla="*/ 10004424 w 12192000"/>
              <a:gd name="connsiteY31" fmla="*/ 1489801 h 3482342"/>
              <a:gd name="connsiteX32" fmla="*/ 9999951 w 12192000"/>
              <a:gd name="connsiteY32" fmla="*/ 1499127 h 3482342"/>
              <a:gd name="connsiteX33" fmla="*/ 9845462 w 12192000"/>
              <a:gd name="connsiteY33" fmla="*/ 1548192 h 3482342"/>
              <a:gd name="connsiteX34" fmla="*/ 9736156 w 12192000"/>
              <a:gd name="connsiteY34" fmla="*/ 1581928 h 3482342"/>
              <a:gd name="connsiteX35" fmla="*/ 9693355 w 12192000"/>
              <a:gd name="connsiteY35" fmla="*/ 1602632 h 3482342"/>
              <a:gd name="connsiteX36" fmla="*/ 9664242 w 12192000"/>
              <a:gd name="connsiteY36" fmla="*/ 1622075 h 3482342"/>
              <a:gd name="connsiteX37" fmla="*/ 9579195 w 12192000"/>
              <a:gd name="connsiteY37" fmla="*/ 1648017 h 3482342"/>
              <a:gd name="connsiteX38" fmla="*/ 9433652 w 12192000"/>
              <a:gd name="connsiteY38" fmla="*/ 1681174 h 3482342"/>
              <a:gd name="connsiteX39" fmla="*/ 9403775 w 12192000"/>
              <a:gd name="connsiteY39" fmla="*/ 1690403 h 3482342"/>
              <a:gd name="connsiteX40" fmla="*/ 9382503 w 12192000"/>
              <a:gd name="connsiteY40" fmla="*/ 1706957 h 3482342"/>
              <a:gd name="connsiteX41" fmla="*/ 9381410 w 12192000"/>
              <a:gd name="connsiteY41" fmla="*/ 1718312 h 3482342"/>
              <a:gd name="connsiteX42" fmla="*/ 9365685 w 12192000"/>
              <a:gd name="connsiteY42" fmla="*/ 1724772 h 3482342"/>
              <a:gd name="connsiteX43" fmla="*/ 9278020 w 12192000"/>
              <a:gd name="connsiteY43" fmla="*/ 1741161 h 3482342"/>
              <a:gd name="connsiteX44" fmla="*/ 9217145 w 12192000"/>
              <a:gd name="connsiteY44" fmla="*/ 1771195 h 3482342"/>
              <a:gd name="connsiteX45" fmla="*/ 8955875 w 12192000"/>
              <a:gd name="connsiteY45" fmla="*/ 1796806 h 3482342"/>
              <a:gd name="connsiteX46" fmla="*/ 8648415 w 12192000"/>
              <a:gd name="connsiteY46" fmla="*/ 1878623 h 3482342"/>
              <a:gd name="connsiteX47" fmla="*/ 8495949 w 12192000"/>
              <a:gd name="connsiteY47" fmla="*/ 1902425 h 3482342"/>
              <a:gd name="connsiteX48" fmla="*/ 8236214 w 12192000"/>
              <a:gd name="connsiteY48" fmla="*/ 1909725 h 3482342"/>
              <a:gd name="connsiteX49" fmla="*/ 8132104 w 12192000"/>
              <a:gd name="connsiteY49" fmla="*/ 1895727 h 3482342"/>
              <a:gd name="connsiteX50" fmla="*/ 7918078 w 12192000"/>
              <a:gd name="connsiteY50" fmla="*/ 1862668 h 3482342"/>
              <a:gd name="connsiteX51" fmla="*/ 7817899 w 12192000"/>
              <a:gd name="connsiteY51" fmla="*/ 1862176 h 3482342"/>
              <a:gd name="connsiteX52" fmla="*/ 7768994 w 12192000"/>
              <a:gd name="connsiteY52" fmla="*/ 1855721 h 3482342"/>
              <a:gd name="connsiteX53" fmla="*/ 7618027 w 12192000"/>
              <a:gd name="connsiteY53" fmla="*/ 1830959 h 3482342"/>
              <a:gd name="connsiteX54" fmla="*/ 7449425 w 12192000"/>
              <a:gd name="connsiteY54" fmla="*/ 1810910 h 3482342"/>
              <a:gd name="connsiteX55" fmla="*/ 7342915 w 12192000"/>
              <a:gd name="connsiteY55" fmla="*/ 1819827 h 3482342"/>
              <a:gd name="connsiteX56" fmla="*/ 7255191 w 12192000"/>
              <a:gd name="connsiteY56" fmla="*/ 1834354 h 3482342"/>
              <a:gd name="connsiteX57" fmla="*/ 7131205 w 12192000"/>
              <a:gd name="connsiteY57" fmla="*/ 1845557 h 3482342"/>
              <a:gd name="connsiteX58" fmla="*/ 6941837 w 12192000"/>
              <a:gd name="connsiteY58" fmla="*/ 1840640 h 3482342"/>
              <a:gd name="connsiteX59" fmla="*/ 6837145 w 12192000"/>
              <a:gd name="connsiteY59" fmla="*/ 1870724 h 3482342"/>
              <a:gd name="connsiteX60" fmla="*/ 6753991 w 12192000"/>
              <a:gd name="connsiteY60" fmla="*/ 1860969 h 3482342"/>
              <a:gd name="connsiteX61" fmla="*/ 6727754 w 12192000"/>
              <a:gd name="connsiteY61" fmla="*/ 1882372 h 3482342"/>
              <a:gd name="connsiteX62" fmla="*/ 6723371 w 12192000"/>
              <a:gd name="connsiteY62" fmla="*/ 1886494 h 3482342"/>
              <a:gd name="connsiteX63" fmla="*/ 6702779 w 12192000"/>
              <a:gd name="connsiteY63" fmla="*/ 1893601 h 3482342"/>
              <a:gd name="connsiteX64" fmla="*/ 6686657 w 12192000"/>
              <a:gd name="connsiteY64" fmla="*/ 1907344 h 3482342"/>
              <a:gd name="connsiteX65" fmla="*/ 6651330 w 12192000"/>
              <a:gd name="connsiteY65" fmla="*/ 1922921 h 3482342"/>
              <a:gd name="connsiteX66" fmla="*/ 6622958 w 12192000"/>
              <a:gd name="connsiteY66" fmla="*/ 1936255 h 3482342"/>
              <a:gd name="connsiteX67" fmla="*/ 6522602 w 12192000"/>
              <a:gd name="connsiteY67" fmla="*/ 1954133 h 3482342"/>
              <a:gd name="connsiteX68" fmla="*/ 6444344 w 12192000"/>
              <a:gd name="connsiteY68" fmla="*/ 1969663 h 3482342"/>
              <a:gd name="connsiteX69" fmla="*/ 6409626 w 12192000"/>
              <a:gd name="connsiteY69" fmla="*/ 1978846 h 3482342"/>
              <a:gd name="connsiteX70" fmla="*/ 6333446 w 12192000"/>
              <a:gd name="connsiteY70" fmla="*/ 1997163 h 3482342"/>
              <a:gd name="connsiteX71" fmla="*/ 6294933 w 12192000"/>
              <a:gd name="connsiteY71" fmla="*/ 2019412 h 3482342"/>
              <a:gd name="connsiteX72" fmla="*/ 6238719 w 12192000"/>
              <a:gd name="connsiteY72" fmla="*/ 2042547 h 3482342"/>
              <a:gd name="connsiteX73" fmla="*/ 6187205 w 12192000"/>
              <a:gd name="connsiteY73" fmla="*/ 2060048 h 3482342"/>
              <a:gd name="connsiteX74" fmla="*/ 6138780 w 12192000"/>
              <a:gd name="connsiteY74" fmla="*/ 2081918 h 3482342"/>
              <a:gd name="connsiteX75" fmla="*/ 6120125 w 12192000"/>
              <a:gd name="connsiteY75" fmla="*/ 2109475 h 3482342"/>
              <a:gd name="connsiteX76" fmla="*/ 6056576 w 12192000"/>
              <a:gd name="connsiteY76" fmla="*/ 2120066 h 3482342"/>
              <a:gd name="connsiteX77" fmla="*/ 5993794 w 12192000"/>
              <a:gd name="connsiteY77" fmla="*/ 2122569 h 3482342"/>
              <a:gd name="connsiteX78" fmla="*/ 5943601 w 12192000"/>
              <a:gd name="connsiteY78" fmla="*/ 2137719 h 3482342"/>
              <a:gd name="connsiteX79" fmla="*/ 5898141 w 12192000"/>
              <a:gd name="connsiteY79" fmla="*/ 2144806 h 3482342"/>
              <a:gd name="connsiteX80" fmla="*/ 5855337 w 12192000"/>
              <a:gd name="connsiteY80" fmla="*/ 2137719 h 3482342"/>
              <a:gd name="connsiteX81" fmla="*/ 5817682 w 12192000"/>
              <a:gd name="connsiteY81" fmla="*/ 2157358 h 3482342"/>
              <a:gd name="connsiteX82" fmla="*/ 5735300 w 12192000"/>
              <a:gd name="connsiteY82" fmla="*/ 2158902 h 3482342"/>
              <a:gd name="connsiteX83" fmla="*/ 5591469 w 12192000"/>
              <a:gd name="connsiteY83" fmla="*/ 2178389 h 3482342"/>
              <a:gd name="connsiteX84" fmla="*/ 5452860 w 12192000"/>
              <a:gd name="connsiteY84" fmla="*/ 2180085 h 3482342"/>
              <a:gd name="connsiteX85" fmla="*/ 5414282 w 12192000"/>
              <a:gd name="connsiteY85" fmla="*/ 2183070 h 3482342"/>
              <a:gd name="connsiteX86" fmla="*/ 5368369 w 12192000"/>
              <a:gd name="connsiteY86" fmla="*/ 2204272 h 3482342"/>
              <a:gd name="connsiteX87" fmla="*/ 5336354 w 12192000"/>
              <a:gd name="connsiteY87" fmla="*/ 2218920 h 3482342"/>
              <a:gd name="connsiteX88" fmla="*/ 5291263 w 12192000"/>
              <a:gd name="connsiteY88" fmla="*/ 2239182 h 3482342"/>
              <a:gd name="connsiteX89" fmla="*/ 5255152 w 12192000"/>
              <a:gd name="connsiteY89" fmla="*/ 2247164 h 3482342"/>
              <a:gd name="connsiteX90" fmla="*/ 5233796 w 12192000"/>
              <a:gd name="connsiteY90" fmla="*/ 2268260 h 3482342"/>
              <a:gd name="connsiteX91" fmla="*/ 5212786 w 12192000"/>
              <a:gd name="connsiteY91" fmla="*/ 2296592 h 3482342"/>
              <a:gd name="connsiteX92" fmla="*/ 5173523 w 12192000"/>
              <a:gd name="connsiteY92" fmla="*/ 2309057 h 3482342"/>
              <a:gd name="connsiteX93" fmla="*/ 5123830 w 12192000"/>
              <a:gd name="connsiteY93" fmla="*/ 2307070 h 3482342"/>
              <a:gd name="connsiteX94" fmla="*/ 5065426 w 12192000"/>
              <a:gd name="connsiteY94" fmla="*/ 2324076 h 3482342"/>
              <a:gd name="connsiteX95" fmla="*/ 4975908 w 12192000"/>
              <a:gd name="connsiteY95" fmla="*/ 2364128 h 3482342"/>
              <a:gd name="connsiteX96" fmla="*/ 4913723 w 12192000"/>
              <a:gd name="connsiteY96" fmla="*/ 2385265 h 3482342"/>
              <a:gd name="connsiteX97" fmla="*/ 4746485 w 12192000"/>
              <a:gd name="connsiteY97" fmla="*/ 2451769 h 3482342"/>
              <a:gd name="connsiteX98" fmla="*/ 4681588 w 12192000"/>
              <a:gd name="connsiteY98" fmla="*/ 2467494 h 3482342"/>
              <a:gd name="connsiteX99" fmla="*/ 1783655 w 12192000"/>
              <a:gd name="connsiteY99" fmla="*/ 3163860 h 3482342"/>
              <a:gd name="connsiteX100" fmla="*/ 1325955 w 12192000"/>
              <a:gd name="connsiteY100" fmla="*/ 3176692 h 3482342"/>
              <a:gd name="connsiteX101" fmla="*/ 1190384 w 12192000"/>
              <a:gd name="connsiteY101" fmla="*/ 3203504 h 3482342"/>
              <a:gd name="connsiteX102" fmla="*/ 1094537 w 12192000"/>
              <a:gd name="connsiteY102" fmla="*/ 3229469 h 3482342"/>
              <a:gd name="connsiteX103" fmla="*/ 779276 w 12192000"/>
              <a:gd name="connsiteY103" fmla="*/ 3327290 h 3482342"/>
              <a:gd name="connsiteX104" fmla="*/ 600378 w 12192000"/>
              <a:gd name="connsiteY104" fmla="*/ 3335250 h 3482342"/>
              <a:gd name="connsiteX105" fmla="*/ 493457 w 12192000"/>
              <a:gd name="connsiteY105" fmla="*/ 3365044 h 3482342"/>
              <a:gd name="connsiteX106" fmla="*/ 349402 w 12192000"/>
              <a:gd name="connsiteY106" fmla="*/ 3380897 h 3482342"/>
              <a:gd name="connsiteX107" fmla="*/ 192183 w 12192000"/>
              <a:gd name="connsiteY107" fmla="*/ 3460075 h 3482342"/>
              <a:gd name="connsiteX108" fmla="*/ 46713 w 12192000"/>
              <a:gd name="connsiteY108" fmla="*/ 3462986 h 3482342"/>
              <a:gd name="connsiteX109" fmla="*/ 2765 w 12192000"/>
              <a:gd name="connsiteY109" fmla="*/ 3480770 h 3482342"/>
              <a:gd name="connsiteX110" fmla="*/ 0 w 12192000"/>
              <a:gd name="connsiteY110" fmla="*/ 3482342 h 3482342"/>
              <a:gd name="connsiteX111" fmla="*/ 0 w 12192000"/>
              <a:gd name="connsiteY111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338523 w 12192000"/>
              <a:gd name="connsiteY16" fmla="*/ 852810 h 3482342"/>
              <a:gd name="connsiteX17" fmla="*/ 11228040 w 12192000"/>
              <a:gd name="connsiteY17" fmla="*/ 958953 h 3482342"/>
              <a:gd name="connsiteX18" fmla="*/ 11193568 w 12192000"/>
              <a:gd name="connsiteY18" fmla="*/ 1039464 h 3482342"/>
              <a:gd name="connsiteX19" fmla="*/ 11120819 w 12192000"/>
              <a:gd name="connsiteY19" fmla="*/ 1126133 h 3482342"/>
              <a:gd name="connsiteX20" fmla="*/ 11028687 w 12192000"/>
              <a:gd name="connsiteY20" fmla="*/ 1199018 h 3482342"/>
              <a:gd name="connsiteX21" fmla="*/ 10815658 w 12192000"/>
              <a:gd name="connsiteY21" fmla="*/ 1287849 h 3482342"/>
              <a:gd name="connsiteX22" fmla="*/ 10679906 w 12192000"/>
              <a:gd name="connsiteY22" fmla="*/ 1324988 h 3482342"/>
              <a:gd name="connsiteX23" fmla="*/ 10636304 w 12192000"/>
              <a:gd name="connsiteY23" fmla="*/ 1317928 h 3482342"/>
              <a:gd name="connsiteX24" fmla="*/ 10573203 w 12192000"/>
              <a:gd name="connsiteY24" fmla="*/ 1351996 h 3482342"/>
              <a:gd name="connsiteX25" fmla="*/ 10513263 w 12192000"/>
              <a:gd name="connsiteY25" fmla="*/ 1350756 h 3482342"/>
              <a:gd name="connsiteX26" fmla="*/ 10464012 w 12192000"/>
              <a:gd name="connsiteY26" fmla="*/ 1391778 h 3482342"/>
              <a:gd name="connsiteX27" fmla="*/ 10405409 w 12192000"/>
              <a:gd name="connsiteY27" fmla="*/ 1422789 h 3482342"/>
              <a:gd name="connsiteX28" fmla="*/ 10370530 w 12192000"/>
              <a:gd name="connsiteY28" fmla="*/ 1441596 h 3482342"/>
              <a:gd name="connsiteX29" fmla="*/ 10264922 w 12192000"/>
              <a:gd name="connsiteY29" fmla="*/ 1472107 h 3482342"/>
              <a:gd name="connsiteX30" fmla="*/ 10058690 w 12192000"/>
              <a:gd name="connsiteY30" fmla="*/ 1474888 h 3482342"/>
              <a:gd name="connsiteX31" fmla="*/ 10004424 w 12192000"/>
              <a:gd name="connsiteY31" fmla="*/ 1489801 h 3482342"/>
              <a:gd name="connsiteX32" fmla="*/ 9999951 w 12192000"/>
              <a:gd name="connsiteY32" fmla="*/ 1499127 h 3482342"/>
              <a:gd name="connsiteX33" fmla="*/ 9845462 w 12192000"/>
              <a:gd name="connsiteY33" fmla="*/ 1548192 h 3482342"/>
              <a:gd name="connsiteX34" fmla="*/ 9736156 w 12192000"/>
              <a:gd name="connsiteY34" fmla="*/ 1581928 h 3482342"/>
              <a:gd name="connsiteX35" fmla="*/ 9693355 w 12192000"/>
              <a:gd name="connsiteY35" fmla="*/ 1602632 h 3482342"/>
              <a:gd name="connsiteX36" fmla="*/ 9664242 w 12192000"/>
              <a:gd name="connsiteY36" fmla="*/ 1622075 h 3482342"/>
              <a:gd name="connsiteX37" fmla="*/ 9579195 w 12192000"/>
              <a:gd name="connsiteY37" fmla="*/ 1648017 h 3482342"/>
              <a:gd name="connsiteX38" fmla="*/ 9433652 w 12192000"/>
              <a:gd name="connsiteY38" fmla="*/ 1681174 h 3482342"/>
              <a:gd name="connsiteX39" fmla="*/ 9403775 w 12192000"/>
              <a:gd name="connsiteY39" fmla="*/ 1690403 h 3482342"/>
              <a:gd name="connsiteX40" fmla="*/ 9382503 w 12192000"/>
              <a:gd name="connsiteY40" fmla="*/ 1706957 h 3482342"/>
              <a:gd name="connsiteX41" fmla="*/ 9381410 w 12192000"/>
              <a:gd name="connsiteY41" fmla="*/ 1718312 h 3482342"/>
              <a:gd name="connsiteX42" fmla="*/ 9365685 w 12192000"/>
              <a:gd name="connsiteY42" fmla="*/ 1724772 h 3482342"/>
              <a:gd name="connsiteX43" fmla="*/ 9278020 w 12192000"/>
              <a:gd name="connsiteY43" fmla="*/ 1741161 h 3482342"/>
              <a:gd name="connsiteX44" fmla="*/ 9217145 w 12192000"/>
              <a:gd name="connsiteY44" fmla="*/ 1771195 h 3482342"/>
              <a:gd name="connsiteX45" fmla="*/ 8955875 w 12192000"/>
              <a:gd name="connsiteY45" fmla="*/ 1796806 h 3482342"/>
              <a:gd name="connsiteX46" fmla="*/ 8648415 w 12192000"/>
              <a:gd name="connsiteY46" fmla="*/ 1878623 h 3482342"/>
              <a:gd name="connsiteX47" fmla="*/ 8495949 w 12192000"/>
              <a:gd name="connsiteY47" fmla="*/ 1902425 h 3482342"/>
              <a:gd name="connsiteX48" fmla="*/ 8236214 w 12192000"/>
              <a:gd name="connsiteY48" fmla="*/ 1909725 h 3482342"/>
              <a:gd name="connsiteX49" fmla="*/ 8132104 w 12192000"/>
              <a:gd name="connsiteY49" fmla="*/ 1895727 h 3482342"/>
              <a:gd name="connsiteX50" fmla="*/ 7918078 w 12192000"/>
              <a:gd name="connsiteY50" fmla="*/ 1862668 h 3482342"/>
              <a:gd name="connsiteX51" fmla="*/ 7817899 w 12192000"/>
              <a:gd name="connsiteY51" fmla="*/ 1862176 h 3482342"/>
              <a:gd name="connsiteX52" fmla="*/ 7768994 w 12192000"/>
              <a:gd name="connsiteY52" fmla="*/ 1855721 h 3482342"/>
              <a:gd name="connsiteX53" fmla="*/ 7618027 w 12192000"/>
              <a:gd name="connsiteY53" fmla="*/ 1830959 h 3482342"/>
              <a:gd name="connsiteX54" fmla="*/ 7449425 w 12192000"/>
              <a:gd name="connsiteY54" fmla="*/ 1810910 h 3482342"/>
              <a:gd name="connsiteX55" fmla="*/ 7342915 w 12192000"/>
              <a:gd name="connsiteY55" fmla="*/ 1819827 h 3482342"/>
              <a:gd name="connsiteX56" fmla="*/ 7255191 w 12192000"/>
              <a:gd name="connsiteY56" fmla="*/ 1834354 h 3482342"/>
              <a:gd name="connsiteX57" fmla="*/ 7131205 w 12192000"/>
              <a:gd name="connsiteY57" fmla="*/ 1845557 h 3482342"/>
              <a:gd name="connsiteX58" fmla="*/ 6941837 w 12192000"/>
              <a:gd name="connsiteY58" fmla="*/ 1840640 h 3482342"/>
              <a:gd name="connsiteX59" fmla="*/ 6837145 w 12192000"/>
              <a:gd name="connsiteY59" fmla="*/ 1870724 h 3482342"/>
              <a:gd name="connsiteX60" fmla="*/ 6753991 w 12192000"/>
              <a:gd name="connsiteY60" fmla="*/ 1860969 h 3482342"/>
              <a:gd name="connsiteX61" fmla="*/ 6727754 w 12192000"/>
              <a:gd name="connsiteY61" fmla="*/ 1882372 h 3482342"/>
              <a:gd name="connsiteX62" fmla="*/ 6723371 w 12192000"/>
              <a:gd name="connsiteY62" fmla="*/ 1886494 h 3482342"/>
              <a:gd name="connsiteX63" fmla="*/ 6702779 w 12192000"/>
              <a:gd name="connsiteY63" fmla="*/ 1893601 h 3482342"/>
              <a:gd name="connsiteX64" fmla="*/ 6686657 w 12192000"/>
              <a:gd name="connsiteY64" fmla="*/ 1907344 h 3482342"/>
              <a:gd name="connsiteX65" fmla="*/ 6651330 w 12192000"/>
              <a:gd name="connsiteY65" fmla="*/ 1922921 h 3482342"/>
              <a:gd name="connsiteX66" fmla="*/ 6622958 w 12192000"/>
              <a:gd name="connsiteY66" fmla="*/ 1936255 h 3482342"/>
              <a:gd name="connsiteX67" fmla="*/ 6522602 w 12192000"/>
              <a:gd name="connsiteY67" fmla="*/ 1954133 h 3482342"/>
              <a:gd name="connsiteX68" fmla="*/ 6444344 w 12192000"/>
              <a:gd name="connsiteY68" fmla="*/ 1969663 h 3482342"/>
              <a:gd name="connsiteX69" fmla="*/ 6409626 w 12192000"/>
              <a:gd name="connsiteY69" fmla="*/ 1978846 h 3482342"/>
              <a:gd name="connsiteX70" fmla="*/ 6333446 w 12192000"/>
              <a:gd name="connsiteY70" fmla="*/ 1997163 h 3482342"/>
              <a:gd name="connsiteX71" fmla="*/ 6294933 w 12192000"/>
              <a:gd name="connsiteY71" fmla="*/ 2019412 h 3482342"/>
              <a:gd name="connsiteX72" fmla="*/ 6238719 w 12192000"/>
              <a:gd name="connsiteY72" fmla="*/ 2042547 h 3482342"/>
              <a:gd name="connsiteX73" fmla="*/ 6187205 w 12192000"/>
              <a:gd name="connsiteY73" fmla="*/ 2060048 h 3482342"/>
              <a:gd name="connsiteX74" fmla="*/ 6138780 w 12192000"/>
              <a:gd name="connsiteY74" fmla="*/ 2081918 h 3482342"/>
              <a:gd name="connsiteX75" fmla="*/ 6120125 w 12192000"/>
              <a:gd name="connsiteY75" fmla="*/ 2109475 h 3482342"/>
              <a:gd name="connsiteX76" fmla="*/ 6056576 w 12192000"/>
              <a:gd name="connsiteY76" fmla="*/ 2120066 h 3482342"/>
              <a:gd name="connsiteX77" fmla="*/ 5993794 w 12192000"/>
              <a:gd name="connsiteY77" fmla="*/ 2122569 h 3482342"/>
              <a:gd name="connsiteX78" fmla="*/ 5943601 w 12192000"/>
              <a:gd name="connsiteY78" fmla="*/ 2137719 h 3482342"/>
              <a:gd name="connsiteX79" fmla="*/ 5898141 w 12192000"/>
              <a:gd name="connsiteY79" fmla="*/ 2144806 h 3482342"/>
              <a:gd name="connsiteX80" fmla="*/ 5855337 w 12192000"/>
              <a:gd name="connsiteY80" fmla="*/ 2137719 h 3482342"/>
              <a:gd name="connsiteX81" fmla="*/ 5817682 w 12192000"/>
              <a:gd name="connsiteY81" fmla="*/ 2157358 h 3482342"/>
              <a:gd name="connsiteX82" fmla="*/ 5735300 w 12192000"/>
              <a:gd name="connsiteY82" fmla="*/ 2158902 h 3482342"/>
              <a:gd name="connsiteX83" fmla="*/ 5591469 w 12192000"/>
              <a:gd name="connsiteY83" fmla="*/ 2178389 h 3482342"/>
              <a:gd name="connsiteX84" fmla="*/ 5505818 w 12192000"/>
              <a:gd name="connsiteY84" fmla="*/ 2194207 h 3482342"/>
              <a:gd name="connsiteX85" fmla="*/ 5452860 w 12192000"/>
              <a:gd name="connsiteY85" fmla="*/ 2180085 h 3482342"/>
              <a:gd name="connsiteX86" fmla="*/ 5414282 w 12192000"/>
              <a:gd name="connsiteY86" fmla="*/ 2183070 h 3482342"/>
              <a:gd name="connsiteX87" fmla="*/ 5368369 w 12192000"/>
              <a:gd name="connsiteY87" fmla="*/ 2204272 h 3482342"/>
              <a:gd name="connsiteX88" fmla="*/ 5336354 w 12192000"/>
              <a:gd name="connsiteY88" fmla="*/ 2218920 h 3482342"/>
              <a:gd name="connsiteX89" fmla="*/ 5291263 w 12192000"/>
              <a:gd name="connsiteY89" fmla="*/ 2239182 h 3482342"/>
              <a:gd name="connsiteX90" fmla="*/ 5255152 w 12192000"/>
              <a:gd name="connsiteY90" fmla="*/ 2247164 h 3482342"/>
              <a:gd name="connsiteX91" fmla="*/ 5233796 w 12192000"/>
              <a:gd name="connsiteY91" fmla="*/ 2268260 h 3482342"/>
              <a:gd name="connsiteX92" fmla="*/ 5212786 w 12192000"/>
              <a:gd name="connsiteY92" fmla="*/ 2296592 h 3482342"/>
              <a:gd name="connsiteX93" fmla="*/ 5173523 w 12192000"/>
              <a:gd name="connsiteY93" fmla="*/ 2309057 h 3482342"/>
              <a:gd name="connsiteX94" fmla="*/ 5123830 w 12192000"/>
              <a:gd name="connsiteY94" fmla="*/ 2307070 h 3482342"/>
              <a:gd name="connsiteX95" fmla="*/ 5065426 w 12192000"/>
              <a:gd name="connsiteY95" fmla="*/ 2324076 h 3482342"/>
              <a:gd name="connsiteX96" fmla="*/ 4975908 w 12192000"/>
              <a:gd name="connsiteY96" fmla="*/ 2364128 h 3482342"/>
              <a:gd name="connsiteX97" fmla="*/ 4913723 w 12192000"/>
              <a:gd name="connsiteY97" fmla="*/ 2385265 h 3482342"/>
              <a:gd name="connsiteX98" fmla="*/ 4746485 w 12192000"/>
              <a:gd name="connsiteY98" fmla="*/ 2451769 h 3482342"/>
              <a:gd name="connsiteX99" fmla="*/ 4681588 w 12192000"/>
              <a:gd name="connsiteY99" fmla="*/ 2467494 h 3482342"/>
              <a:gd name="connsiteX100" fmla="*/ 1783655 w 12192000"/>
              <a:gd name="connsiteY100" fmla="*/ 3163860 h 3482342"/>
              <a:gd name="connsiteX101" fmla="*/ 1325955 w 12192000"/>
              <a:gd name="connsiteY101" fmla="*/ 3176692 h 3482342"/>
              <a:gd name="connsiteX102" fmla="*/ 1190384 w 12192000"/>
              <a:gd name="connsiteY102" fmla="*/ 3203504 h 3482342"/>
              <a:gd name="connsiteX103" fmla="*/ 1094537 w 12192000"/>
              <a:gd name="connsiteY103" fmla="*/ 3229469 h 3482342"/>
              <a:gd name="connsiteX104" fmla="*/ 779276 w 12192000"/>
              <a:gd name="connsiteY104" fmla="*/ 3327290 h 3482342"/>
              <a:gd name="connsiteX105" fmla="*/ 600378 w 12192000"/>
              <a:gd name="connsiteY105" fmla="*/ 3335250 h 3482342"/>
              <a:gd name="connsiteX106" fmla="*/ 493457 w 12192000"/>
              <a:gd name="connsiteY106" fmla="*/ 3365044 h 3482342"/>
              <a:gd name="connsiteX107" fmla="*/ 349402 w 12192000"/>
              <a:gd name="connsiteY107" fmla="*/ 3380897 h 3482342"/>
              <a:gd name="connsiteX108" fmla="*/ 192183 w 12192000"/>
              <a:gd name="connsiteY108" fmla="*/ 3460075 h 3482342"/>
              <a:gd name="connsiteX109" fmla="*/ 46713 w 12192000"/>
              <a:gd name="connsiteY109" fmla="*/ 3462986 h 3482342"/>
              <a:gd name="connsiteX110" fmla="*/ 2765 w 12192000"/>
              <a:gd name="connsiteY110" fmla="*/ 3480770 h 3482342"/>
              <a:gd name="connsiteX111" fmla="*/ 0 w 12192000"/>
              <a:gd name="connsiteY111" fmla="*/ 3482342 h 3482342"/>
              <a:gd name="connsiteX112" fmla="*/ 0 w 12192000"/>
              <a:gd name="connsiteY112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338523 w 12192000"/>
              <a:gd name="connsiteY16" fmla="*/ 852810 h 3482342"/>
              <a:gd name="connsiteX17" fmla="*/ 11228040 w 12192000"/>
              <a:gd name="connsiteY17" fmla="*/ 958953 h 3482342"/>
              <a:gd name="connsiteX18" fmla="*/ 11193568 w 12192000"/>
              <a:gd name="connsiteY18" fmla="*/ 1039464 h 3482342"/>
              <a:gd name="connsiteX19" fmla="*/ 11120819 w 12192000"/>
              <a:gd name="connsiteY19" fmla="*/ 1126133 h 3482342"/>
              <a:gd name="connsiteX20" fmla="*/ 11028687 w 12192000"/>
              <a:gd name="connsiteY20" fmla="*/ 1199018 h 3482342"/>
              <a:gd name="connsiteX21" fmla="*/ 10815658 w 12192000"/>
              <a:gd name="connsiteY21" fmla="*/ 1287849 h 3482342"/>
              <a:gd name="connsiteX22" fmla="*/ 10679906 w 12192000"/>
              <a:gd name="connsiteY22" fmla="*/ 1324988 h 3482342"/>
              <a:gd name="connsiteX23" fmla="*/ 10636304 w 12192000"/>
              <a:gd name="connsiteY23" fmla="*/ 1317928 h 3482342"/>
              <a:gd name="connsiteX24" fmla="*/ 10573203 w 12192000"/>
              <a:gd name="connsiteY24" fmla="*/ 1351996 h 3482342"/>
              <a:gd name="connsiteX25" fmla="*/ 10513263 w 12192000"/>
              <a:gd name="connsiteY25" fmla="*/ 1350756 h 3482342"/>
              <a:gd name="connsiteX26" fmla="*/ 10464012 w 12192000"/>
              <a:gd name="connsiteY26" fmla="*/ 1391778 h 3482342"/>
              <a:gd name="connsiteX27" fmla="*/ 10405409 w 12192000"/>
              <a:gd name="connsiteY27" fmla="*/ 1422789 h 3482342"/>
              <a:gd name="connsiteX28" fmla="*/ 10370530 w 12192000"/>
              <a:gd name="connsiteY28" fmla="*/ 1441596 h 3482342"/>
              <a:gd name="connsiteX29" fmla="*/ 10264922 w 12192000"/>
              <a:gd name="connsiteY29" fmla="*/ 1472107 h 3482342"/>
              <a:gd name="connsiteX30" fmla="*/ 10058690 w 12192000"/>
              <a:gd name="connsiteY30" fmla="*/ 1474888 h 3482342"/>
              <a:gd name="connsiteX31" fmla="*/ 10004424 w 12192000"/>
              <a:gd name="connsiteY31" fmla="*/ 1489801 h 3482342"/>
              <a:gd name="connsiteX32" fmla="*/ 9999951 w 12192000"/>
              <a:gd name="connsiteY32" fmla="*/ 1499127 h 3482342"/>
              <a:gd name="connsiteX33" fmla="*/ 9845462 w 12192000"/>
              <a:gd name="connsiteY33" fmla="*/ 1548192 h 3482342"/>
              <a:gd name="connsiteX34" fmla="*/ 9736156 w 12192000"/>
              <a:gd name="connsiteY34" fmla="*/ 1581928 h 3482342"/>
              <a:gd name="connsiteX35" fmla="*/ 9693355 w 12192000"/>
              <a:gd name="connsiteY35" fmla="*/ 1602632 h 3482342"/>
              <a:gd name="connsiteX36" fmla="*/ 9664242 w 12192000"/>
              <a:gd name="connsiteY36" fmla="*/ 1622075 h 3482342"/>
              <a:gd name="connsiteX37" fmla="*/ 9579195 w 12192000"/>
              <a:gd name="connsiteY37" fmla="*/ 1648017 h 3482342"/>
              <a:gd name="connsiteX38" fmla="*/ 9433652 w 12192000"/>
              <a:gd name="connsiteY38" fmla="*/ 1681174 h 3482342"/>
              <a:gd name="connsiteX39" fmla="*/ 9403775 w 12192000"/>
              <a:gd name="connsiteY39" fmla="*/ 1690403 h 3482342"/>
              <a:gd name="connsiteX40" fmla="*/ 9382503 w 12192000"/>
              <a:gd name="connsiteY40" fmla="*/ 1706957 h 3482342"/>
              <a:gd name="connsiteX41" fmla="*/ 9381410 w 12192000"/>
              <a:gd name="connsiteY41" fmla="*/ 1718312 h 3482342"/>
              <a:gd name="connsiteX42" fmla="*/ 9365685 w 12192000"/>
              <a:gd name="connsiteY42" fmla="*/ 1724772 h 3482342"/>
              <a:gd name="connsiteX43" fmla="*/ 9278020 w 12192000"/>
              <a:gd name="connsiteY43" fmla="*/ 1741161 h 3482342"/>
              <a:gd name="connsiteX44" fmla="*/ 9217145 w 12192000"/>
              <a:gd name="connsiteY44" fmla="*/ 1771195 h 3482342"/>
              <a:gd name="connsiteX45" fmla="*/ 8955875 w 12192000"/>
              <a:gd name="connsiteY45" fmla="*/ 1796806 h 3482342"/>
              <a:gd name="connsiteX46" fmla="*/ 8648415 w 12192000"/>
              <a:gd name="connsiteY46" fmla="*/ 1878623 h 3482342"/>
              <a:gd name="connsiteX47" fmla="*/ 8495949 w 12192000"/>
              <a:gd name="connsiteY47" fmla="*/ 1902425 h 3482342"/>
              <a:gd name="connsiteX48" fmla="*/ 8236214 w 12192000"/>
              <a:gd name="connsiteY48" fmla="*/ 1909725 h 3482342"/>
              <a:gd name="connsiteX49" fmla="*/ 8132104 w 12192000"/>
              <a:gd name="connsiteY49" fmla="*/ 1895727 h 3482342"/>
              <a:gd name="connsiteX50" fmla="*/ 7918078 w 12192000"/>
              <a:gd name="connsiteY50" fmla="*/ 1862668 h 3482342"/>
              <a:gd name="connsiteX51" fmla="*/ 7817899 w 12192000"/>
              <a:gd name="connsiteY51" fmla="*/ 1862176 h 3482342"/>
              <a:gd name="connsiteX52" fmla="*/ 7768994 w 12192000"/>
              <a:gd name="connsiteY52" fmla="*/ 1855721 h 3482342"/>
              <a:gd name="connsiteX53" fmla="*/ 7618027 w 12192000"/>
              <a:gd name="connsiteY53" fmla="*/ 1830959 h 3482342"/>
              <a:gd name="connsiteX54" fmla="*/ 7449425 w 12192000"/>
              <a:gd name="connsiteY54" fmla="*/ 1810910 h 3482342"/>
              <a:gd name="connsiteX55" fmla="*/ 7342915 w 12192000"/>
              <a:gd name="connsiteY55" fmla="*/ 1819827 h 3482342"/>
              <a:gd name="connsiteX56" fmla="*/ 7255191 w 12192000"/>
              <a:gd name="connsiteY56" fmla="*/ 1834354 h 3482342"/>
              <a:gd name="connsiteX57" fmla="*/ 7131205 w 12192000"/>
              <a:gd name="connsiteY57" fmla="*/ 1845557 h 3482342"/>
              <a:gd name="connsiteX58" fmla="*/ 6941837 w 12192000"/>
              <a:gd name="connsiteY58" fmla="*/ 1840640 h 3482342"/>
              <a:gd name="connsiteX59" fmla="*/ 6837145 w 12192000"/>
              <a:gd name="connsiteY59" fmla="*/ 1870724 h 3482342"/>
              <a:gd name="connsiteX60" fmla="*/ 6753991 w 12192000"/>
              <a:gd name="connsiteY60" fmla="*/ 1860969 h 3482342"/>
              <a:gd name="connsiteX61" fmla="*/ 6727754 w 12192000"/>
              <a:gd name="connsiteY61" fmla="*/ 1882372 h 3482342"/>
              <a:gd name="connsiteX62" fmla="*/ 6723371 w 12192000"/>
              <a:gd name="connsiteY62" fmla="*/ 1886494 h 3482342"/>
              <a:gd name="connsiteX63" fmla="*/ 6702779 w 12192000"/>
              <a:gd name="connsiteY63" fmla="*/ 1893601 h 3482342"/>
              <a:gd name="connsiteX64" fmla="*/ 6686657 w 12192000"/>
              <a:gd name="connsiteY64" fmla="*/ 1907344 h 3482342"/>
              <a:gd name="connsiteX65" fmla="*/ 6651330 w 12192000"/>
              <a:gd name="connsiteY65" fmla="*/ 1922921 h 3482342"/>
              <a:gd name="connsiteX66" fmla="*/ 6622958 w 12192000"/>
              <a:gd name="connsiteY66" fmla="*/ 1936255 h 3482342"/>
              <a:gd name="connsiteX67" fmla="*/ 6522602 w 12192000"/>
              <a:gd name="connsiteY67" fmla="*/ 1954133 h 3482342"/>
              <a:gd name="connsiteX68" fmla="*/ 6444344 w 12192000"/>
              <a:gd name="connsiteY68" fmla="*/ 1969663 h 3482342"/>
              <a:gd name="connsiteX69" fmla="*/ 6409626 w 12192000"/>
              <a:gd name="connsiteY69" fmla="*/ 1978846 h 3482342"/>
              <a:gd name="connsiteX70" fmla="*/ 6333446 w 12192000"/>
              <a:gd name="connsiteY70" fmla="*/ 1997163 h 3482342"/>
              <a:gd name="connsiteX71" fmla="*/ 6294933 w 12192000"/>
              <a:gd name="connsiteY71" fmla="*/ 2019412 h 3482342"/>
              <a:gd name="connsiteX72" fmla="*/ 6238719 w 12192000"/>
              <a:gd name="connsiteY72" fmla="*/ 2042547 h 3482342"/>
              <a:gd name="connsiteX73" fmla="*/ 6187205 w 12192000"/>
              <a:gd name="connsiteY73" fmla="*/ 2060048 h 3482342"/>
              <a:gd name="connsiteX74" fmla="*/ 6138780 w 12192000"/>
              <a:gd name="connsiteY74" fmla="*/ 2081918 h 3482342"/>
              <a:gd name="connsiteX75" fmla="*/ 6120125 w 12192000"/>
              <a:gd name="connsiteY75" fmla="*/ 2109475 h 3482342"/>
              <a:gd name="connsiteX76" fmla="*/ 6056576 w 12192000"/>
              <a:gd name="connsiteY76" fmla="*/ 2120066 h 3482342"/>
              <a:gd name="connsiteX77" fmla="*/ 5993794 w 12192000"/>
              <a:gd name="connsiteY77" fmla="*/ 2122569 h 3482342"/>
              <a:gd name="connsiteX78" fmla="*/ 5943601 w 12192000"/>
              <a:gd name="connsiteY78" fmla="*/ 2137719 h 3482342"/>
              <a:gd name="connsiteX79" fmla="*/ 5898141 w 12192000"/>
              <a:gd name="connsiteY79" fmla="*/ 2144806 h 3482342"/>
              <a:gd name="connsiteX80" fmla="*/ 5855337 w 12192000"/>
              <a:gd name="connsiteY80" fmla="*/ 2137719 h 3482342"/>
              <a:gd name="connsiteX81" fmla="*/ 5817682 w 12192000"/>
              <a:gd name="connsiteY81" fmla="*/ 2157358 h 3482342"/>
              <a:gd name="connsiteX82" fmla="*/ 5735300 w 12192000"/>
              <a:gd name="connsiteY82" fmla="*/ 2158902 h 3482342"/>
              <a:gd name="connsiteX83" fmla="*/ 5591469 w 12192000"/>
              <a:gd name="connsiteY83" fmla="*/ 2178389 h 3482342"/>
              <a:gd name="connsiteX84" fmla="*/ 5505818 w 12192000"/>
              <a:gd name="connsiteY84" fmla="*/ 2194207 h 3482342"/>
              <a:gd name="connsiteX85" fmla="*/ 5452860 w 12192000"/>
              <a:gd name="connsiteY85" fmla="*/ 2180085 h 3482342"/>
              <a:gd name="connsiteX86" fmla="*/ 5414282 w 12192000"/>
              <a:gd name="connsiteY86" fmla="*/ 2183070 h 3482342"/>
              <a:gd name="connsiteX87" fmla="*/ 5368369 w 12192000"/>
              <a:gd name="connsiteY87" fmla="*/ 2204272 h 3482342"/>
              <a:gd name="connsiteX88" fmla="*/ 5336354 w 12192000"/>
              <a:gd name="connsiteY88" fmla="*/ 2218920 h 3482342"/>
              <a:gd name="connsiteX89" fmla="*/ 5291263 w 12192000"/>
              <a:gd name="connsiteY89" fmla="*/ 2239182 h 3482342"/>
              <a:gd name="connsiteX90" fmla="*/ 5255152 w 12192000"/>
              <a:gd name="connsiteY90" fmla="*/ 2247164 h 3482342"/>
              <a:gd name="connsiteX91" fmla="*/ 5233796 w 12192000"/>
              <a:gd name="connsiteY91" fmla="*/ 2268260 h 3482342"/>
              <a:gd name="connsiteX92" fmla="*/ 5212786 w 12192000"/>
              <a:gd name="connsiteY92" fmla="*/ 2296592 h 3482342"/>
              <a:gd name="connsiteX93" fmla="*/ 5173523 w 12192000"/>
              <a:gd name="connsiteY93" fmla="*/ 2309057 h 3482342"/>
              <a:gd name="connsiteX94" fmla="*/ 5123830 w 12192000"/>
              <a:gd name="connsiteY94" fmla="*/ 2307070 h 3482342"/>
              <a:gd name="connsiteX95" fmla="*/ 5065426 w 12192000"/>
              <a:gd name="connsiteY95" fmla="*/ 2324076 h 3482342"/>
              <a:gd name="connsiteX96" fmla="*/ 4975908 w 12192000"/>
              <a:gd name="connsiteY96" fmla="*/ 2364128 h 3482342"/>
              <a:gd name="connsiteX97" fmla="*/ 4913723 w 12192000"/>
              <a:gd name="connsiteY97" fmla="*/ 2385265 h 3482342"/>
              <a:gd name="connsiteX98" fmla="*/ 4746485 w 12192000"/>
              <a:gd name="connsiteY98" fmla="*/ 2451769 h 3482342"/>
              <a:gd name="connsiteX99" fmla="*/ 4681588 w 12192000"/>
              <a:gd name="connsiteY99" fmla="*/ 2467494 h 3482342"/>
              <a:gd name="connsiteX100" fmla="*/ 1783655 w 12192000"/>
              <a:gd name="connsiteY100" fmla="*/ 3163860 h 3482342"/>
              <a:gd name="connsiteX101" fmla="*/ 1325955 w 12192000"/>
              <a:gd name="connsiteY101" fmla="*/ 3176692 h 3482342"/>
              <a:gd name="connsiteX102" fmla="*/ 1190384 w 12192000"/>
              <a:gd name="connsiteY102" fmla="*/ 3203504 h 3482342"/>
              <a:gd name="connsiteX103" fmla="*/ 1094537 w 12192000"/>
              <a:gd name="connsiteY103" fmla="*/ 3229469 h 3482342"/>
              <a:gd name="connsiteX104" fmla="*/ 779276 w 12192000"/>
              <a:gd name="connsiteY104" fmla="*/ 3327290 h 3482342"/>
              <a:gd name="connsiteX105" fmla="*/ 600378 w 12192000"/>
              <a:gd name="connsiteY105" fmla="*/ 3335250 h 3482342"/>
              <a:gd name="connsiteX106" fmla="*/ 493457 w 12192000"/>
              <a:gd name="connsiteY106" fmla="*/ 3365044 h 3482342"/>
              <a:gd name="connsiteX107" fmla="*/ 349402 w 12192000"/>
              <a:gd name="connsiteY107" fmla="*/ 3380897 h 3482342"/>
              <a:gd name="connsiteX108" fmla="*/ 192183 w 12192000"/>
              <a:gd name="connsiteY108" fmla="*/ 3460075 h 3482342"/>
              <a:gd name="connsiteX109" fmla="*/ 46713 w 12192000"/>
              <a:gd name="connsiteY109" fmla="*/ 3462986 h 3482342"/>
              <a:gd name="connsiteX110" fmla="*/ 2765 w 12192000"/>
              <a:gd name="connsiteY110" fmla="*/ 3480770 h 3482342"/>
              <a:gd name="connsiteX111" fmla="*/ 0 w 12192000"/>
              <a:gd name="connsiteY111" fmla="*/ 3482342 h 3482342"/>
              <a:gd name="connsiteX112" fmla="*/ 0 w 12192000"/>
              <a:gd name="connsiteY112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338523 w 12192000"/>
              <a:gd name="connsiteY16" fmla="*/ 852810 h 3482342"/>
              <a:gd name="connsiteX17" fmla="*/ 11228040 w 12192000"/>
              <a:gd name="connsiteY17" fmla="*/ 958953 h 3482342"/>
              <a:gd name="connsiteX18" fmla="*/ 11193568 w 12192000"/>
              <a:gd name="connsiteY18" fmla="*/ 1039464 h 3482342"/>
              <a:gd name="connsiteX19" fmla="*/ 11120819 w 12192000"/>
              <a:gd name="connsiteY19" fmla="*/ 1126133 h 3482342"/>
              <a:gd name="connsiteX20" fmla="*/ 11028687 w 12192000"/>
              <a:gd name="connsiteY20" fmla="*/ 1199018 h 3482342"/>
              <a:gd name="connsiteX21" fmla="*/ 10850998 w 12192000"/>
              <a:gd name="connsiteY21" fmla="*/ 1269215 h 3482342"/>
              <a:gd name="connsiteX22" fmla="*/ 10815658 w 12192000"/>
              <a:gd name="connsiteY22" fmla="*/ 1287849 h 3482342"/>
              <a:gd name="connsiteX23" fmla="*/ 10679906 w 12192000"/>
              <a:gd name="connsiteY23" fmla="*/ 1324988 h 3482342"/>
              <a:gd name="connsiteX24" fmla="*/ 10636304 w 12192000"/>
              <a:gd name="connsiteY24" fmla="*/ 1317928 h 3482342"/>
              <a:gd name="connsiteX25" fmla="*/ 10573203 w 12192000"/>
              <a:gd name="connsiteY25" fmla="*/ 1351996 h 3482342"/>
              <a:gd name="connsiteX26" fmla="*/ 10513263 w 12192000"/>
              <a:gd name="connsiteY26" fmla="*/ 1350756 h 3482342"/>
              <a:gd name="connsiteX27" fmla="*/ 10464012 w 12192000"/>
              <a:gd name="connsiteY27" fmla="*/ 1391778 h 3482342"/>
              <a:gd name="connsiteX28" fmla="*/ 10405409 w 12192000"/>
              <a:gd name="connsiteY28" fmla="*/ 1422789 h 3482342"/>
              <a:gd name="connsiteX29" fmla="*/ 10370530 w 12192000"/>
              <a:gd name="connsiteY29" fmla="*/ 1441596 h 3482342"/>
              <a:gd name="connsiteX30" fmla="*/ 10264922 w 12192000"/>
              <a:gd name="connsiteY30" fmla="*/ 1472107 h 3482342"/>
              <a:gd name="connsiteX31" fmla="*/ 10058690 w 12192000"/>
              <a:gd name="connsiteY31" fmla="*/ 1474888 h 3482342"/>
              <a:gd name="connsiteX32" fmla="*/ 10004424 w 12192000"/>
              <a:gd name="connsiteY32" fmla="*/ 1489801 h 3482342"/>
              <a:gd name="connsiteX33" fmla="*/ 9999951 w 12192000"/>
              <a:gd name="connsiteY33" fmla="*/ 1499127 h 3482342"/>
              <a:gd name="connsiteX34" fmla="*/ 9845462 w 12192000"/>
              <a:gd name="connsiteY34" fmla="*/ 1548192 h 3482342"/>
              <a:gd name="connsiteX35" fmla="*/ 9736156 w 12192000"/>
              <a:gd name="connsiteY35" fmla="*/ 1581928 h 3482342"/>
              <a:gd name="connsiteX36" fmla="*/ 9693355 w 12192000"/>
              <a:gd name="connsiteY36" fmla="*/ 1602632 h 3482342"/>
              <a:gd name="connsiteX37" fmla="*/ 9664242 w 12192000"/>
              <a:gd name="connsiteY37" fmla="*/ 1622075 h 3482342"/>
              <a:gd name="connsiteX38" fmla="*/ 9579195 w 12192000"/>
              <a:gd name="connsiteY38" fmla="*/ 1648017 h 3482342"/>
              <a:gd name="connsiteX39" fmla="*/ 9433652 w 12192000"/>
              <a:gd name="connsiteY39" fmla="*/ 1681174 h 3482342"/>
              <a:gd name="connsiteX40" fmla="*/ 9403775 w 12192000"/>
              <a:gd name="connsiteY40" fmla="*/ 1690403 h 3482342"/>
              <a:gd name="connsiteX41" fmla="*/ 9382503 w 12192000"/>
              <a:gd name="connsiteY41" fmla="*/ 1706957 h 3482342"/>
              <a:gd name="connsiteX42" fmla="*/ 9381410 w 12192000"/>
              <a:gd name="connsiteY42" fmla="*/ 1718312 h 3482342"/>
              <a:gd name="connsiteX43" fmla="*/ 9365685 w 12192000"/>
              <a:gd name="connsiteY43" fmla="*/ 1724772 h 3482342"/>
              <a:gd name="connsiteX44" fmla="*/ 9278020 w 12192000"/>
              <a:gd name="connsiteY44" fmla="*/ 1741161 h 3482342"/>
              <a:gd name="connsiteX45" fmla="*/ 9217145 w 12192000"/>
              <a:gd name="connsiteY45" fmla="*/ 1771195 h 3482342"/>
              <a:gd name="connsiteX46" fmla="*/ 8955875 w 12192000"/>
              <a:gd name="connsiteY46" fmla="*/ 1796806 h 3482342"/>
              <a:gd name="connsiteX47" fmla="*/ 8648415 w 12192000"/>
              <a:gd name="connsiteY47" fmla="*/ 1878623 h 3482342"/>
              <a:gd name="connsiteX48" fmla="*/ 8495949 w 12192000"/>
              <a:gd name="connsiteY48" fmla="*/ 1902425 h 3482342"/>
              <a:gd name="connsiteX49" fmla="*/ 8236214 w 12192000"/>
              <a:gd name="connsiteY49" fmla="*/ 1909725 h 3482342"/>
              <a:gd name="connsiteX50" fmla="*/ 8132104 w 12192000"/>
              <a:gd name="connsiteY50" fmla="*/ 1895727 h 3482342"/>
              <a:gd name="connsiteX51" fmla="*/ 7918078 w 12192000"/>
              <a:gd name="connsiteY51" fmla="*/ 1862668 h 3482342"/>
              <a:gd name="connsiteX52" fmla="*/ 7817899 w 12192000"/>
              <a:gd name="connsiteY52" fmla="*/ 1862176 h 3482342"/>
              <a:gd name="connsiteX53" fmla="*/ 7768994 w 12192000"/>
              <a:gd name="connsiteY53" fmla="*/ 1855721 h 3482342"/>
              <a:gd name="connsiteX54" fmla="*/ 7618027 w 12192000"/>
              <a:gd name="connsiteY54" fmla="*/ 1830959 h 3482342"/>
              <a:gd name="connsiteX55" fmla="*/ 7449425 w 12192000"/>
              <a:gd name="connsiteY55" fmla="*/ 1810910 h 3482342"/>
              <a:gd name="connsiteX56" fmla="*/ 7342915 w 12192000"/>
              <a:gd name="connsiteY56" fmla="*/ 1819827 h 3482342"/>
              <a:gd name="connsiteX57" fmla="*/ 7255191 w 12192000"/>
              <a:gd name="connsiteY57" fmla="*/ 1834354 h 3482342"/>
              <a:gd name="connsiteX58" fmla="*/ 7131205 w 12192000"/>
              <a:gd name="connsiteY58" fmla="*/ 1845557 h 3482342"/>
              <a:gd name="connsiteX59" fmla="*/ 6941837 w 12192000"/>
              <a:gd name="connsiteY59" fmla="*/ 1840640 h 3482342"/>
              <a:gd name="connsiteX60" fmla="*/ 6837145 w 12192000"/>
              <a:gd name="connsiteY60" fmla="*/ 1870724 h 3482342"/>
              <a:gd name="connsiteX61" fmla="*/ 6753991 w 12192000"/>
              <a:gd name="connsiteY61" fmla="*/ 1860969 h 3482342"/>
              <a:gd name="connsiteX62" fmla="*/ 6727754 w 12192000"/>
              <a:gd name="connsiteY62" fmla="*/ 1882372 h 3482342"/>
              <a:gd name="connsiteX63" fmla="*/ 6723371 w 12192000"/>
              <a:gd name="connsiteY63" fmla="*/ 1886494 h 3482342"/>
              <a:gd name="connsiteX64" fmla="*/ 6702779 w 12192000"/>
              <a:gd name="connsiteY64" fmla="*/ 1893601 h 3482342"/>
              <a:gd name="connsiteX65" fmla="*/ 6686657 w 12192000"/>
              <a:gd name="connsiteY65" fmla="*/ 1907344 h 3482342"/>
              <a:gd name="connsiteX66" fmla="*/ 6651330 w 12192000"/>
              <a:gd name="connsiteY66" fmla="*/ 1922921 h 3482342"/>
              <a:gd name="connsiteX67" fmla="*/ 6622958 w 12192000"/>
              <a:gd name="connsiteY67" fmla="*/ 1936255 h 3482342"/>
              <a:gd name="connsiteX68" fmla="*/ 6522602 w 12192000"/>
              <a:gd name="connsiteY68" fmla="*/ 1954133 h 3482342"/>
              <a:gd name="connsiteX69" fmla="*/ 6444344 w 12192000"/>
              <a:gd name="connsiteY69" fmla="*/ 1969663 h 3482342"/>
              <a:gd name="connsiteX70" fmla="*/ 6409626 w 12192000"/>
              <a:gd name="connsiteY70" fmla="*/ 1978846 h 3482342"/>
              <a:gd name="connsiteX71" fmla="*/ 6333446 w 12192000"/>
              <a:gd name="connsiteY71" fmla="*/ 1997163 h 3482342"/>
              <a:gd name="connsiteX72" fmla="*/ 6294933 w 12192000"/>
              <a:gd name="connsiteY72" fmla="*/ 2019412 h 3482342"/>
              <a:gd name="connsiteX73" fmla="*/ 6238719 w 12192000"/>
              <a:gd name="connsiteY73" fmla="*/ 2042547 h 3482342"/>
              <a:gd name="connsiteX74" fmla="*/ 6187205 w 12192000"/>
              <a:gd name="connsiteY74" fmla="*/ 2060048 h 3482342"/>
              <a:gd name="connsiteX75" fmla="*/ 6138780 w 12192000"/>
              <a:gd name="connsiteY75" fmla="*/ 2081918 h 3482342"/>
              <a:gd name="connsiteX76" fmla="*/ 6120125 w 12192000"/>
              <a:gd name="connsiteY76" fmla="*/ 2109475 h 3482342"/>
              <a:gd name="connsiteX77" fmla="*/ 6056576 w 12192000"/>
              <a:gd name="connsiteY77" fmla="*/ 2120066 h 3482342"/>
              <a:gd name="connsiteX78" fmla="*/ 5993794 w 12192000"/>
              <a:gd name="connsiteY78" fmla="*/ 2122569 h 3482342"/>
              <a:gd name="connsiteX79" fmla="*/ 5943601 w 12192000"/>
              <a:gd name="connsiteY79" fmla="*/ 2137719 h 3482342"/>
              <a:gd name="connsiteX80" fmla="*/ 5898141 w 12192000"/>
              <a:gd name="connsiteY80" fmla="*/ 2144806 h 3482342"/>
              <a:gd name="connsiteX81" fmla="*/ 5855337 w 12192000"/>
              <a:gd name="connsiteY81" fmla="*/ 2137719 h 3482342"/>
              <a:gd name="connsiteX82" fmla="*/ 5817682 w 12192000"/>
              <a:gd name="connsiteY82" fmla="*/ 2157358 h 3482342"/>
              <a:gd name="connsiteX83" fmla="*/ 5735300 w 12192000"/>
              <a:gd name="connsiteY83" fmla="*/ 2158902 h 3482342"/>
              <a:gd name="connsiteX84" fmla="*/ 5591469 w 12192000"/>
              <a:gd name="connsiteY84" fmla="*/ 2178389 h 3482342"/>
              <a:gd name="connsiteX85" fmla="*/ 5505818 w 12192000"/>
              <a:gd name="connsiteY85" fmla="*/ 2194207 h 3482342"/>
              <a:gd name="connsiteX86" fmla="*/ 5452860 w 12192000"/>
              <a:gd name="connsiteY86" fmla="*/ 2180085 h 3482342"/>
              <a:gd name="connsiteX87" fmla="*/ 5414282 w 12192000"/>
              <a:gd name="connsiteY87" fmla="*/ 2183070 h 3482342"/>
              <a:gd name="connsiteX88" fmla="*/ 5368369 w 12192000"/>
              <a:gd name="connsiteY88" fmla="*/ 2204272 h 3482342"/>
              <a:gd name="connsiteX89" fmla="*/ 5336354 w 12192000"/>
              <a:gd name="connsiteY89" fmla="*/ 2218920 h 3482342"/>
              <a:gd name="connsiteX90" fmla="*/ 5291263 w 12192000"/>
              <a:gd name="connsiteY90" fmla="*/ 2239182 h 3482342"/>
              <a:gd name="connsiteX91" fmla="*/ 5255152 w 12192000"/>
              <a:gd name="connsiteY91" fmla="*/ 2247164 h 3482342"/>
              <a:gd name="connsiteX92" fmla="*/ 5233796 w 12192000"/>
              <a:gd name="connsiteY92" fmla="*/ 2268260 h 3482342"/>
              <a:gd name="connsiteX93" fmla="*/ 5212786 w 12192000"/>
              <a:gd name="connsiteY93" fmla="*/ 2296592 h 3482342"/>
              <a:gd name="connsiteX94" fmla="*/ 5173523 w 12192000"/>
              <a:gd name="connsiteY94" fmla="*/ 2309057 h 3482342"/>
              <a:gd name="connsiteX95" fmla="*/ 5123830 w 12192000"/>
              <a:gd name="connsiteY95" fmla="*/ 2307070 h 3482342"/>
              <a:gd name="connsiteX96" fmla="*/ 5065426 w 12192000"/>
              <a:gd name="connsiteY96" fmla="*/ 2324076 h 3482342"/>
              <a:gd name="connsiteX97" fmla="*/ 4975908 w 12192000"/>
              <a:gd name="connsiteY97" fmla="*/ 2364128 h 3482342"/>
              <a:gd name="connsiteX98" fmla="*/ 4913723 w 12192000"/>
              <a:gd name="connsiteY98" fmla="*/ 2385265 h 3482342"/>
              <a:gd name="connsiteX99" fmla="*/ 4746485 w 12192000"/>
              <a:gd name="connsiteY99" fmla="*/ 2451769 h 3482342"/>
              <a:gd name="connsiteX100" fmla="*/ 4681588 w 12192000"/>
              <a:gd name="connsiteY100" fmla="*/ 2467494 h 3482342"/>
              <a:gd name="connsiteX101" fmla="*/ 1783655 w 12192000"/>
              <a:gd name="connsiteY101" fmla="*/ 3163860 h 3482342"/>
              <a:gd name="connsiteX102" fmla="*/ 1325955 w 12192000"/>
              <a:gd name="connsiteY102" fmla="*/ 3176692 h 3482342"/>
              <a:gd name="connsiteX103" fmla="*/ 1190384 w 12192000"/>
              <a:gd name="connsiteY103" fmla="*/ 3203504 h 3482342"/>
              <a:gd name="connsiteX104" fmla="*/ 1094537 w 12192000"/>
              <a:gd name="connsiteY104" fmla="*/ 3229469 h 3482342"/>
              <a:gd name="connsiteX105" fmla="*/ 779276 w 12192000"/>
              <a:gd name="connsiteY105" fmla="*/ 3327290 h 3482342"/>
              <a:gd name="connsiteX106" fmla="*/ 600378 w 12192000"/>
              <a:gd name="connsiteY106" fmla="*/ 3335250 h 3482342"/>
              <a:gd name="connsiteX107" fmla="*/ 493457 w 12192000"/>
              <a:gd name="connsiteY107" fmla="*/ 3365044 h 3482342"/>
              <a:gd name="connsiteX108" fmla="*/ 349402 w 12192000"/>
              <a:gd name="connsiteY108" fmla="*/ 3380897 h 3482342"/>
              <a:gd name="connsiteX109" fmla="*/ 192183 w 12192000"/>
              <a:gd name="connsiteY109" fmla="*/ 3460075 h 3482342"/>
              <a:gd name="connsiteX110" fmla="*/ 46713 w 12192000"/>
              <a:gd name="connsiteY110" fmla="*/ 3462986 h 3482342"/>
              <a:gd name="connsiteX111" fmla="*/ 2765 w 12192000"/>
              <a:gd name="connsiteY111" fmla="*/ 3480770 h 3482342"/>
              <a:gd name="connsiteX112" fmla="*/ 0 w 12192000"/>
              <a:gd name="connsiteY112" fmla="*/ 3482342 h 3482342"/>
              <a:gd name="connsiteX113" fmla="*/ 0 w 12192000"/>
              <a:gd name="connsiteY113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338523 w 12192000"/>
              <a:gd name="connsiteY16" fmla="*/ 852810 h 3482342"/>
              <a:gd name="connsiteX17" fmla="*/ 11228040 w 12192000"/>
              <a:gd name="connsiteY17" fmla="*/ 958953 h 3482342"/>
              <a:gd name="connsiteX18" fmla="*/ 11193568 w 12192000"/>
              <a:gd name="connsiteY18" fmla="*/ 1039464 h 3482342"/>
              <a:gd name="connsiteX19" fmla="*/ 11120819 w 12192000"/>
              <a:gd name="connsiteY19" fmla="*/ 1126133 h 3482342"/>
              <a:gd name="connsiteX20" fmla="*/ 11028687 w 12192000"/>
              <a:gd name="connsiteY20" fmla="*/ 1199018 h 3482342"/>
              <a:gd name="connsiteX21" fmla="*/ 10960443 w 12192000"/>
              <a:gd name="connsiteY21" fmla="*/ 1244502 h 3482342"/>
              <a:gd name="connsiteX22" fmla="*/ 10850998 w 12192000"/>
              <a:gd name="connsiteY22" fmla="*/ 1269215 h 3482342"/>
              <a:gd name="connsiteX23" fmla="*/ 10815658 w 12192000"/>
              <a:gd name="connsiteY23" fmla="*/ 1287849 h 3482342"/>
              <a:gd name="connsiteX24" fmla="*/ 10679906 w 12192000"/>
              <a:gd name="connsiteY24" fmla="*/ 1324988 h 3482342"/>
              <a:gd name="connsiteX25" fmla="*/ 10636304 w 12192000"/>
              <a:gd name="connsiteY25" fmla="*/ 1317928 h 3482342"/>
              <a:gd name="connsiteX26" fmla="*/ 10573203 w 12192000"/>
              <a:gd name="connsiteY26" fmla="*/ 1351996 h 3482342"/>
              <a:gd name="connsiteX27" fmla="*/ 10513263 w 12192000"/>
              <a:gd name="connsiteY27" fmla="*/ 1350756 h 3482342"/>
              <a:gd name="connsiteX28" fmla="*/ 10464012 w 12192000"/>
              <a:gd name="connsiteY28" fmla="*/ 1391778 h 3482342"/>
              <a:gd name="connsiteX29" fmla="*/ 10405409 w 12192000"/>
              <a:gd name="connsiteY29" fmla="*/ 1422789 h 3482342"/>
              <a:gd name="connsiteX30" fmla="*/ 10370530 w 12192000"/>
              <a:gd name="connsiteY30" fmla="*/ 1441596 h 3482342"/>
              <a:gd name="connsiteX31" fmla="*/ 10264922 w 12192000"/>
              <a:gd name="connsiteY31" fmla="*/ 1472107 h 3482342"/>
              <a:gd name="connsiteX32" fmla="*/ 10058690 w 12192000"/>
              <a:gd name="connsiteY32" fmla="*/ 1474888 h 3482342"/>
              <a:gd name="connsiteX33" fmla="*/ 10004424 w 12192000"/>
              <a:gd name="connsiteY33" fmla="*/ 1489801 h 3482342"/>
              <a:gd name="connsiteX34" fmla="*/ 9999951 w 12192000"/>
              <a:gd name="connsiteY34" fmla="*/ 1499127 h 3482342"/>
              <a:gd name="connsiteX35" fmla="*/ 9845462 w 12192000"/>
              <a:gd name="connsiteY35" fmla="*/ 1548192 h 3482342"/>
              <a:gd name="connsiteX36" fmla="*/ 9736156 w 12192000"/>
              <a:gd name="connsiteY36" fmla="*/ 1581928 h 3482342"/>
              <a:gd name="connsiteX37" fmla="*/ 9693355 w 12192000"/>
              <a:gd name="connsiteY37" fmla="*/ 1602632 h 3482342"/>
              <a:gd name="connsiteX38" fmla="*/ 9664242 w 12192000"/>
              <a:gd name="connsiteY38" fmla="*/ 1622075 h 3482342"/>
              <a:gd name="connsiteX39" fmla="*/ 9579195 w 12192000"/>
              <a:gd name="connsiteY39" fmla="*/ 1648017 h 3482342"/>
              <a:gd name="connsiteX40" fmla="*/ 9433652 w 12192000"/>
              <a:gd name="connsiteY40" fmla="*/ 1681174 h 3482342"/>
              <a:gd name="connsiteX41" fmla="*/ 9403775 w 12192000"/>
              <a:gd name="connsiteY41" fmla="*/ 1690403 h 3482342"/>
              <a:gd name="connsiteX42" fmla="*/ 9382503 w 12192000"/>
              <a:gd name="connsiteY42" fmla="*/ 1706957 h 3482342"/>
              <a:gd name="connsiteX43" fmla="*/ 9381410 w 12192000"/>
              <a:gd name="connsiteY43" fmla="*/ 1718312 h 3482342"/>
              <a:gd name="connsiteX44" fmla="*/ 9365685 w 12192000"/>
              <a:gd name="connsiteY44" fmla="*/ 1724772 h 3482342"/>
              <a:gd name="connsiteX45" fmla="*/ 9278020 w 12192000"/>
              <a:gd name="connsiteY45" fmla="*/ 1741161 h 3482342"/>
              <a:gd name="connsiteX46" fmla="*/ 9217145 w 12192000"/>
              <a:gd name="connsiteY46" fmla="*/ 1771195 h 3482342"/>
              <a:gd name="connsiteX47" fmla="*/ 8955875 w 12192000"/>
              <a:gd name="connsiteY47" fmla="*/ 1796806 h 3482342"/>
              <a:gd name="connsiteX48" fmla="*/ 8648415 w 12192000"/>
              <a:gd name="connsiteY48" fmla="*/ 1878623 h 3482342"/>
              <a:gd name="connsiteX49" fmla="*/ 8495949 w 12192000"/>
              <a:gd name="connsiteY49" fmla="*/ 1902425 h 3482342"/>
              <a:gd name="connsiteX50" fmla="*/ 8236214 w 12192000"/>
              <a:gd name="connsiteY50" fmla="*/ 1909725 h 3482342"/>
              <a:gd name="connsiteX51" fmla="*/ 8132104 w 12192000"/>
              <a:gd name="connsiteY51" fmla="*/ 1895727 h 3482342"/>
              <a:gd name="connsiteX52" fmla="*/ 7918078 w 12192000"/>
              <a:gd name="connsiteY52" fmla="*/ 1862668 h 3482342"/>
              <a:gd name="connsiteX53" fmla="*/ 7817899 w 12192000"/>
              <a:gd name="connsiteY53" fmla="*/ 1862176 h 3482342"/>
              <a:gd name="connsiteX54" fmla="*/ 7768994 w 12192000"/>
              <a:gd name="connsiteY54" fmla="*/ 1855721 h 3482342"/>
              <a:gd name="connsiteX55" fmla="*/ 7618027 w 12192000"/>
              <a:gd name="connsiteY55" fmla="*/ 1830959 h 3482342"/>
              <a:gd name="connsiteX56" fmla="*/ 7449425 w 12192000"/>
              <a:gd name="connsiteY56" fmla="*/ 1810910 h 3482342"/>
              <a:gd name="connsiteX57" fmla="*/ 7342915 w 12192000"/>
              <a:gd name="connsiteY57" fmla="*/ 1819827 h 3482342"/>
              <a:gd name="connsiteX58" fmla="*/ 7255191 w 12192000"/>
              <a:gd name="connsiteY58" fmla="*/ 1834354 h 3482342"/>
              <a:gd name="connsiteX59" fmla="*/ 7131205 w 12192000"/>
              <a:gd name="connsiteY59" fmla="*/ 1845557 h 3482342"/>
              <a:gd name="connsiteX60" fmla="*/ 6941837 w 12192000"/>
              <a:gd name="connsiteY60" fmla="*/ 1840640 h 3482342"/>
              <a:gd name="connsiteX61" fmla="*/ 6837145 w 12192000"/>
              <a:gd name="connsiteY61" fmla="*/ 1870724 h 3482342"/>
              <a:gd name="connsiteX62" fmla="*/ 6753991 w 12192000"/>
              <a:gd name="connsiteY62" fmla="*/ 1860969 h 3482342"/>
              <a:gd name="connsiteX63" fmla="*/ 6727754 w 12192000"/>
              <a:gd name="connsiteY63" fmla="*/ 1882372 h 3482342"/>
              <a:gd name="connsiteX64" fmla="*/ 6723371 w 12192000"/>
              <a:gd name="connsiteY64" fmla="*/ 1886494 h 3482342"/>
              <a:gd name="connsiteX65" fmla="*/ 6702779 w 12192000"/>
              <a:gd name="connsiteY65" fmla="*/ 1893601 h 3482342"/>
              <a:gd name="connsiteX66" fmla="*/ 6686657 w 12192000"/>
              <a:gd name="connsiteY66" fmla="*/ 1907344 h 3482342"/>
              <a:gd name="connsiteX67" fmla="*/ 6651330 w 12192000"/>
              <a:gd name="connsiteY67" fmla="*/ 1922921 h 3482342"/>
              <a:gd name="connsiteX68" fmla="*/ 6622958 w 12192000"/>
              <a:gd name="connsiteY68" fmla="*/ 1936255 h 3482342"/>
              <a:gd name="connsiteX69" fmla="*/ 6522602 w 12192000"/>
              <a:gd name="connsiteY69" fmla="*/ 1954133 h 3482342"/>
              <a:gd name="connsiteX70" fmla="*/ 6444344 w 12192000"/>
              <a:gd name="connsiteY70" fmla="*/ 1969663 h 3482342"/>
              <a:gd name="connsiteX71" fmla="*/ 6409626 w 12192000"/>
              <a:gd name="connsiteY71" fmla="*/ 1978846 h 3482342"/>
              <a:gd name="connsiteX72" fmla="*/ 6333446 w 12192000"/>
              <a:gd name="connsiteY72" fmla="*/ 1997163 h 3482342"/>
              <a:gd name="connsiteX73" fmla="*/ 6294933 w 12192000"/>
              <a:gd name="connsiteY73" fmla="*/ 2019412 h 3482342"/>
              <a:gd name="connsiteX74" fmla="*/ 6238719 w 12192000"/>
              <a:gd name="connsiteY74" fmla="*/ 2042547 h 3482342"/>
              <a:gd name="connsiteX75" fmla="*/ 6187205 w 12192000"/>
              <a:gd name="connsiteY75" fmla="*/ 2060048 h 3482342"/>
              <a:gd name="connsiteX76" fmla="*/ 6138780 w 12192000"/>
              <a:gd name="connsiteY76" fmla="*/ 2081918 h 3482342"/>
              <a:gd name="connsiteX77" fmla="*/ 6120125 w 12192000"/>
              <a:gd name="connsiteY77" fmla="*/ 2109475 h 3482342"/>
              <a:gd name="connsiteX78" fmla="*/ 6056576 w 12192000"/>
              <a:gd name="connsiteY78" fmla="*/ 2120066 h 3482342"/>
              <a:gd name="connsiteX79" fmla="*/ 5993794 w 12192000"/>
              <a:gd name="connsiteY79" fmla="*/ 2122569 h 3482342"/>
              <a:gd name="connsiteX80" fmla="*/ 5943601 w 12192000"/>
              <a:gd name="connsiteY80" fmla="*/ 2137719 h 3482342"/>
              <a:gd name="connsiteX81" fmla="*/ 5898141 w 12192000"/>
              <a:gd name="connsiteY81" fmla="*/ 2144806 h 3482342"/>
              <a:gd name="connsiteX82" fmla="*/ 5855337 w 12192000"/>
              <a:gd name="connsiteY82" fmla="*/ 2137719 h 3482342"/>
              <a:gd name="connsiteX83" fmla="*/ 5817682 w 12192000"/>
              <a:gd name="connsiteY83" fmla="*/ 2157358 h 3482342"/>
              <a:gd name="connsiteX84" fmla="*/ 5735300 w 12192000"/>
              <a:gd name="connsiteY84" fmla="*/ 2158902 h 3482342"/>
              <a:gd name="connsiteX85" fmla="*/ 5591469 w 12192000"/>
              <a:gd name="connsiteY85" fmla="*/ 2178389 h 3482342"/>
              <a:gd name="connsiteX86" fmla="*/ 5505818 w 12192000"/>
              <a:gd name="connsiteY86" fmla="*/ 2194207 h 3482342"/>
              <a:gd name="connsiteX87" fmla="*/ 5452860 w 12192000"/>
              <a:gd name="connsiteY87" fmla="*/ 2180085 h 3482342"/>
              <a:gd name="connsiteX88" fmla="*/ 5414282 w 12192000"/>
              <a:gd name="connsiteY88" fmla="*/ 2183070 h 3482342"/>
              <a:gd name="connsiteX89" fmla="*/ 5368369 w 12192000"/>
              <a:gd name="connsiteY89" fmla="*/ 2204272 h 3482342"/>
              <a:gd name="connsiteX90" fmla="*/ 5336354 w 12192000"/>
              <a:gd name="connsiteY90" fmla="*/ 2218920 h 3482342"/>
              <a:gd name="connsiteX91" fmla="*/ 5291263 w 12192000"/>
              <a:gd name="connsiteY91" fmla="*/ 2239182 h 3482342"/>
              <a:gd name="connsiteX92" fmla="*/ 5255152 w 12192000"/>
              <a:gd name="connsiteY92" fmla="*/ 2247164 h 3482342"/>
              <a:gd name="connsiteX93" fmla="*/ 5233796 w 12192000"/>
              <a:gd name="connsiteY93" fmla="*/ 2268260 h 3482342"/>
              <a:gd name="connsiteX94" fmla="*/ 5212786 w 12192000"/>
              <a:gd name="connsiteY94" fmla="*/ 2296592 h 3482342"/>
              <a:gd name="connsiteX95" fmla="*/ 5173523 w 12192000"/>
              <a:gd name="connsiteY95" fmla="*/ 2309057 h 3482342"/>
              <a:gd name="connsiteX96" fmla="*/ 5123830 w 12192000"/>
              <a:gd name="connsiteY96" fmla="*/ 2307070 h 3482342"/>
              <a:gd name="connsiteX97" fmla="*/ 5065426 w 12192000"/>
              <a:gd name="connsiteY97" fmla="*/ 2324076 h 3482342"/>
              <a:gd name="connsiteX98" fmla="*/ 4975908 w 12192000"/>
              <a:gd name="connsiteY98" fmla="*/ 2364128 h 3482342"/>
              <a:gd name="connsiteX99" fmla="*/ 4913723 w 12192000"/>
              <a:gd name="connsiteY99" fmla="*/ 2385265 h 3482342"/>
              <a:gd name="connsiteX100" fmla="*/ 4746485 w 12192000"/>
              <a:gd name="connsiteY100" fmla="*/ 2451769 h 3482342"/>
              <a:gd name="connsiteX101" fmla="*/ 4681588 w 12192000"/>
              <a:gd name="connsiteY101" fmla="*/ 2467494 h 3482342"/>
              <a:gd name="connsiteX102" fmla="*/ 1783655 w 12192000"/>
              <a:gd name="connsiteY102" fmla="*/ 3163860 h 3482342"/>
              <a:gd name="connsiteX103" fmla="*/ 1325955 w 12192000"/>
              <a:gd name="connsiteY103" fmla="*/ 3176692 h 3482342"/>
              <a:gd name="connsiteX104" fmla="*/ 1190384 w 12192000"/>
              <a:gd name="connsiteY104" fmla="*/ 3203504 h 3482342"/>
              <a:gd name="connsiteX105" fmla="*/ 1094537 w 12192000"/>
              <a:gd name="connsiteY105" fmla="*/ 3229469 h 3482342"/>
              <a:gd name="connsiteX106" fmla="*/ 779276 w 12192000"/>
              <a:gd name="connsiteY106" fmla="*/ 3327290 h 3482342"/>
              <a:gd name="connsiteX107" fmla="*/ 600378 w 12192000"/>
              <a:gd name="connsiteY107" fmla="*/ 3335250 h 3482342"/>
              <a:gd name="connsiteX108" fmla="*/ 493457 w 12192000"/>
              <a:gd name="connsiteY108" fmla="*/ 3365044 h 3482342"/>
              <a:gd name="connsiteX109" fmla="*/ 349402 w 12192000"/>
              <a:gd name="connsiteY109" fmla="*/ 3380897 h 3482342"/>
              <a:gd name="connsiteX110" fmla="*/ 192183 w 12192000"/>
              <a:gd name="connsiteY110" fmla="*/ 3460075 h 3482342"/>
              <a:gd name="connsiteX111" fmla="*/ 46713 w 12192000"/>
              <a:gd name="connsiteY111" fmla="*/ 3462986 h 3482342"/>
              <a:gd name="connsiteX112" fmla="*/ 2765 w 12192000"/>
              <a:gd name="connsiteY112" fmla="*/ 3480770 h 3482342"/>
              <a:gd name="connsiteX113" fmla="*/ 0 w 12192000"/>
              <a:gd name="connsiteY113" fmla="*/ 3482342 h 3482342"/>
              <a:gd name="connsiteX114" fmla="*/ 0 w 12192000"/>
              <a:gd name="connsiteY114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338523 w 12192000"/>
              <a:gd name="connsiteY16" fmla="*/ 852810 h 3482342"/>
              <a:gd name="connsiteX17" fmla="*/ 11228040 w 12192000"/>
              <a:gd name="connsiteY17" fmla="*/ 958953 h 3482342"/>
              <a:gd name="connsiteX18" fmla="*/ 11193568 w 12192000"/>
              <a:gd name="connsiteY18" fmla="*/ 1039464 h 3482342"/>
              <a:gd name="connsiteX19" fmla="*/ 11120819 w 12192000"/>
              <a:gd name="connsiteY19" fmla="*/ 1126133 h 3482342"/>
              <a:gd name="connsiteX20" fmla="*/ 11028687 w 12192000"/>
              <a:gd name="connsiteY20" fmla="*/ 1199018 h 3482342"/>
              <a:gd name="connsiteX21" fmla="*/ 10960443 w 12192000"/>
              <a:gd name="connsiteY21" fmla="*/ 1244502 h 3482342"/>
              <a:gd name="connsiteX22" fmla="*/ 10850998 w 12192000"/>
              <a:gd name="connsiteY22" fmla="*/ 1269215 h 3482342"/>
              <a:gd name="connsiteX23" fmla="*/ 10815658 w 12192000"/>
              <a:gd name="connsiteY23" fmla="*/ 1287849 h 3482342"/>
              <a:gd name="connsiteX24" fmla="*/ 10679906 w 12192000"/>
              <a:gd name="connsiteY24" fmla="*/ 1324988 h 3482342"/>
              <a:gd name="connsiteX25" fmla="*/ 10636304 w 12192000"/>
              <a:gd name="connsiteY25" fmla="*/ 1317928 h 3482342"/>
              <a:gd name="connsiteX26" fmla="*/ 10573203 w 12192000"/>
              <a:gd name="connsiteY26" fmla="*/ 1351996 h 3482342"/>
              <a:gd name="connsiteX27" fmla="*/ 10513263 w 12192000"/>
              <a:gd name="connsiteY27" fmla="*/ 1350756 h 3482342"/>
              <a:gd name="connsiteX28" fmla="*/ 10464012 w 12192000"/>
              <a:gd name="connsiteY28" fmla="*/ 1391778 h 3482342"/>
              <a:gd name="connsiteX29" fmla="*/ 10405409 w 12192000"/>
              <a:gd name="connsiteY29" fmla="*/ 1422789 h 3482342"/>
              <a:gd name="connsiteX30" fmla="*/ 10370530 w 12192000"/>
              <a:gd name="connsiteY30" fmla="*/ 1441596 h 3482342"/>
              <a:gd name="connsiteX31" fmla="*/ 10264922 w 12192000"/>
              <a:gd name="connsiteY31" fmla="*/ 1472107 h 3482342"/>
              <a:gd name="connsiteX32" fmla="*/ 10058690 w 12192000"/>
              <a:gd name="connsiteY32" fmla="*/ 1474888 h 3482342"/>
              <a:gd name="connsiteX33" fmla="*/ 10004424 w 12192000"/>
              <a:gd name="connsiteY33" fmla="*/ 1489801 h 3482342"/>
              <a:gd name="connsiteX34" fmla="*/ 9999951 w 12192000"/>
              <a:gd name="connsiteY34" fmla="*/ 1499127 h 3482342"/>
              <a:gd name="connsiteX35" fmla="*/ 9845462 w 12192000"/>
              <a:gd name="connsiteY35" fmla="*/ 1548192 h 3482342"/>
              <a:gd name="connsiteX36" fmla="*/ 9736156 w 12192000"/>
              <a:gd name="connsiteY36" fmla="*/ 1581928 h 3482342"/>
              <a:gd name="connsiteX37" fmla="*/ 9693355 w 12192000"/>
              <a:gd name="connsiteY37" fmla="*/ 1602632 h 3482342"/>
              <a:gd name="connsiteX38" fmla="*/ 9664242 w 12192000"/>
              <a:gd name="connsiteY38" fmla="*/ 1622075 h 3482342"/>
              <a:gd name="connsiteX39" fmla="*/ 9579195 w 12192000"/>
              <a:gd name="connsiteY39" fmla="*/ 1648017 h 3482342"/>
              <a:gd name="connsiteX40" fmla="*/ 9433652 w 12192000"/>
              <a:gd name="connsiteY40" fmla="*/ 1681174 h 3482342"/>
              <a:gd name="connsiteX41" fmla="*/ 9403775 w 12192000"/>
              <a:gd name="connsiteY41" fmla="*/ 1690403 h 3482342"/>
              <a:gd name="connsiteX42" fmla="*/ 9382503 w 12192000"/>
              <a:gd name="connsiteY42" fmla="*/ 1706957 h 3482342"/>
              <a:gd name="connsiteX43" fmla="*/ 9381410 w 12192000"/>
              <a:gd name="connsiteY43" fmla="*/ 1718312 h 3482342"/>
              <a:gd name="connsiteX44" fmla="*/ 9365685 w 12192000"/>
              <a:gd name="connsiteY44" fmla="*/ 1724772 h 3482342"/>
              <a:gd name="connsiteX45" fmla="*/ 9278020 w 12192000"/>
              <a:gd name="connsiteY45" fmla="*/ 1741161 h 3482342"/>
              <a:gd name="connsiteX46" fmla="*/ 9217145 w 12192000"/>
              <a:gd name="connsiteY46" fmla="*/ 1771195 h 3482342"/>
              <a:gd name="connsiteX47" fmla="*/ 8955875 w 12192000"/>
              <a:gd name="connsiteY47" fmla="*/ 1796806 h 3482342"/>
              <a:gd name="connsiteX48" fmla="*/ 8648415 w 12192000"/>
              <a:gd name="connsiteY48" fmla="*/ 1878623 h 3482342"/>
              <a:gd name="connsiteX49" fmla="*/ 8495949 w 12192000"/>
              <a:gd name="connsiteY49" fmla="*/ 1902425 h 3482342"/>
              <a:gd name="connsiteX50" fmla="*/ 8236214 w 12192000"/>
              <a:gd name="connsiteY50" fmla="*/ 1909725 h 3482342"/>
              <a:gd name="connsiteX51" fmla="*/ 8132104 w 12192000"/>
              <a:gd name="connsiteY51" fmla="*/ 1895727 h 3482342"/>
              <a:gd name="connsiteX52" fmla="*/ 7918078 w 12192000"/>
              <a:gd name="connsiteY52" fmla="*/ 1862668 h 3482342"/>
              <a:gd name="connsiteX53" fmla="*/ 7817899 w 12192000"/>
              <a:gd name="connsiteY53" fmla="*/ 1862176 h 3482342"/>
              <a:gd name="connsiteX54" fmla="*/ 7768994 w 12192000"/>
              <a:gd name="connsiteY54" fmla="*/ 1855721 h 3482342"/>
              <a:gd name="connsiteX55" fmla="*/ 7618027 w 12192000"/>
              <a:gd name="connsiteY55" fmla="*/ 1830959 h 3482342"/>
              <a:gd name="connsiteX56" fmla="*/ 7449425 w 12192000"/>
              <a:gd name="connsiteY56" fmla="*/ 1810910 h 3482342"/>
              <a:gd name="connsiteX57" fmla="*/ 7342915 w 12192000"/>
              <a:gd name="connsiteY57" fmla="*/ 1819827 h 3482342"/>
              <a:gd name="connsiteX58" fmla="*/ 7255191 w 12192000"/>
              <a:gd name="connsiteY58" fmla="*/ 1834354 h 3482342"/>
              <a:gd name="connsiteX59" fmla="*/ 7131205 w 12192000"/>
              <a:gd name="connsiteY59" fmla="*/ 1845557 h 3482342"/>
              <a:gd name="connsiteX60" fmla="*/ 6941837 w 12192000"/>
              <a:gd name="connsiteY60" fmla="*/ 1840640 h 3482342"/>
              <a:gd name="connsiteX61" fmla="*/ 6837145 w 12192000"/>
              <a:gd name="connsiteY61" fmla="*/ 1870724 h 3482342"/>
              <a:gd name="connsiteX62" fmla="*/ 6753991 w 12192000"/>
              <a:gd name="connsiteY62" fmla="*/ 1860969 h 3482342"/>
              <a:gd name="connsiteX63" fmla="*/ 6727754 w 12192000"/>
              <a:gd name="connsiteY63" fmla="*/ 1882372 h 3482342"/>
              <a:gd name="connsiteX64" fmla="*/ 6723371 w 12192000"/>
              <a:gd name="connsiteY64" fmla="*/ 1886494 h 3482342"/>
              <a:gd name="connsiteX65" fmla="*/ 6702779 w 12192000"/>
              <a:gd name="connsiteY65" fmla="*/ 1893601 h 3482342"/>
              <a:gd name="connsiteX66" fmla="*/ 6686657 w 12192000"/>
              <a:gd name="connsiteY66" fmla="*/ 1907344 h 3482342"/>
              <a:gd name="connsiteX67" fmla="*/ 6651330 w 12192000"/>
              <a:gd name="connsiteY67" fmla="*/ 1922921 h 3482342"/>
              <a:gd name="connsiteX68" fmla="*/ 6622958 w 12192000"/>
              <a:gd name="connsiteY68" fmla="*/ 1936255 h 3482342"/>
              <a:gd name="connsiteX69" fmla="*/ 6522602 w 12192000"/>
              <a:gd name="connsiteY69" fmla="*/ 1954133 h 3482342"/>
              <a:gd name="connsiteX70" fmla="*/ 6444344 w 12192000"/>
              <a:gd name="connsiteY70" fmla="*/ 1969663 h 3482342"/>
              <a:gd name="connsiteX71" fmla="*/ 6409626 w 12192000"/>
              <a:gd name="connsiteY71" fmla="*/ 1978846 h 3482342"/>
              <a:gd name="connsiteX72" fmla="*/ 6333446 w 12192000"/>
              <a:gd name="connsiteY72" fmla="*/ 1997163 h 3482342"/>
              <a:gd name="connsiteX73" fmla="*/ 6294933 w 12192000"/>
              <a:gd name="connsiteY73" fmla="*/ 2019412 h 3482342"/>
              <a:gd name="connsiteX74" fmla="*/ 6238719 w 12192000"/>
              <a:gd name="connsiteY74" fmla="*/ 2042547 h 3482342"/>
              <a:gd name="connsiteX75" fmla="*/ 6187205 w 12192000"/>
              <a:gd name="connsiteY75" fmla="*/ 2060048 h 3482342"/>
              <a:gd name="connsiteX76" fmla="*/ 6138780 w 12192000"/>
              <a:gd name="connsiteY76" fmla="*/ 2081918 h 3482342"/>
              <a:gd name="connsiteX77" fmla="*/ 6120125 w 12192000"/>
              <a:gd name="connsiteY77" fmla="*/ 2109475 h 3482342"/>
              <a:gd name="connsiteX78" fmla="*/ 6056576 w 12192000"/>
              <a:gd name="connsiteY78" fmla="*/ 2120066 h 3482342"/>
              <a:gd name="connsiteX79" fmla="*/ 5993794 w 12192000"/>
              <a:gd name="connsiteY79" fmla="*/ 2122569 h 3482342"/>
              <a:gd name="connsiteX80" fmla="*/ 5943601 w 12192000"/>
              <a:gd name="connsiteY80" fmla="*/ 2137719 h 3482342"/>
              <a:gd name="connsiteX81" fmla="*/ 5898141 w 12192000"/>
              <a:gd name="connsiteY81" fmla="*/ 2144806 h 3482342"/>
              <a:gd name="connsiteX82" fmla="*/ 5855337 w 12192000"/>
              <a:gd name="connsiteY82" fmla="*/ 2137719 h 3482342"/>
              <a:gd name="connsiteX83" fmla="*/ 5817682 w 12192000"/>
              <a:gd name="connsiteY83" fmla="*/ 2157358 h 3482342"/>
              <a:gd name="connsiteX84" fmla="*/ 5735300 w 12192000"/>
              <a:gd name="connsiteY84" fmla="*/ 2158902 h 3482342"/>
              <a:gd name="connsiteX85" fmla="*/ 5591469 w 12192000"/>
              <a:gd name="connsiteY85" fmla="*/ 2178389 h 3482342"/>
              <a:gd name="connsiteX86" fmla="*/ 5505818 w 12192000"/>
              <a:gd name="connsiteY86" fmla="*/ 2194207 h 3482342"/>
              <a:gd name="connsiteX87" fmla="*/ 5452860 w 12192000"/>
              <a:gd name="connsiteY87" fmla="*/ 2180085 h 3482342"/>
              <a:gd name="connsiteX88" fmla="*/ 5414282 w 12192000"/>
              <a:gd name="connsiteY88" fmla="*/ 2183070 h 3482342"/>
              <a:gd name="connsiteX89" fmla="*/ 5368369 w 12192000"/>
              <a:gd name="connsiteY89" fmla="*/ 2204272 h 3482342"/>
              <a:gd name="connsiteX90" fmla="*/ 5336354 w 12192000"/>
              <a:gd name="connsiteY90" fmla="*/ 2218920 h 3482342"/>
              <a:gd name="connsiteX91" fmla="*/ 5291263 w 12192000"/>
              <a:gd name="connsiteY91" fmla="*/ 2239182 h 3482342"/>
              <a:gd name="connsiteX92" fmla="*/ 5255152 w 12192000"/>
              <a:gd name="connsiteY92" fmla="*/ 2247164 h 3482342"/>
              <a:gd name="connsiteX93" fmla="*/ 5233796 w 12192000"/>
              <a:gd name="connsiteY93" fmla="*/ 2268260 h 3482342"/>
              <a:gd name="connsiteX94" fmla="*/ 5212786 w 12192000"/>
              <a:gd name="connsiteY94" fmla="*/ 2296592 h 3482342"/>
              <a:gd name="connsiteX95" fmla="*/ 5173523 w 12192000"/>
              <a:gd name="connsiteY95" fmla="*/ 2309057 h 3482342"/>
              <a:gd name="connsiteX96" fmla="*/ 5123830 w 12192000"/>
              <a:gd name="connsiteY96" fmla="*/ 2307070 h 3482342"/>
              <a:gd name="connsiteX97" fmla="*/ 5065426 w 12192000"/>
              <a:gd name="connsiteY97" fmla="*/ 2324076 h 3482342"/>
              <a:gd name="connsiteX98" fmla="*/ 4975908 w 12192000"/>
              <a:gd name="connsiteY98" fmla="*/ 2364128 h 3482342"/>
              <a:gd name="connsiteX99" fmla="*/ 4913723 w 12192000"/>
              <a:gd name="connsiteY99" fmla="*/ 2385265 h 3482342"/>
              <a:gd name="connsiteX100" fmla="*/ 4746485 w 12192000"/>
              <a:gd name="connsiteY100" fmla="*/ 2451769 h 3482342"/>
              <a:gd name="connsiteX101" fmla="*/ 4681588 w 12192000"/>
              <a:gd name="connsiteY101" fmla="*/ 2467494 h 3482342"/>
              <a:gd name="connsiteX102" fmla="*/ 1783655 w 12192000"/>
              <a:gd name="connsiteY102" fmla="*/ 3163860 h 3482342"/>
              <a:gd name="connsiteX103" fmla="*/ 1325955 w 12192000"/>
              <a:gd name="connsiteY103" fmla="*/ 3176692 h 3482342"/>
              <a:gd name="connsiteX104" fmla="*/ 1190384 w 12192000"/>
              <a:gd name="connsiteY104" fmla="*/ 3203504 h 3482342"/>
              <a:gd name="connsiteX105" fmla="*/ 1094537 w 12192000"/>
              <a:gd name="connsiteY105" fmla="*/ 3229469 h 3482342"/>
              <a:gd name="connsiteX106" fmla="*/ 779276 w 12192000"/>
              <a:gd name="connsiteY106" fmla="*/ 3327290 h 3482342"/>
              <a:gd name="connsiteX107" fmla="*/ 600378 w 12192000"/>
              <a:gd name="connsiteY107" fmla="*/ 3335250 h 3482342"/>
              <a:gd name="connsiteX108" fmla="*/ 493457 w 12192000"/>
              <a:gd name="connsiteY108" fmla="*/ 3365044 h 3482342"/>
              <a:gd name="connsiteX109" fmla="*/ 349402 w 12192000"/>
              <a:gd name="connsiteY109" fmla="*/ 3380897 h 3482342"/>
              <a:gd name="connsiteX110" fmla="*/ 192183 w 12192000"/>
              <a:gd name="connsiteY110" fmla="*/ 3460075 h 3482342"/>
              <a:gd name="connsiteX111" fmla="*/ 46713 w 12192000"/>
              <a:gd name="connsiteY111" fmla="*/ 3462986 h 3482342"/>
              <a:gd name="connsiteX112" fmla="*/ 2765 w 12192000"/>
              <a:gd name="connsiteY112" fmla="*/ 3480770 h 3482342"/>
              <a:gd name="connsiteX113" fmla="*/ 0 w 12192000"/>
              <a:gd name="connsiteY113" fmla="*/ 3482342 h 3482342"/>
              <a:gd name="connsiteX114" fmla="*/ 0 w 12192000"/>
              <a:gd name="connsiteY114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338523 w 12192000"/>
              <a:gd name="connsiteY16" fmla="*/ 852810 h 3482342"/>
              <a:gd name="connsiteX17" fmla="*/ 11228040 w 12192000"/>
              <a:gd name="connsiteY17" fmla="*/ 958953 h 3482342"/>
              <a:gd name="connsiteX18" fmla="*/ 11193568 w 12192000"/>
              <a:gd name="connsiteY18" fmla="*/ 1039464 h 3482342"/>
              <a:gd name="connsiteX19" fmla="*/ 11120819 w 12192000"/>
              <a:gd name="connsiteY19" fmla="*/ 1126133 h 3482342"/>
              <a:gd name="connsiteX20" fmla="*/ 11028687 w 12192000"/>
              <a:gd name="connsiteY20" fmla="*/ 1199018 h 3482342"/>
              <a:gd name="connsiteX21" fmla="*/ 10960443 w 12192000"/>
              <a:gd name="connsiteY21" fmla="*/ 1244502 h 3482342"/>
              <a:gd name="connsiteX22" fmla="*/ 10850998 w 12192000"/>
              <a:gd name="connsiteY22" fmla="*/ 1269215 h 3482342"/>
              <a:gd name="connsiteX23" fmla="*/ 10815658 w 12192000"/>
              <a:gd name="connsiteY23" fmla="*/ 1287849 h 3482342"/>
              <a:gd name="connsiteX24" fmla="*/ 10679906 w 12192000"/>
              <a:gd name="connsiteY24" fmla="*/ 1324988 h 3482342"/>
              <a:gd name="connsiteX25" fmla="*/ 10636304 w 12192000"/>
              <a:gd name="connsiteY25" fmla="*/ 1317928 h 3482342"/>
              <a:gd name="connsiteX26" fmla="*/ 10603863 w 12192000"/>
              <a:gd name="connsiteY26" fmla="*/ 1346886 h 3482342"/>
              <a:gd name="connsiteX27" fmla="*/ 10573203 w 12192000"/>
              <a:gd name="connsiteY27" fmla="*/ 1351996 h 3482342"/>
              <a:gd name="connsiteX28" fmla="*/ 10513263 w 12192000"/>
              <a:gd name="connsiteY28" fmla="*/ 1350756 h 3482342"/>
              <a:gd name="connsiteX29" fmla="*/ 10464012 w 12192000"/>
              <a:gd name="connsiteY29" fmla="*/ 1391778 h 3482342"/>
              <a:gd name="connsiteX30" fmla="*/ 10405409 w 12192000"/>
              <a:gd name="connsiteY30" fmla="*/ 1422789 h 3482342"/>
              <a:gd name="connsiteX31" fmla="*/ 10370530 w 12192000"/>
              <a:gd name="connsiteY31" fmla="*/ 1441596 h 3482342"/>
              <a:gd name="connsiteX32" fmla="*/ 10264922 w 12192000"/>
              <a:gd name="connsiteY32" fmla="*/ 1472107 h 3482342"/>
              <a:gd name="connsiteX33" fmla="*/ 10058690 w 12192000"/>
              <a:gd name="connsiteY33" fmla="*/ 1474888 h 3482342"/>
              <a:gd name="connsiteX34" fmla="*/ 10004424 w 12192000"/>
              <a:gd name="connsiteY34" fmla="*/ 1489801 h 3482342"/>
              <a:gd name="connsiteX35" fmla="*/ 9999951 w 12192000"/>
              <a:gd name="connsiteY35" fmla="*/ 1499127 h 3482342"/>
              <a:gd name="connsiteX36" fmla="*/ 9845462 w 12192000"/>
              <a:gd name="connsiteY36" fmla="*/ 1548192 h 3482342"/>
              <a:gd name="connsiteX37" fmla="*/ 9736156 w 12192000"/>
              <a:gd name="connsiteY37" fmla="*/ 1581928 h 3482342"/>
              <a:gd name="connsiteX38" fmla="*/ 9693355 w 12192000"/>
              <a:gd name="connsiteY38" fmla="*/ 1602632 h 3482342"/>
              <a:gd name="connsiteX39" fmla="*/ 9664242 w 12192000"/>
              <a:gd name="connsiteY39" fmla="*/ 1622075 h 3482342"/>
              <a:gd name="connsiteX40" fmla="*/ 9579195 w 12192000"/>
              <a:gd name="connsiteY40" fmla="*/ 1648017 h 3482342"/>
              <a:gd name="connsiteX41" fmla="*/ 9433652 w 12192000"/>
              <a:gd name="connsiteY41" fmla="*/ 1681174 h 3482342"/>
              <a:gd name="connsiteX42" fmla="*/ 9403775 w 12192000"/>
              <a:gd name="connsiteY42" fmla="*/ 1690403 h 3482342"/>
              <a:gd name="connsiteX43" fmla="*/ 9382503 w 12192000"/>
              <a:gd name="connsiteY43" fmla="*/ 1706957 h 3482342"/>
              <a:gd name="connsiteX44" fmla="*/ 9381410 w 12192000"/>
              <a:gd name="connsiteY44" fmla="*/ 1718312 h 3482342"/>
              <a:gd name="connsiteX45" fmla="*/ 9365685 w 12192000"/>
              <a:gd name="connsiteY45" fmla="*/ 1724772 h 3482342"/>
              <a:gd name="connsiteX46" fmla="*/ 9278020 w 12192000"/>
              <a:gd name="connsiteY46" fmla="*/ 1741161 h 3482342"/>
              <a:gd name="connsiteX47" fmla="*/ 9217145 w 12192000"/>
              <a:gd name="connsiteY47" fmla="*/ 1771195 h 3482342"/>
              <a:gd name="connsiteX48" fmla="*/ 8955875 w 12192000"/>
              <a:gd name="connsiteY48" fmla="*/ 1796806 h 3482342"/>
              <a:gd name="connsiteX49" fmla="*/ 8648415 w 12192000"/>
              <a:gd name="connsiteY49" fmla="*/ 1878623 h 3482342"/>
              <a:gd name="connsiteX50" fmla="*/ 8495949 w 12192000"/>
              <a:gd name="connsiteY50" fmla="*/ 1902425 h 3482342"/>
              <a:gd name="connsiteX51" fmla="*/ 8236214 w 12192000"/>
              <a:gd name="connsiteY51" fmla="*/ 1909725 h 3482342"/>
              <a:gd name="connsiteX52" fmla="*/ 8132104 w 12192000"/>
              <a:gd name="connsiteY52" fmla="*/ 1895727 h 3482342"/>
              <a:gd name="connsiteX53" fmla="*/ 7918078 w 12192000"/>
              <a:gd name="connsiteY53" fmla="*/ 1862668 h 3482342"/>
              <a:gd name="connsiteX54" fmla="*/ 7817899 w 12192000"/>
              <a:gd name="connsiteY54" fmla="*/ 1862176 h 3482342"/>
              <a:gd name="connsiteX55" fmla="*/ 7768994 w 12192000"/>
              <a:gd name="connsiteY55" fmla="*/ 1855721 h 3482342"/>
              <a:gd name="connsiteX56" fmla="*/ 7618027 w 12192000"/>
              <a:gd name="connsiteY56" fmla="*/ 1830959 h 3482342"/>
              <a:gd name="connsiteX57" fmla="*/ 7449425 w 12192000"/>
              <a:gd name="connsiteY57" fmla="*/ 1810910 h 3482342"/>
              <a:gd name="connsiteX58" fmla="*/ 7342915 w 12192000"/>
              <a:gd name="connsiteY58" fmla="*/ 1819827 h 3482342"/>
              <a:gd name="connsiteX59" fmla="*/ 7255191 w 12192000"/>
              <a:gd name="connsiteY59" fmla="*/ 1834354 h 3482342"/>
              <a:gd name="connsiteX60" fmla="*/ 7131205 w 12192000"/>
              <a:gd name="connsiteY60" fmla="*/ 1845557 h 3482342"/>
              <a:gd name="connsiteX61" fmla="*/ 6941837 w 12192000"/>
              <a:gd name="connsiteY61" fmla="*/ 1840640 h 3482342"/>
              <a:gd name="connsiteX62" fmla="*/ 6837145 w 12192000"/>
              <a:gd name="connsiteY62" fmla="*/ 1870724 h 3482342"/>
              <a:gd name="connsiteX63" fmla="*/ 6753991 w 12192000"/>
              <a:gd name="connsiteY63" fmla="*/ 1860969 h 3482342"/>
              <a:gd name="connsiteX64" fmla="*/ 6727754 w 12192000"/>
              <a:gd name="connsiteY64" fmla="*/ 1882372 h 3482342"/>
              <a:gd name="connsiteX65" fmla="*/ 6723371 w 12192000"/>
              <a:gd name="connsiteY65" fmla="*/ 1886494 h 3482342"/>
              <a:gd name="connsiteX66" fmla="*/ 6702779 w 12192000"/>
              <a:gd name="connsiteY66" fmla="*/ 1893601 h 3482342"/>
              <a:gd name="connsiteX67" fmla="*/ 6686657 w 12192000"/>
              <a:gd name="connsiteY67" fmla="*/ 1907344 h 3482342"/>
              <a:gd name="connsiteX68" fmla="*/ 6651330 w 12192000"/>
              <a:gd name="connsiteY68" fmla="*/ 1922921 h 3482342"/>
              <a:gd name="connsiteX69" fmla="*/ 6622958 w 12192000"/>
              <a:gd name="connsiteY69" fmla="*/ 1936255 h 3482342"/>
              <a:gd name="connsiteX70" fmla="*/ 6522602 w 12192000"/>
              <a:gd name="connsiteY70" fmla="*/ 1954133 h 3482342"/>
              <a:gd name="connsiteX71" fmla="*/ 6444344 w 12192000"/>
              <a:gd name="connsiteY71" fmla="*/ 1969663 h 3482342"/>
              <a:gd name="connsiteX72" fmla="*/ 6409626 w 12192000"/>
              <a:gd name="connsiteY72" fmla="*/ 1978846 h 3482342"/>
              <a:gd name="connsiteX73" fmla="*/ 6333446 w 12192000"/>
              <a:gd name="connsiteY73" fmla="*/ 1997163 h 3482342"/>
              <a:gd name="connsiteX74" fmla="*/ 6294933 w 12192000"/>
              <a:gd name="connsiteY74" fmla="*/ 2019412 h 3482342"/>
              <a:gd name="connsiteX75" fmla="*/ 6238719 w 12192000"/>
              <a:gd name="connsiteY75" fmla="*/ 2042547 h 3482342"/>
              <a:gd name="connsiteX76" fmla="*/ 6187205 w 12192000"/>
              <a:gd name="connsiteY76" fmla="*/ 2060048 h 3482342"/>
              <a:gd name="connsiteX77" fmla="*/ 6138780 w 12192000"/>
              <a:gd name="connsiteY77" fmla="*/ 2081918 h 3482342"/>
              <a:gd name="connsiteX78" fmla="*/ 6120125 w 12192000"/>
              <a:gd name="connsiteY78" fmla="*/ 2109475 h 3482342"/>
              <a:gd name="connsiteX79" fmla="*/ 6056576 w 12192000"/>
              <a:gd name="connsiteY79" fmla="*/ 2120066 h 3482342"/>
              <a:gd name="connsiteX80" fmla="*/ 5993794 w 12192000"/>
              <a:gd name="connsiteY80" fmla="*/ 2122569 h 3482342"/>
              <a:gd name="connsiteX81" fmla="*/ 5943601 w 12192000"/>
              <a:gd name="connsiteY81" fmla="*/ 2137719 h 3482342"/>
              <a:gd name="connsiteX82" fmla="*/ 5898141 w 12192000"/>
              <a:gd name="connsiteY82" fmla="*/ 2144806 h 3482342"/>
              <a:gd name="connsiteX83" fmla="*/ 5855337 w 12192000"/>
              <a:gd name="connsiteY83" fmla="*/ 2137719 h 3482342"/>
              <a:gd name="connsiteX84" fmla="*/ 5817682 w 12192000"/>
              <a:gd name="connsiteY84" fmla="*/ 2157358 h 3482342"/>
              <a:gd name="connsiteX85" fmla="*/ 5735300 w 12192000"/>
              <a:gd name="connsiteY85" fmla="*/ 2158902 h 3482342"/>
              <a:gd name="connsiteX86" fmla="*/ 5591469 w 12192000"/>
              <a:gd name="connsiteY86" fmla="*/ 2178389 h 3482342"/>
              <a:gd name="connsiteX87" fmla="*/ 5505818 w 12192000"/>
              <a:gd name="connsiteY87" fmla="*/ 2194207 h 3482342"/>
              <a:gd name="connsiteX88" fmla="*/ 5452860 w 12192000"/>
              <a:gd name="connsiteY88" fmla="*/ 2180085 h 3482342"/>
              <a:gd name="connsiteX89" fmla="*/ 5414282 w 12192000"/>
              <a:gd name="connsiteY89" fmla="*/ 2183070 h 3482342"/>
              <a:gd name="connsiteX90" fmla="*/ 5368369 w 12192000"/>
              <a:gd name="connsiteY90" fmla="*/ 2204272 h 3482342"/>
              <a:gd name="connsiteX91" fmla="*/ 5336354 w 12192000"/>
              <a:gd name="connsiteY91" fmla="*/ 2218920 h 3482342"/>
              <a:gd name="connsiteX92" fmla="*/ 5291263 w 12192000"/>
              <a:gd name="connsiteY92" fmla="*/ 2239182 h 3482342"/>
              <a:gd name="connsiteX93" fmla="*/ 5255152 w 12192000"/>
              <a:gd name="connsiteY93" fmla="*/ 2247164 h 3482342"/>
              <a:gd name="connsiteX94" fmla="*/ 5233796 w 12192000"/>
              <a:gd name="connsiteY94" fmla="*/ 2268260 h 3482342"/>
              <a:gd name="connsiteX95" fmla="*/ 5212786 w 12192000"/>
              <a:gd name="connsiteY95" fmla="*/ 2296592 h 3482342"/>
              <a:gd name="connsiteX96" fmla="*/ 5173523 w 12192000"/>
              <a:gd name="connsiteY96" fmla="*/ 2309057 h 3482342"/>
              <a:gd name="connsiteX97" fmla="*/ 5123830 w 12192000"/>
              <a:gd name="connsiteY97" fmla="*/ 2307070 h 3482342"/>
              <a:gd name="connsiteX98" fmla="*/ 5065426 w 12192000"/>
              <a:gd name="connsiteY98" fmla="*/ 2324076 h 3482342"/>
              <a:gd name="connsiteX99" fmla="*/ 4975908 w 12192000"/>
              <a:gd name="connsiteY99" fmla="*/ 2364128 h 3482342"/>
              <a:gd name="connsiteX100" fmla="*/ 4913723 w 12192000"/>
              <a:gd name="connsiteY100" fmla="*/ 2385265 h 3482342"/>
              <a:gd name="connsiteX101" fmla="*/ 4746485 w 12192000"/>
              <a:gd name="connsiteY101" fmla="*/ 2451769 h 3482342"/>
              <a:gd name="connsiteX102" fmla="*/ 4681588 w 12192000"/>
              <a:gd name="connsiteY102" fmla="*/ 2467494 h 3482342"/>
              <a:gd name="connsiteX103" fmla="*/ 1783655 w 12192000"/>
              <a:gd name="connsiteY103" fmla="*/ 3163860 h 3482342"/>
              <a:gd name="connsiteX104" fmla="*/ 1325955 w 12192000"/>
              <a:gd name="connsiteY104" fmla="*/ 3176692 h 3482342"/>
              <a:gd name="connsiteX105" fmla="*/ 1190384 w 12192000"/>
              <a:gd name="connsiteY105" fmla="*/ 3203504 h 3482342"/>
              <a:gd name="connsiteX106" fmla="*/ 1094537 w 12192000"/>
              <a:gd name="connsiteY106" fmla="*/ 3229469 h 3482342"/>
              <a:gd name="connsiteX107" fmla="*/ 779276 w 12192000"/>
              <a:gd name="connsiteY107" fmla="*/ 3327290 h 3482342"/>
              <a:gd name="connsiteX108" fmla="*/ 600378 w 12192000"/>
              <a:gd name="connsiteY108" fmla="*/ 3335250 h 3482342"/>
              <a:gd name="connsiteX109" fmla="*/ 493457 w 12192000"/>
              <a:gd name="connsiteY109" fmla="*/ 3365044 h 3482342"/>
              <a:gd name="connsiteX110" fmla="*/ 349402 w 12192000"/>
              <a:gd name="connsiteY110" fmla="*/ 3380897 h 3482342"/>
              <a:gd name="connsiteX111" fmla="*/ 192183 w 12192000"/>
              <a:gd name="connsiteY111" fmla="*/ 3460075 h 3482342"/>
              <a:gd name="connsiteX112" fmla="*/ 46713 w 12192000"/>
              <a:gd name="connsiteY112" fmla="*/ 3462986 h 3482342"/>
              <a:gd name="connsiteX113" fmla="*/ 2765 w 12192000"/>
              <a:gd name="connsiteY113" fmla="*/ 3480770 h 3482342"/>
              <a:gd name="connsiteX114" fmla="*/ 0 w 12192000"/>
              <a:gd name="connsiteY114" fmla="*/ 3482342 h 3482342"/>
              <a:gd name="connsiteX115" fmla="*/ 0 w 12192000"/>
              <a:gd name="connsiteY115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338523 w 12192000"/>
              <a:gd name="connsiteY16" fmla="*/ 852810 h 3482342"/>
              <a:gd name="connsiteX17" fmla="*/ 11228040 w 12192000"/>
              <a:gd name="connsiteY17" fmla="*/ 958953 h 3482342"/>
              <a:gd name="connsiteX18" fmla="*/ 11193568 w 12192000"/>
              <a:gd name="connsiteY18" fmla="*/ 1039464 h 3482342"/>
              <a:gd name="connsiteX19" fmla="*/ 11120819 w 12192000"/>
              <a:gd name="connsiteY19" fmla="*/ 1126133 h 3482342"/>
              <a:gd name="connsiteX20" fmla="*/ 11028687 w 12192000"/>
              <a:gd name="connsiteY20" fmla="*/ 1199018 h 3482342"/>
              <a:gd name="connsiteX21" fmla="*/ 10960443 w 12192000"/>
              <a:gd name="connsiteY21" fmla="*/ 1244502 h 3482342"/>
              <a:gd name="connsiteX22" fmla="*/ 10850998 w 12192000"/>
              <a:gd name="connsiteY22" fmla="*/ 1269215 h 3482342"/>
              <a:gd name="connsiteX23" fmla="*/ 10815658 w 12192000"/>
              <a:gd name="connsiteY23" fmla="*/ 1287849 h 3482342"/>
              <a:gd name="connsiteX24" fmla="*/ 10679906 w 12192000"/>
              <a:gd name="connsiteY24" fmla="*/ 1324988 h 3482342"/>
              <a:gd name="connsiteX25" fmla="*/ 10636304 w 12192000"/>
              <a:gd name="connsiteY25" fmla="*/ 1317928 h 3482342"/>
              <a:gd name="connsiteX26" fmla="*/ 10603863 w 12192000"/>
              <a:gd name="connsiteY26" fmla="*/ 1346886 h 3482342"/>
              <a:gd name="connsiteX27" fmla="*/ 10573203 w 12192000"/>
              <a:gd name="connsiteY27" fmla="*/ 1351996 h 3482342"/>
              <a:gd name="connsiteX28" fmla="*/ 10513263 w 12192000"/>
              <a:gd name="connsiteY28" fmla="*/ 1350756 h 3482342"/>
              <a:gd name="connsiteX29" fmla="*/ 10464012 w 12192000"/>
              <a:gd name="connsiteY29" fmla="*/ 1391778 h 3482342"/>
              <a:gd name="connsiteX30" fmla="*/ 10405409 w 12192000"/>
              <a:gd name="connsiteY30" fmla="*/ 1422789 h 3482342"/>
              <a:gd name="connsiteX31" fmla="*/ 10370530 w 12192000"/>
              <a:gd name="connsiteY31" fmla="*/ 1441596 h 3482342"/>
              <a:gd name="connsiteX32" fmla="*/ 10314361 w 12192000"/>
              <a:gd name="connsiteY32" fmla="*/ 1466924 h 3482342"/>
              <a:gd name="connsiteX33" fmla="*/ 10264922 w 12192000"/>
              <a:gd name="connsiteY33" fmla="*/ 1472107 h 3482342"/>
              <a:gd name="connsiteX34" fmla="*/ 10058690 w 12192000"/>
              <a:gd name="connsiteY34" fmla="*/ 1474888 h 3482342"/>
              <a:gd name="connsiteX35" fmla="*/ 10004424 w 12192000"/>
              <a:gd name="connsiteY35" fmla="*/ 1489801 h 3482342"/>
              <a:gd name="connsiteX36" fmla="*/ 9999951 w 12192000"/>
              <a:gd name="connsiteY36" fmla="*/ 1499127 h 3482342"/>
              <a:gd name="connsiteX37" fmla="*/ 9845462 w 12192000"/>
              <a:gd name="connsiteY37" fmla="*/ 1548192 h 3482342"/>
              <a:gd name="connsiteX38" fmla="*/ 9736156 w 12192000"/>
              <a:gd name="connsiteY38" fmla="*/ 1581928 h 3482342"/>
              <a:gd name="connsiteX39" fmla="*/ 9693355 w 12192000"/>
              <a:gd name="connsiteY39" fmla="*/ 1602632 h 3482342"/>
              <a:gd name="connsiteX40" fmla="*/ 9664242 w 12192000"/>
              <a:gd name="connsiteY40" fmla="*/ 1622075 h 3482342"/>
              <a:gd name="connsiteX41" fmla="*/ 9579195 w 12192000"/>
              <a:gd name="connsiteY41" fmla="*/ 1648017 h 3482342"/>
              <a:gd name="connsiteX42" fmla="*/ 9433652 w 12192000"/>
              <a:gd name="connsiteY42" fmla="*/ 1681174 h 3482342"/>
              <a:gd name="connsiteX43" fmla="*/ 9403775 w 12192000"/>
              <a:gd name="connsiteY43" fmla="*/ 1690403 h 3482342"/>
              <a:gd name="connsiteX44" fmla="*/ 9382503 w 12192000"/>
              <a:gd name="connsiteY44" fmla="*/ 1706957 h 3482342"/>
              <a:gd name="connsiteX45" fmla="*/ 9381410 w 12192000"/>
              <a:gd name="connsiteY45" fmla="*/ 1718312 h 3482342"/>
              <a:gd name="connsiteX46" fmla="*/ 9365685 w 12192000"/>
              <a:gd name="connsiteY46" fmla="*/ 1724772 h 3482342"/>
              <a:gd name="connsiteX47" fmla="*/ 9278020 w 12192000"/>
              <a:gd name="connsiteY47" fmla="*/ 1741161 h 3482342"/>
              <a:gd name="connsiteX48" fmla="*/ 9217145 w 12192000"/>
              <a:gd name="connsiteY48" fmla="*/ 1771195 h 3482342"/>
              <a:gd name="connsiteX49" fmla="*/ 8955875 w 12192000"/>
              <a:gd name="connsiteY49" fmla="*/ 1796806 h 3482342"/>
              <a:gd name="connsiteX50" fmla="*/ 8648415 w 12192000"/>
              <a:gd name="connsiteY50" fmla="*/ 1878623 h 3482342"/>
              <a:gd name="connsiteX51" fmla="*/ 8495949 w 12192000"/>
              <a:gd name="connsiteY51" fmla="*/ 1902425 h 3482342"/>
              <a:gd name="connsiteX52" fmla="*/ 8236214 w 12192000"/>
              <a:gd name="connsiteY52" fmla="*/ 1909725 h 3482342"/>
              <a:gd name="connsiteX53" fmla="*/ 8132104 w 12192000"/>
              <a:gd name="connsiteY53" fmla="*/ 1895727 h 3482342"/>
              <a:gd name="connsiteX54" fmla="*/ 7918078 w 12192000"/>
              <a:gd name="connsiteY54" fmla="*/ 1862668 h 3482342"/>
              <a:gd name="connsiteX55" fmla="*/ 7817899 w 12192000"/>
              <a:gd name="connsiteY55" fmla="*/ 1862176 h 3482342"/>
              <a:gd name="connsiteX56" fmla="*/ 7768994 w 12192000"/>
              <a:gd name="connsiteY56" fmla="*/ 1855721 h 3482342"/>
              <a:gd name="connsiteX57" fmla="*/ 7618027 w 12192000"/>
              <a:gd name="connsiteY57" fmla="*/ 1830959 h 3482342"/>
              <a:gd name="connsiteX58" fmla="*/ 7449425 w 12192000"/>
              <a:gd name="connsiteY58" fmla="*/ 1810910 h 3482342"/>
              <a:gd name="connsiteX59" fmla="*/ 7342915 w 12192000"/>
              <a:gd name="connsiteY59" fmla="*/ 1819827 h 3482342"/>
              <a:gd name="connsiteX60" fmla="*/ 7255191 w 12192000"/>
              <a:gd name="connsiteY60" fmla="*/ 1834354 h 3482342"/>
              <a:gd name="connsiteX61" fmla="*/ 7131205 w 12192000"/>
              <a:gd name="connsiteY61" fmla="*/ 1845557 h 3482342"/>
              <a:gd name="connsiteX62" fmla="*/ 6941837 w 12192000"/>
              <a:gd name="connsiteY62" fmla="*/ 1840640 h 3482342"/>
              <a:gd name="connsiteX63" fmla="*/ 6837145 w 12192000"/>
              <a:gd name="connsiteY63" fmla="*/ 1870724 h 3482342"/>
              <a:gd name="connsiteX64" fmla="*/ 6753991 w 12192000"/>
              <a:gd name="connsiteY64" fmla="*/ 1860969 h 3482342"/>
              <a:gd name="connsiteX65" fmla="*/ 6727754 w 12192000"/>
              <a:gd name="connsiteY65" fmla="*/ 1882372 h 3482342"/>
              <a:gd name="connsiteX66" fmla="*/ 6723371 w 12192000"/>
              <a:gd name="connsiteY66" fmla="*/ 1886494 h 3482342"/>
              <a:gd name="connsiteX67" fmla="*/ 6702779 w 12192000"/>
              <a:gd name="connsiteY67" fmla="*/ 1893601 h 3482342"/>
              <a:gd name="connsiteX68" fmla="*/ 6686657 w 12192000"/>
              <a:gd name="connsiteY68" fmla="*/ 1907344 h 3482342"/>
              <a:gd name="connsiteX69" fmla="*/ 6651330 w 12192000"/>
              <a:gd name="connsiteY69" fmla="*/ 1922921 h 3482342"/>
              <a:gd name="connsiteX70" fmla="*/ 6622958 w 12192000"/>
              <a:gd name="connsiteY70" fmla="*/ 1936255 h 3482342"/>
              <a:gd name="connsiteX71" fmla="*/ 6522602 w 12192000"/>
              <a:gd name="connsiteY71" fmla="*/ 1954133 h 3482342"/>
              <a:gd name="connsiteX72" fmla="*/ 6444344 w 12192000"/>
              <a:gd name="connsiteY72" fmla="*/ 1969663 h 3482342"/>
              <a:gd name="connsiteX73" fmla="*/ 6409626 w 12192000"/>
              <a:gd name="connsiteY73" fmla="*/ 1978846 h 3482342"/>
              <a:gd name="connsiteX74" fmla="*/ 6333446 w 12192000"/>
              <a:gd name="connsiteY74" fmla="*/ 1997163 h 3482342"/>
              <a:gd name="connsiteX75" fmla="*/ 6294933 w 12192000"/>
              <a:gd name="connsiteY75" fmla="*/ 2019412 h 3482342"/>
              <a:gd name="connsiteX76" fmla="*/ 6238719 w 12192000"/>
              <a:gd name="connsiteY76" fmla="*/ 2042547 h 3482342"/>
              <a:gd name="connsiteX77" fmla="*/ 6187205 w 12192000"/>
              <a:gd name="connsiteY77" fmla="*/ 2060048 h 3482342"/>
              <a:gd name="connsiteX78" fmla="*/ 6138780 w 12192000"/>
              <a:gd name="connsiteY78" fmla="*/ 2081918 h 3482342"/>
              <a:gd name="connsiteX79" fmla="*/ 6120125 w 12192000"/>
              <a:gd name="connsiteY79" fmla="*/ 2109475 h 3482342"/>
              <a:gd name="connsiteX80" fmla="*/ 6056576 w 12192000"/>
              <a:gd name="connsiteY80" fmla="*/ 2120066 h 3482342"/>
              <a:gd name="connsiteX81" fmla="*/ 5993794 w 12192000"/>
              <a:gd name="connsiteY81" fmla="*/ 2122569 h 3482342"/>
              <a:gd name="connsiteX82" fmla="*/ 5943601 w 12192000"/>
              <a:gd name="connsiteY82" fmla="*/ 2137719 h 3482342"/>
              <a:gd name="connsiteX83" fmla="*/ 5898141 w 12192000"/>
              <a:gd name="connsiteY83" fmla="*/ 2144806 h 3482342"/>
              <a:gd name="connsiteX84" fmla="*/ 5855337 w 12192000"/>
              <a:gd name="connsiteY84" fmla="*/ 2137719 h 3482342"/>
              <a:gd name="connsiteX85" fmla="*/ 5817682 w 12192000"/>
              <a:gd name="connsiteY85" fmla="*/ 2157358 h 3482342"/>
              <a:gd name="connsiteX86" fmla="*/ 5735300 w 12192000"/>
              <a:gd name="connsiteY86" fmla="*/ 2158902 h 3482342"/>
              <a:gd name="connsiteX87" fmla="*/ 5591469 w 12192000"/>
              <a:gd name="connsiteY87" fmla="*/ 2178389 h 3482342"/>
              <a:gd name="connsiteX88" fmla="*/ 5505818 w 12192000"/>
              <a:gd name="connsiteY88" fmla="*/ 2194207 h 3482342"/>
              <a:gd name="connsiteX89" fmla="*/ 5452860 w 12192000"/>
              <a:gd name="connsiteY89" fmla="*/ 2180085 h 3482342"/>
              <a:gd name="connsiteX90" fmla="*/ 5414282 w 12192000"/>
              <a:gd name="connsiteY90" fmla="*/ 2183070 h 3482342"/>
              <a:gd name="connsiteX91" fmla="*/ 5368369 w 12192000"/>
              <a:gd name="connsiteY91" fmla="*/ 2204272 h 3482342"/>
              <a:gd name="connsiteX92" fmla="*/ 5336354 w 12192000"/>
              <a:gd name="connsiteY92" fmla="*/ 2218920 h 3482342"/>
              <a:gd name="connsiteX93" fmla="*/ 5291263 w 12192000"/>
              <a:gd name="connsiteY93" fmla="*/ 2239182 h 3482342"/>
              <a:gd name="connsiteX94" fmla="*/ 5255152 w 12192000"/>
              <a:gd name="connsiteY94" fmla="*/ 2247164 h 3482342"/>
              <a:gd name="connsiteX95" fmla="*/ 5233796 w 12192000"/>
              <a:gd name="connsiteY95" fmla="*/ 2268260 h 3482342"/>
              <a:gd name="connsiteX96" fmla="*/ 5212786 w 12192000"/>
              <a:gd name="connsiteY96" fmla="*/ 2296592 h 3482342"/>
              <a:gd name="connsiteX97" fmla="*/ 5173523 w 12192000"/>
              <a:gd name="connsiteY97" fmla="*/ 2309057 h 3482342"/>
              <a:gd name="connsiteX98" fmla="*/ 5123830 w 12192000"/>
              <a:gd name="connsiteY98" fmla="*/ 2307070 h 3482342"/>
              <a:gd name="connsiteX99" fmla="*/ 5065426 w 12192000"/>
              <a:gd name="connsiteY99" fmla="*/ 2324076 h 3482342"/>
              <a:gd name="connsiteX100" fmla="*/ 4975908 w 12192000"/>
              <a:gd name="connsiteY100" fmla="*/ 2364128 h 3482342"/>
              <a:gd name="connsiteX101" fmla="*/ 4913723 w 12192000"/>
              <a:gd name="connsiteY101" fmla="*/ 2385265 h 3482342"/>
              <a:gd name="connsiteX102" fmla="*/ 4746485 w 12192000"/>
              <a:gd name="connsiteY102" fmla="*/ 2451769 h 3482342"/>
              <a:gd name="connsiteX103" fmla="*/ 4681588 w 12192000"/>
              <a:gd name="connsiteY103" fmla="*/ 2467494 h 3482342"/>
              <a:gd name="connsiteX104" fmla="*/ 1783655 w 12192000"/>
              <a:gd name="connsiteY104" fmla="*/ 3163860 h 3482342"/>
              <a:gd name="connsiteX105" fmla="*/ 1325955 w 12192000"/>
              <a:gd name="connsiteY105" fmla="*/ 3176692 h 3482342"/>
              <a:gd name="connsiteX106" fmla="*/ 1190384 w 12192000"/>
              <a:gd name="connsiteY106" fmla="*/ 3203504 h 3482342"/>
              <a:gd name="connsiteX107" fmla="*/ 1094537 w 12192000"/>
              <a:gd name="connsiteY107" fmla="*/ 3229469 h 3482342"/>
              <a:gd name="connsiteX108" fmla="*/ 779276 w 12192000"/>
              <a:gd name="connsiteY108" fmla="*/ 3327290 h 3482342"/>
              <a:gd name="connsiteX109" fmla="*/ 600378 w 12192000"/>
              <a:gd name="connsiteY109" fmla="*/ 3335250 h 3482342"/>
              <a:gd name="connsiteX110" fmla="*/ 493457 w 12192000"/>
              <a:gd name="connsiteY110" fmla="*/ 3365044 h 3482342"/>
              <a:gd name="connsiteX111" fmla="*/ 349402 w 12192000"/>
              <a:gd name="connsiteY111" fmla="*/ 3380897 h 3482342"/>
              <a:gd name="connsiteX112" fmla="*/ 192183 w 12192000"/>
              <a:gd name="connsiteY112" fmla="*/ 3460075 h 3482342"/>
              <a:gd name="connsiteX113" fmla="*/ 46713 w 12192000"/>
              <a:gd name="connsiteY113" fmla="*/ 3462986 h 3482342"/>
              <a:gd name="connsiteX114" fmla="*/ 2765 w 12192000"/>
              <a:gd name="connsiteY114" fmla="*/ 3480770 h 3482342"/>
              <a:gd name="connsiteX115" fmla="*/ 0 w 12192000"/>
              <a:gd name="connsiteY115" fmla="*/ 3482342 h 3482342"/>
              <a:gd name="connsiteX116" fmla="*/ 0 w 12192000"/>
              <a:gd name="connsiteY116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338523 w 12192000"/>
              <a:gd name="connsiteY16" fmla="*/ 852810 h 3482342"/>
              <a:gd name="connsiteX17" fmla="*/ 11228040 w 12192000"/>
              <a:gd name="connsiteY17" fmla="*/ 958953 h 3482342"/>
              <a:gd name="connsiteX18" fmla="*/ 11193568 w 12192000"/>
              <a:gd name="connsiteY18" fmla="*/ 1039464 h 3482342"/>
              <a:gd name="connsiteX19" fmla="*/ 11120819 w 12192000"/>
              <a:gd name="connsiteY19" fmla="*/ 1126133 h 3482342"/>
              <a:gd name="connsiteX20" fmla="*/ 11028687 w 12192000"/>
              <a:gd name="connsiteY20" fmla="*/ 1199018 h 3482342"/>
              <a:gd name="connsiteX21" fmla="*/ 10960443 w 12192000"/>
              <a:gd name="connsiteY21" fmla="*/ 1244502 h 3482342"/>
              <a:gd name="connsiteX22" fmla="*/ 10850998 w 12192000"/>
              <a:gd name="connsiteY22" fmla="*/ 1269215 h 3482342"/>
              <a:gd name="connsiteX23" fmla="*/ 10815658 w 12192000"/>
              <a:gd name="connsiteY23" fmla="*/ 1287849 h 3482342"/>
              <a:gd name="connsiteX24" fmla="*/ 10679906 w 12192000"/>
              <a:gd name="connsiteY24" fmla="*/ 1324988 h 3482342"/>
              <a:gd name="connsiteX25" fmla="*/ 10636304 w 12192000"/>
              <a:gd name="connsiteY25" fmla="*/ 1317928 h 3482342"/>
              <a:gd name="connsiteX26" fmla="*/ 10603863 w 12192000"/>
              <a:gd name="connsiteY26" fmla="*/ 1346886 h 3482342"/>
              <a:gd name="connsiteX27" fmla="*/ 10573203 w 12192000"/>
              <a:gd name="connsiteY27" fmla="*/ 1351996 h 3482342"/>
              <a:gd name="connsiteX28" fmla="*/ 10513263 w 12192000"/>
              <a:gd name="connsiteY28" fmla="*/ 1350756 h 3482342"/>
              <a:gd name="connsiteX29" fmla="*/ 10464012 w 12192000"/>
              <a:gd name="connsiteY29" fmla="*/ 1391778 h 3482342"/>
              <a:gd name="connsiteX30" fmla="*/ 10405409 w 12192000"/>
              <a:gd name="connsiteY30" fmla="*/ 1422789 h 3482342"/>
              <a:gd name="connsiteX31" fmla="*/ 10370530 w 12192000"/>
              <a:gd name="connsiteY31" fmla="*/ 1441596 h 3482342"/>
              <a:gd name="connsiteX32" fmla="*/ 10314361 w 12192000"/>
              <a:gd name="connsiteY32" fmla="*/ 1466924 h 3482342"/>
              <a:gd name="connsiteX33" fmla="*/ 10264922 w 12192000"/>
              <a:gd name="connsiteY33" fmla="*/ 1472107 h 3482342"/>
              <a:gd name="connsiteX34" fmla="*/ 10226099 w 12192000"/>
              <a:gd name="connsiteY34" fmla="*/ 1463393 h 3482342"/>
              <a:gd name="connsiteX35" fmla="*/ 10058690 w 12192000"/>
              <a:gd name="connsiteY35" fmla="*/ 1474888 h 3482342"/>
              <a:gd name="connsiteX36" fmla="*/ 10004424 w 12192000"/>
              <a:gd name="connsiteY36" fmla="*/ 1489801 h 3482342"/>
              <a:gd name="connsiteX37" fmla="*/ 9999951 w 12192000"/>
              <a:gd name="connsiteY37" fmla="*/ 1499127 h 3482342"/>
              <a:gd name="connsiteX38" fmla="*/ 9845462 w 12192000"/>
              <a:gd name="connsiteY38" fmla="*/ 1548192 h 3482342"/>
              <a:gd name="connsiteX39" fmla="*/ 9736156 w 12192000"/>
              <a:gd name="connsiteY39" fmla="*/ 1581928 h 3482342"/>
              <a:gd name="connsiteX40" fmla="*/ 9693355 w 12192000"/>
              <a:gd name="connsiteY40" fmla="*/ 1602632 h 3482342"/>
              <a:gd name="connsiteX41" fmla="*/ 9664242 w 12192000"/>
              <a:gd name="connsiteY41" fmla="*/ 1622075 h 3482342"/>
              <a:gd name="connsiteX42" fmla="*/ 9579195 w 12192000"/>
              <a:gd name="connsiteY42" fmla="*/ 1648017 h 3482342"/>
              <a:gd name="connsiteX43" fmla="*/ 9433652 w 12192000"/>
              <a:gd name="connsiteY43" fmla="*/ 1681174 h 3482342"/>
              <a:gd name="connsiteX44" fmla="*/ 9403775 w 12192000"/>
              <a:gd name="connsiteY44" fmla="*/ 1690403 h 3482342"/>
              <a:gd name="connsiteX45" fmla="*/ 9382503 w 12192000"/>
              <a:gd name="connsiteY45" fmla="*/ 1706957 h 3482342"/>
              <a:gd name="connsiteX46" fmla="*/ 9381410 w 12192000"/>
              <a:gd name="connsiteY46" fmla="*/ 1718312 h 3482342"/>
              <a:gd name="connsiteX47" fmla="*/ 9365685 w 12192000"/>
              <a:gd name="connsiteY47" fmla="*/ 1724772 h 3482342"/>
              <a:gd name="connsiteX48" fmla="*/ 9278020 w 12192000"/>
              <a:gd name="connsiteY48" fmla="*/ 1741161 h 3482342"/>
              <a:gd name="connsiteX49" fmla="*/ 9217145 w 12192000"/>
              <a:gd name="connsiteY49" fmla="*/ 1771195 h 3482342"/>
              <a:gd name="connsiteX50" fmla="*/ 8955875 w 12192000"/>
              <a:gd name="connsiteY50" fmla="*/ 1796806 h 3482342"/>
              <a:gd name="connsiteX51" fmla="*/ 8648415 w 12192000"/>
              <a:gd name="connsiteY51" fmla="*/ 1878623 h 3482342"/>
              <a:gd name="connsiteX52" fmla="*/ 8495949 w 12192000"/>
              <a:gd name="connsiteY52" fmla="*/ 1902425 h 3482342"/>
              <a:gd name="connsiteX53" fmla="*/ 8236214 w 12192000"/>
              <a:gd name="connsiteY53" fmla="*/ 1909725 h 3482342"/>
              <a:gd name="connsiteX54" fmla="*/ 8132104 w 12192000"/>
              <a:gd name="connsiteY54" fmla="*/ 1895727 h 3482342"/>
              <a:gd name="connsiteX55" fmla="*/ 7918078 w 12192000"/>
              <a:gd name="connsiteY55" fmla="*/ 1862668 h 3482342"/>
              <a:gd name="connsiteX56" fmla="*/ 7817899 w 12192000"/>
              <a:gd name="connsiteY56" fmla="*/ 1862176 h 3482342"/>
              <a:gd name="connsiteX57" fmla="*/ 7768994 w 12192000"/>
              <a:gd name="connsiteY57" fmla="*/ 1855721 h 3482342"/>
              <a:gd name="connsiteX58" fmla="*/ 7618027 w 12192000"/>
              <a:gd name="connsiteY58" fmla="*/ 1830959 h 3482342"/>
              <a:gd name="connsiteX59" fmla="*/ 7449425 w 12192000"/>
              <a:gd name="connsiteY59" fmla="*/ 1810910 h 3482342"/>
              <a:gd name="connsiteX60" fmla="*/ 7342915 w 12192000"/>
              <a:gd name="connsiteY60" fmla="*/ 1819827 h 3482342"/>
              <a:gd name="connsiteX61" fmla="*/ 7255191 w 12192000"/>
              <a:gd name="connsiteY61" fmla="*/ 1834354 h 3482342"/>
              <a:gd name="connsiteX62" fmla="*/ 7131205 w 12192000"/>
              <a:gd name="connsiteY62" fmla="*/ 1845557 h 3482342"/>
              <a:gd name="connsiteX63" fmla="*/ 6941837 w 12192000"/>
              <a:gd name="connsiteY63" fmla="*/ 1840640 h 3482342"/>
              <a:gd name="connsiteX64" fmla="*/ 6837145 w 12192000"/>
              <a:gd name="connsiteY64" fmla="*/ 1870724 h 3482342"/>
              <a:gd name="connsiteX65" fmla="*/ 6753991 w 12192000"/>
              <a:gd name="connsiteY65" fmla="*/ 1860969 h 3482342"/>
              <a:gd name="connsiteX66" fmla="*/ 6727754 w 12192000"/>
              <a:gd name="connsiteY66" fmla="*/ 1882372 h 3482342"/>
              <a:gd name="connsiteX67" fmla="*/ 6723371 w 12192000"/>
              <a:gd name="connsiteY67" fmla="*/ 1886494 h 3482342"/>
              <a:gd name="connsiteX68" fmla="*/ 6702779 w 12192000"/>
              <a:gd name="connsiteY68" fmla="*/ 1893601 h 3482342"/>
              <a:gd name="connsiteX69" fmla="*/ 6686657 w 12192000"/>
              <a:gd name="connsiteY69" fmla="*/ 1907344 h 3482342"/>
              <a:gd name="connsiteX70" fmla="*/ 6651330 w 12192000"/>
              <a:gd name="connsiteY70" fmla="*/ 1922921 h 3482342"/>
              <a:gd name="connsiteX71" fmla="*/ 6622958 w 12192000"/>
              <a:gd name="connsiteY71" fmla="*/ 1936255 h 3482342"/>
              <a:gd name="connsiteX72" fmla="*/ 6522602 w 12192000"/>
              <a:gd name="connsiteY72" fmla="*/ 1954133 h 3482342"/>
              <a:gd name="connsiteX73" fmla="*/ 6444344 w 12192000"/>
              <a:gd name="connsiteY73" fmla="*/ 1969663 h 3482342"/>
              <a:gd name="connsiteX74" fmla="*/ 6409626 w 12192000"/>
              <a:gd name="connsiteY74" fmla="*/ 1978846 h 3482342"/>
              <a:gd name="connsiteX75" fmla="*/ 6333446 w 12192000"/>
              <a:gd name="connsiteY75" fmla="*/ 1997163 h 3482342"/>
              <a:gd name="connsiteX76" fmla="*/ 6294933 w 12192000"/>
              <a:gd name="connsiteY76" fmla="*/ 2019412 h 3482342"/>
              <a:gd name="connsiteX77" fmla="*/ 6238719 w 12192000"/>
              <a:gd name="connsiteY77" fmla="*/ 2042547 h 3482342"/>
              <a:gd name="connsiteX78" fmla="*/ 6187205 w 12192000"/>
              <a:gd name="connsiteY78" fmla="*/ 2060048 h 3482342"/>
              <a:gd name="connsiteX79" fmla="*/ 6138780 w 12192000"/>
              <a:gd name="connsiteY79" fmla="*/ 2081918 h 3482342"/>
              <a:gd name="connsiteX80" fmla="*/ 6120125 w 12192000"/>
              <a:gd name="connsiteY80" fmla="*/ 2109475 h 3482342"/>
              <a:gd name="connsiteX81" fmla="*/ 6056576 w 12192000"/>
              <a:gd name="connsiteY81" fmla="*/ 2120066 h 3482342"/>
              <a:gd name="connsiteX82" fmla="*/ 5993794 w 12192000"/>
              <a:gd name="connsiteY82" fmla="*/ 2122569 h 3482342"/>
              <a:gd name="connsiteX83" fmla="*/ 5943601 w 12192000"/>
              <a:gd name="connsiteY83" fmla="*/ 2137719 h 3482342"/>
              <a:gd name="connsiteX84" fmla="*/ 5898141 w 12192000"/>
              <a:gd name="connsiteY84" fmla="*/ 2144806 h 3482342"/>
              <a:gd name="connsiteX85" fmla="*/ 5855337 w 12192000"/>
              <a:gd name="connsiteY85" fmla="*/ 2137719 h 3482342"/>
              <a:gd name="connsiteX86" fmla="*/ 5817682 w 12192000"/>
              <a:gd name="connsiteY86" fmla="*/ 2157358 h 3482342"/>
              <a:gd name="connsiteX87" fmla="*/ 5735300 w 12192000"/>
              <a:gd name="connsiteY87" fmla="*/ 2158902 h 3482342"/>
              <a:gd name="connsiteX88" fmla="*/ 5591469 w 12192000"/>
              <a:gd name="connsiteY88" fmla="*/ 2178389 h 3482342"/>
              <a:gd name="connsiteX89" fmla="*/ 5505818 w 12192000"/>
              <a:gd name="connsiteY89" fmla="*/ 2194207 h 3482342"/>
              <a:gd name="connsiteX90" fmla="*/ 5452860 w 12192000"/>
              <a:gd name="connsiteY90" fmla="*/ 2180085 h 3482342"/>
              <a:gd name="connsiteX91" fmla="*/ 5414282 w 12192000"/>
              <a:gd name="connsiteY91" fmla="*/ 2183070 h 3482342"/>
              <a:gd name="connsiteX92" fmla="*/ 5368369 w 12192000"/>
              <a:gd name="connsiteY92" fmla="*/ 2204272 h 3482342"/>
              <a:gd name="connsiteX93" fmla="*/ 5336354 w 12192000"/>
              <a:gd name="connsiteY93" fmla="*/ 2218920 h 3482342"/>
              <a:gd name="connsiteX94" fmla="*/ 5291263 w 12192000"/>
              <a:gd name="connsiteY94" fmla="*/ 2239182 h 3482342"/>
              <a:gd name="connsiteX95" fmla="*/ 5255152 w 12192000"/>
              <a:gd name="connsiteY95" fmla="*/ 2247164 h 3482342"/>
              <a:gd name="connsiteX96" fmla="*/ 5233796 w 12192000"/>
              <a:gd name="connsiteY96" fmla="*/ 2268260 h 3482342"/>
              <a:gd name="connsiteX97" fmla="*/ 5212786 w 12192000"/>
              <a:gd name="connsiteY97" fmla="*/ 2296592 h 3482342"/>
              <a:gd name="connsiteX98" fmla="*/ 5173523 w 12192000"/>
              <a:gd name="connsiteY98" fmla="*/ 2309057 h 3482342"/>
              <a:gd name="connsiteX99" fmla="*/ 5123830 w 12192000"/>
              <a:gd name="connsiteY99" fmla="*/ 2307070 h 3482342"/>
              <a:gd name="connsiteX100" fmla="*/ 5065426 w 12192000"/>
              <a:gd name="connsiteY100" fmla="*/ 2324076 h 3482342"/>
              <a:gd name="connsiteX101" fmla="*/ 4975908 w 12192000"/>
              <a:gd name="connsiteY101" fmla="*/ 2364128 h 3482342"/>
              <a:gd name="connsiteX102" fmla="*/ 4913723 w 12192000"/>
              <a:gd name="connsiteY102" fmla="*/ 2385265 h 3482342"/>
              <a:gd name="connsiteX103" fmla="*/ 4746485 w 12192000"/>
              <a:gd name="connsiteY103" fmla="*/ 2451769 h 3482342"/>
              <a:gd name="connsiteX104" fmla="*/ 4681588 w 12192000"/>
              <a:gd name="connsiteY104" fmla="*/ 2467494 h 3482342"/>
              <a:gd name="connsiteX105" fmla="*/ 1783655 w 12192000"/>
              <a:gd name="connsiteY105" fmla="*/ 3163860 h 3482342"/>
              <a:gd name="connsiteX106" fmla="*/ 1325955 w 12192000"/>
              <a:gd name="connsiteY106" fmla="*/ 3176692 h 3482342"/>
              <a:gd name="connsiteX107" fmla="*/ 1190384 w 12192000"/>
              <a:gd name="connsiteY107" fmla="*/ 3203504 h 3482342"/>
              <a:gd name="connsiteX108" fmla="*/ 1094537 w 12192000"/>
              <a:gd name="connsiteY108" fmla="*/ 3229469 h 3482342"/>
              <a:gd name="connsiteX109" fmla="*/ 779276 w 12192000"/>
              <a:gd name="connsiteY109" fmla="*/ 3327290 h 3482342"/>
              <a:gd name="connsiteX110" fmla="*/ 600378 w 12192000"/>
              <a:gd name="connsiteY110" fmla="*/ 3335250 h 3482342"/>
              <a:gd name="connsiteX111" fmla="*/ 493457 w 12192000"/>
              <a:gd name="connsiteY111" fmla="*/ 3365044 h 3482342"/>
              <a:gd name="connsiteX112" fmla="*/ 349402 w 12192000"/>
              <a:gd name="connsiteY112" fmla="*/ 3380897 h 3482342"/>
              <a:gd name="connsiteX113" fmla="*/ 192183 w 12192000"/>
              <a:gd name="connsiteY113" fmla="*/ 3460075 h 3482342"/>
              <a:gd name="connsiteX114" fmla="*/ 46713 w 12192000"/>
              <a:gd name="connsiteY114" fmla="*/ 3462986 h 3482342"/>
              <a:gd name="connsiteX115" fmla="*/ 2765 w 12192000"/>
              <a:gd name="connsiteY115" fmla="*/ 3480770 h 3482342"/>
              <a:gd name="connsiteX116" fmla="*/ 0 w 12192000"/>
              <a:gd name="connsiteY116" fmla="*/ 3482342 h 3482342"/>
              <a:gd name="connsiteX117" fmla="*/ 0 w 12192000"/>
              <a:gd name="connsiteY117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338523 w 12192000"/>
              <a:gd name="connsiteY16" fmla="*/ 852810 h 3482342"/>
              <a:gd name="connsiteX17" fmla="*/ 11228040 w 12192000"/>
              <a:gd name="connsiteY17" fmla="*/ 958953 h 3482342"/>
              <a:gd name="connsiteX18" fmla="*/ 11193568 w 12192000"/>
              <a:gd name="connsiteY18" fmla="*/ 1039464 h 3482342"/>
              <a:gd name="connsiteX19" fmla="*/ 11120819 w 12192000"/>
              <a:gd name="connsiteY19" fmla="*/ 1126133 h 3482342"/>
              <a:gd name="connsiteX20" fmla="*/ 11028687 w 12192000"/>
              <a:gd name="connsiteY20" fmla="*/ 1199018 h 3482342"/>
              <a:gd name="connsiteX21" fmla="*/ 10960443 w 12192000"/>
              <a:gd name="connsiteY21" fmla="*/ 1244502 h 3482342"/>
              <a:gd name="connsiteX22" fmla="*/ 10850998 w 12192000"/>
              <a:gd name="connsiteY22" fmla="*/ 1269215 h 3482342"/>
              <a:gd name="connsiteX23" fmla="*/ 10815658 w 12192000"/>
              <a:gd name="connsiteY23" fmla="*/ 1287849 h 3482342"/>
              <a:gd name="connsiteX24" fmla="*/ 10679906 w 12192000"/>
              <a:gd name="connsiteY24" fmla="*/ 1324988 h 3482342"/>
              <a:gd name="connsiteX25" fmla="*/ 10636304 w 12192000"/>
              <a:gd name="connsiteY25" fmla="*/ 1317928 h 3482342"/>
              <a:gd name="connsiteX26" fmla="*/ 10603863 w 12192000"/>
              <a:gd name="connsiteY26" fmla="*/ 1346886 h 3482342"/>
              <a:gd name="connsiteX27" fmla="*/ 10573203 w 12192000"/>
              <a:gd name="connsiteY27" fmla="*/ 1351996 h 3482342"/>
              <a:gd name="connsiteX28" fmla="*/ 10513263 w 12192000"/>
              <a:gd name="connsiteY28" fmla="*/ 1350756 h 3482342"/>
              <a:gd name="connsiteX29" fmla="*/ 10464012 w 12192000"/>
              <a:gd name="connsiteY29" fmla="*/ 1391778 h 3482342"/>
              <a:gd name="connsiteX30" fmla="*/ 10405409 w 12192000"/>
              <a:gd name="connsiteY30" fmla="*/ 1422789 h 3482342"/>
              <a:gd name="connsiteX31" fmla="*/ 10370530 w 12192000"/>
              <a:gd name="connsiteY31" fmla="*/ 1441596 h 3482342"/>
              <a:gd name="connsiteX32" fmla="*/ 10314361 w 12192000"/>
              <a:gd name="connsiteY32" fmla="*/ 1466924 h 3482342"/>
              <a:gd name="connsiteX33" fmla="*/ 10264922 w 12192000"/>
              <a:gd name="connsiteY33" fmla="*/ 1472107 h 3482342"/>
              <a:gd name="connsiteX34" fmla="*/ 10226099 w 12192000"/>
              <a:gd name="connsiteY34" fmla="*/ 1463393 h 3482342"/>
              <a:gd name="connsiteX35" fmla="*/ 10058690 w 12192000"/>
              <a:gd name="connsiteY35" fmla="*/ 1474888 h 3482342"/>
              <a:gd name="connsiteX36" fmla="*/ 10004424 w 12192000"/>
              <a:gd name="connsiteY36" fmla="*/ 1489801 h 3482342"/>
              <a:gd name="connsiteX37" fmla="*/ 9999951 w 12192000"/>
              <a:gd name="connsiteY37" fmla="*/ 1499127 h 3482342"/>
              <a:gd name="connsiteX38" fmla="*/ 9845462 w 12192000"/>
              <a:gd name="connsiteY38" fmla="*/ 1548192 h 3482342"/>
              <a:gd name="connsiteX39" fmla="*/ 9736156 w 12192000"/>
              <a:gd name="connsiteY39" fmla="*/ 1581928 h 3482342"/>
              <a:gd name="connsiteX40" fmla="*/ 9693355 w 12192000"/>
              <a:gd name="connsiteY40" fmla="*/ 1602632 h 3482342"/>
              <a:gd name="connsiteX41" fmla="*/ 9664242 w 12192000"/>
              <a:gd name="connsiteY41" fmla="*/ 1622075 h 3482342"/>
              <a:gd name="connsiteX42" fmla="*/ 9579195 w 12192000"/>
              <a:gd name="connsiteY42" fmla="*/ 1648017 h 3482342"/>
              <a:gd name="connsiteX43" fmla="*/ 9433652 w 12192000"/>
              <a:gd name="connsiteY43" fmla="*/ 1681174 h 3482342"/>
              <a:gd name="connsiteX44" fmla="*/ 9403775 w 12192000"/>
              <a:gd name="connsiteY44" fmla="*/ 1690403 h 3482342"/>
              <a:gd name="connsiteX45" fmla="*/ 9382503 w 12192000"/>
              <a:gd name="connsiteY45" fmla="*/ 1706957 h 3482342"/>
              <a:gd name="connsiteX46" fmla="*/ 9381410 w 12192000"/>
              <a:gd name="connsiteY46" fmla="*/ 1718312 h 3482342"/>
              <a:gd name="connsiteX47" fmla="*/ 9365685 w 12192000"/>
              <a:gd name="connsiteY47" fmla="*/ 1724772 h 3482342"/>
              <a:gd name="connsiteX48" fmla="*/ 9278020 w 12192000"/>
              <a:gd name="connsiteY48" fmla="*/ 1741161 h 3482342"/>
              <a:gd name="connsiteX49" fmla="*/ 9217145 w 12192000"/>
              <a:gd name="connsiteY49" fmla="*/ 1771195 h 3482342"/>
              <a:gd name="connsiteX50" fmla="*/ 8955875 w 12192000"/>
              <a:gd name="connsiteY50" fmla="*/ 1796806 h 3482342"/>
              <a:gd name="connsiteX51" fmla="*/ 8648415 w 12192000"/>
              <a:gd name="connsiteY51" fmla="*/ 1878623 h 3482342"/>
              <a:gd name="connsiteX52" fmla="*/ 8495949 w 12192000"/>
              <a:gd name="connsiteY52" fmla="*/ 1902425 h 3482342"/>
              <a:gd name="connsiteX53" fmla="*/ 8236214 w 12192000"/>
              <a:gd name="connsiteY53" fmla="*/ 1909725 h 3482342"/>
              <a:gd name="connsiteX54" fmla="*/ 8132104 w 12192000"/>
              <a:gd name="connsiteY54" fmla="*/ 1895727 h 3482342"/>
              <a:gd name="connsiteX55" fmla="*/ 7918078 w 12192000"/>
              <a:gd name="connsiteY55" fmla="*/ 1862668 h 3482342"/>
              <a:gd name="connsiteX56" fmla="*/ 7817899 w 12192000"/>
              <a:gd name="connsiteY56" fmla="*/ 1862176 h 3482342"/>
              <a:gd name="connsiteX57" fmla="*/ 7768994 w 12192000"/>
              <a:gd name="connsiteY57" fmla="*/ 1855721 h 3482342"/>
              <a:gd name="connsiteX58" fmla="*/ 7618027 w 12192000"/>
              <a:gd name="connsiteY58" fmla="*/ 1830959 h 3482342"/>
              <a:gd name="connsiteX59" fmla="*/ 7449425 w 12192000"/>
              <a:gd name="connsiteY59" fmla="*/ 1810910 h 3482342"/>
              <a:gd name="connsiteX60" fmla="*/ 7342915 w 12192000"/>
              <a:gd name="connsiteY60" fmla="*/ 1819827 h 3482342"/>
              <a:gd name="connsiteX61" fmla="*/ 7255191 w 12192000"/>
              <a:gd name="connsiteY61" fmla="*/ 1834354 h 3482342"/>
              <a:gd name="connsiteX62" fmla="*/ 7131205 w 12192000"/>
              <a:gd name="connsiteY62" fmla="*/ 1845557 h 3482342"/>
              <a:gd name="connsiteX63" fmla="*/ 6941837 w 12192000"/>
              <a:gd name="connsiteY63" fmla="*/ 1840640 h 3482342"/>
              <a:gd name="connsiteX64" fmla="*/ 6837145 w 12192000"/>
              <a:gd name="connsiteY64" fmla="*/ 1870724 h 3482342"/>
              <a:gd name="connsiteX65" fmla="*/ 6753991 w 12192000"/>
              <a:gd name="connsiteY65" fmla="*/ 1860969 h 3482342"/>
              <a:gd name="connsiteX66" fmla="*/ 6727754 w 12192000"/>
              <a:gd name="connsiteY66" fmla="*/ 1882372 h 3482342"/>
              <a:gd name="connsiteX67" fmla="*/ 6723371 w 12192000"/>
              <a:gd name="connsiteY67" fmla="*/ 1886494 h 3482342"/>
              <a:gd name="connsiteX68" fmla="*/ 6702779 w 12192000"/>
              <a:gd name="connsiteY68" fmla="*/ 1893601 h 3482342"/>
              <a:gd name="connsiteX69" fmla="*/ 6686657 w 12192000"/>
              <a:gd name="connsiteY69" fmla="*/ 1907344 h 3482342"/>
              <a:gd name="connsiteX70" fmla="*/ 6651330 w 12192000"/>
              <a:gd name="connsiteY70" fmla="*/ 1922921 h 3482342"/>
              <a:gd name="connsiteX71" fmla="*/ 6622958 w 12192000"/>
              <a:gd name="connsiteY71" fmla="*/ 1936255 h 3482342"/>
              <a:gd name="connsiteX72" fmla="*/ 6522602 w 12192000"/>
              <a:gd name="connsiteY72" fmla="*/ 1954133 h 3482342"/>
              <a:gd name="connsiteX73" fmla="*/ 6444344 w 12192000"/>
              <a:gd name="connsiteY73" fmla="*/ 1969663 h 3482342"/>
              <a:gd name="connsiteX74" fmla="*/ 6409626 w 12192000"/>
              <a:gd name="connsiteY74" fmla="*/ 1978846 h 3482342"/>
              <a:gd name="connsiteX75" fmla="*/ 6333446 w 12192000"/>
              <a:gd name="connsiteY75" fmla="*/ 1997163 h 3482342"/>
              <a:gd name="connsiteX76" fmla="*/ 6294933 w 12192000"/>
              <a:gd name="connsiteY76" fmla="*/ 2019412 h 3482342"/>
              <a:gd name="connsiteX77" fmla="*/ 6238719 w 12192000"/>
              <a:gd name="connsiteY77" fmla="*/ 2042547 h 3482342"/>
              <a:gd name="connsiteX78" fmla="*/ 6187205 w 12192000"/>
              <a:gd name="connsiteY78" fmla="*/ 2060048 h 3482342"/>
              <a:gd name="connsiteX79" fmla="*/ 6138780 w 12192000"/>
              <a:gd name="connsiteY79" fmla="*/ 2081918 h 3482342"/>
              <a:gd name="connsiteX80" fmla="*/ 6120125 w 12192000"/>
              <a:gd name="connsiteY80" fmla="*/ 2109475 h 3482342"/>
              <a:gd name="connsiteX81" fmla="*/ 6056576 w 12192000"/>
              <a:gd name="connsiteY81" fmla="*/ 2120066 h 3482342"/>
              <a:gd name="connsiteX82" fmla="*/ 5993794 w 12192000"/>
              <a:gd name="connsiteY82" fmla="*/ 2122569 h 3482342"/>
              <a:gd name="connsiteX83" fmla="*/ 5943601 w 12192000"/>
              <a:gd name="connsiteY83" fmla="*/ 2137719 h 3482342"/>
              <a:gd name="connsiteX84" fmla="*/ 5898141 w 12192000"/>
              <a:gd name="connsiteY84" fmla="*/ 2144806 h 3482342"/>
              <a:gd name="connsiteX85" fmla="*/ 5855337 w 12192000"/>
              <a:gd name="connsiteY85" fmla="*/ 2137719 h 3482342"/>
              <a:gd name="connsiteX86" fmla="*/ 5817682 w 12192000"/>
              <a:gd name="connsiteY86" fmla="*/ 2157358 h 3482342"/>
              <a:gd name="connsiteX87" fmla="*/ 5735300 w 12192000"/>
              <a:gd name="connsiteY87" fmla="*/ 2158902 h 3482342"/>
              <a:gd name="connsiteX88" fmla="*/ 5591469 w 12192000"/>
              <a:gd name="connsiteY88" fmla="*/ 2178389 h 3482342"/>
              <a:gd name="connsiteX89" fmla="*/ 5505818 w 12192000"/>
              <a:gd name="connsiteY89" fmla="*/ 2194207 h 3482342"/>
              <a:gd name="connsiteX90" fmla="*/ 5452860 w 12192000"/>
              <a:gd name="connsiteY90" fmla="*/ 2180085 h 3482342"/>
              <a:gd name="connsiteX91" fmla="*/ 5414282 w 12192000"/>
              <a:gd name="connsiteY91" fmla="*/ 2183070 h 3482342"/>
              <a:gd name="connsiteX92" fmla="*/ 5368369 w 12192000"/>
              <a:gd name="connsiteY92" fmla="*/ 2204272 h 3482342"/>
              <a:gd name="connsiteX93" fmla="*/ 5336354 w 12192000"/>
              <a:gd name="connsiteY93" fmla="*/ 2218920 h 3482342"/>
              <a:gd name="connsiteX94" fmla="*/ 5291263 w 12192000"/>
              <a:gd name="connsiteY94" fmla="*/ 2239182 h 3482342"/>
              <a:gd name="connsiteX95" fmla="*/ 5255152 w 12192000"/>
              <a:gd name="connsiteY95" fmla="*/ 2247164 h 3482342"/>
              <a:gd name="connsiteX96" fmla="*/ 5233796 w 12192000"/>
              <a:gd name="connsiteY96" fmla="*/ 2268260 h 3482342"/>
              <a:gd name="connsiteX97" fmla="*/ 5212786 w 12192000"/>
              <a:gd name="connsiteY97" fmla="*/ 2296592 h 3482342"/>
              <a:gd name="connsiteX98" fmla="*/ 5173523 w 12192000"/>
              <a:gd name="connsiteY98" fmla="*/ 2309057 h 3482342"/>
              <a:gd name="connsiteX99" fmla="*/ 5123830 w 12192000"/>
              <a:gd name="connsiteY99" fmla="*/ 2307070 h 3482342"/>
              <a:gd name="connsiteX100" fmla="*/ 5065426 w 12192000"/>
              <a:gd name="connsiteY100" fmla="*/ 2324076 h 3482342"/>
              <a:gd name="connsiteX101" fmla="*/ 4975908 w 12192000"/>
              <a:gd name="connsiteY101" fmla="*/ 2364128 h 3482342"/>
              <a:gd name="connsiteX102" fmla="*/ 4913723 w 12192000"/>
              <a:gd name="connsiteY102" fmla="*/ 2385265 h 3482342"/>
              <a:gd name="connsiteX103" fmla="*/ 4746485 w 12192000"/>
              <a:gd name="connsiteY103" fmla="*/ 2451769 h 3482342"/>
              <a:gd name="connsiteX104" fmla="*/ 4681588 w 12192000"/>
              <a:gd name="connsiteY104" fmla="*/ 2467494 h 3482342"/>
              <a:gd name="connsiteX105" fmla="*/ 1783655 w 12192000"/>
              <a:gd name="connsiteY105" fmla="*/ 3163860 h 3482342"/>
              <a:gd name="connsiteX106" fmla="*/ 1325955 w 12192000"/>
              <a:gd name="connsiteY106" fmla="*/ 3176692 h 3482342"/>
              <a:gd name="connsiteX107" fmla="*/ 1190384 w 12192000"/>
              <a:gd name="connsiteY107" fmla="*/ 3203504 h 3482342"/>
              <a:gd name="connsiteX108" fmla="*/ 1094537 w 12192000"/>
              <a:gd name="connsiteY108" fmla="*/ 3229469 h 3482342"/>
              <a:gd name="connsiteX109" fmla="*/ 779276 w 12192000"/>
              <a:gd name="connsiteY109" fmla="*/ 3327290 h 3482342"/>
              <a:gd name="connsiteX110" fmla="*/ 600378 w 12192000"/>
              <a:gd name="connsiteY110" fmla="*/ 3335250 h 3482342"/>
              <a:gd name="connsiteX111" fmla="*/ 493457 w 12192000"/>
              <a:gd name="connsiteY111" fmla="*/ 3365044 h 3482342"/>
              <a:gd name="connsiteX112" fmla="*/ 349402 w 12192000"/>
              <a:gd name="connsiteY112" fmla="*/ 3380897 h 3482342"/>
              <a:gd name="connsiteX113" fmla="*/ 192183 w 12192000"/>
              <a:gd name="connsiteY113" fmla="*/ 3460075 h 3482342"/>
              <a:gd name="connsiteX114" fmla="*/ 46713 w 12192000"/>
              <a:gd name="connsiteY114" fmla="*/ 3462986 h 3482342"/>
              <a:gd name="connsiteX115" fmla="*/ 2765 w 12192000"/>
              <a:gd name="connsiteY115" fmla="*/ 3480770 h 3482342"/>
              <a:gd name="connsiteX116" fmla="*/ 0 w 12192000"/>
              <a:gd name="connsiteY116" fmla="*/ 3482342 h 3482342"/>
              <a:gd name="connsiteX117" fmla="*/ 0 w 12192000"/>
              <a:gd name="connsiteY117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338523 w 12192000"/>
              <a:gd name="connsiteY16" fmla="*/ 852810 h 3482342"/>
              <a:gd name="connsiteX17" fmla="*/ 11228040 w 12192000"/>
              <a:gd name="connsiteY17" fmla="*/ 958953 h 3482342"/>
              <a:gd name="connsiteX18" fmla="*/ 11193568 w 12192000"/>
              <a:gd name="connsiteY18" fmla="*/ 1039464 h 3482342"/>
              <a:gd name="connsiteX19" fmla="*/ 11120819 w 12192000"/>
              <a:gd name="connsiteY19" fmla="*/ 1126133 h 3482342"/>
              <a:gd name="connsiteX20" fmla="*/ 11028687 w 12192000"/>
              <a:gd name="connsiteY20" fmla="*/ 1199018 h 3482342"/>
              <a:gd name="connsiteX21" fmla="*/ 10960443 w 12192000"/>
              <a:gd name="connsiteY21" fmla="*/ 1244502 h 3482342"/>
              <a:gd name="connsiteX22" fmla="*/ 10850998 w 12192000"/>
              <a:gd name="connsiteY22" fmla="*/ 1269215 h 3482342"/>
              <a:gd name="connsiteX23" fmla="*/ 10815658 w 12192000"/>
              <a:gd name="connsiteY23" fmla="*/ 1287849 h 3482342"/>
              <a:gd name="connsiteX24" fmla="*/ 10679906 w 12192000"/>
              <a:gd name="connsiteY24" fmla="*/ 1324988 h 3482342"/>
              <a:gd name="connsiteX25" fmla="*/ 10636304 w 12192000"/>
              <a:gd name="connsiteY25" fmla="*/ 1317928 h 3482342"/>
              <a:gd name="connsiteX26" fmla="*/ 10603863 w 12192000"/>
              <a:gd name="connsiteY26" fmla="*/ 1346886 h 3482342"/>
              <a:gd name="connsiteX27" fmla="*/ 10573203 w 12192000"/>
              <a:gd name="connsiteY27" fmla="*/ 1351996 h 3482342"/>
              <a:gd name="connsiteX28" fmla="*/ 10513263 w 12192000"/>
              <a:gd name="connsiteY28" fmla="*/ 1350756 h 3482342"/>
              <a:gd name="connsiteX29" fmla="*/ 10464012 w 12192000"/>
              <a:gd name="connsiteY29" fmla="*/ 1391778 h 3482342"/>
              <a:gd name="connsiteX30" fmla="*/ 10405409 w 12192000"/>
              <a:gd name="connsiteY30" fmla="*/ 1422789 h 3482342"/>
              <a:gd name="connsiteX31" fmla="*/ 10370530 w 12192000"/>
              <a:gd name="connsiteY31" fmla="*/ 1441596 h 3482342"/>
              <a:gd name="connsiteX32" fmla="*/ 10314361 w 12192000"/>
              <a:gd name="connsiteY32" fmla="*/ 1466924 h 3482342"/>
              <a:gd name="connsiteX33" fmla="*/ 10264922 w 12192000"/>
              <a:gd name="connsiteY33" fmla="*/ 1472107 h 3482342"/>
              <a:gd name="connsiteX34" fmla="*/ 10226099 w 12192000"/>
              <a:gd name="connsiteY34" fmla="*/ 1463393 h 3482342"/>
              <a:gd name="connsiteX35" fmla="*/ 10120184 w 12192000"/>
              <a:gd name="connsiteY35" fmla="*/ 1466924 h 3482342"/>
              <a:gd name="connsiteX36" fmla="*/ 10058690 w 12192000"/>
              <a:gd name="connsiteY36" fmla="*/ 1474888 h 3482342"/>
              <a:gd name="connsiteX37" fmla="*/ 10004424 w 12192000"/>
              <a:gd name="connsiteY37" fmla="*/ 1489801 h 3482342"/>
              <a:gd name="connsiteX38" fmla="*/ 9999951 w 12192000"/>
              <a:gd name="connsiteY38" fmla="*/ 1499127 h 3482342"/>
              <a:gd name="connsiteX39" fmla="*/ 9845462 w 12192000"/>
              <a:gd name="connsiteY39" fmla="*/ 1548192 h 3482342"/>
              <a:gd name="connsiteX40" fmla="*/ 9736156 w 12192000"/>
              <a:gd name="connsiteY40" fmla="*/ 1581928 h 3482342"/>
              <a:gd name="connsiteX41" fmla="*/ 9693355 w 12192000"/>
              <a:gd name="connsiteY41" fmla="*/ 1602632 h 3482342"/>
              <a:gd name="connsiteX42" fmla="*/ 9664242 w 12192000"/>
              <a:gd name="connsiteY42" fmla="*/ 1622075 h 3482342"/>
              <a:gd name="connsiteX43" fmla="*/ 9579195 w 12192000"/>
              <a:gd name="connsiteY43" fmla="*/ 1648017 h 3482342"/>
              <a:gd name="connsiteX44" fmla="*/ 9433652 w 12192000"/>
              <a:gd name="connsiteY44" fmla="*/ 1681174 h 3482342"/>
              <a:gd name="connsiteX45" fmla="*/ 9403775 w 12192000"/>
              <a:gd name="connsiteY45" fmla="*/ 1690403 h 3482342"/>
              <a:gd name="connsiteX46" fmla="*/ 9382503 w 12192000"/>
              <a:gd name="connsiteY46" fmla="*/ 1706957 h 3482342"/>
              <a:gd name="connsiteX47" fmla="*/ 9381410 w 12192000"/>
              <a:gd name="connsiteY47" fmla="*/ 1718312 h 3482342"/>
              <a:gd name="connsiteX48" fmla="*/ 9365685 w 12192000"/>
              <a:gd name="connsiteY48" fmla="*/ 1724772 h 3482342"/>
              <a:gd name="connsiteX49" fmla="*/ 9278020 w 12192000"/>
              <a:gd name="connsiteY49" fmla="*/ 1741161 h 3482342"/>
              <a:gd name="connsiteX50" fmla="*/ 9217145 w 12192000"/>
              <a:gd name="connsiteY50" fmla="*/ 1771195 h 3482342"/>
              <a:gd name="connsiteX51" fmla="*/ 8955875 w 12192000"/>
              <a:gd name="connsiteY51" fmla="*/ 1796806 h 3482342"/>
              <a:gd name="connsiteX52" fmla="*/ 8648415 w 12192000"/>
              <a:gd name="connsiteY52" fmla="*/ 1878623 h 3482342"/>
              <a:gd name="connsiteX53" fmla="*/ 8495949 w 12192000"/>
              <a:gd name="connsiteY53" fmla="*/ 1902425 h 3482342"/>
              <a:gd name="connsiteX54" fmla="*/ 8236214 w 12192000"/>
              <a:gd name="connsiteY54" fmla="*/ 1909725 h 3482342"/>
              <a:gd name="connsiteX55" fmla="*/ 8132104 w 12192000"/>
              <a:gd name="connsiteY55" fmla="*/ 1895727 h 3482342"/>
              <a:gd name="connsiteX56" fmla="*/ 7918078 w 12192000"/>
              <a:gd name="connsiteY56" fmla="*/ 1862668 h 3482342"/>
              <a:gd name="connsiteX57" fmla="*/ 7817899 w 12192000"/>
              <a:gd name="connsiteY57" fmla="*/ 1862176 h 3482342"/>
              <a:gd name="connsiteX58" fmla="*/ 7768994 w 12192000"/>
              <a:gd name="connsiteY58" fmla="*/ 1855721 h 3482342"/>
              <a:gd name="connsiteX59" fmla="*/ 7618027 w 12192000"/>
              <a:gd name="connsiteY59" fmla="*/ 1830959 h 3482342"/>
              <a:gd name="connsiteX60" fmla="*/ 7449425 w 12192000"/>
              <a:gd name="connsiteY60" fmla="*/ 1810910 h 3482342"/>
              <a:gd name="connsiteX61" fmla="*/ 7342915 w 12192000"/>
              <a:gd name="connsiteY61" fmla="*/ 1819827 h 3482342"/>
              <a:gd name="connsiteX62" fmla="*/ 7255191 w 12192000"/>
              <a:gd name="connsiteY62" fmla="*/ 1834354 h 3482342"/>
              <a:gd name="connsiteX63" fmla="*/ 7131205 w 12192000"/>
              <a:gd name="connsiteY63" fmla="*/ 1845557 h 3482342"/>
              <a:gd name="connsiteX64" fmla="*/ 6941837 w 12192000"/>
              <a:gd name="connsiteY64" fmla="*/ 1840640 h 3482342"/>
              <a:gd name="connsiteX65" fmla="*/ 6837145 w 12192000"/>
              <a:gd name="connsiteY65" fmla="*/ 1870724 h 3482342"/>
              <a:gd name="connsiteX66" fmla="*/ 6753991 w 12192000"/>
              <a:gd name="connsiteY66" fmla="*/ 1860969 h 3482342"/>
              <a:gd name="connsiteX67" fmla="*/ 6727754 w 12192000"/>
              <a:gd name="connsiteY67" fmla="*/ 1882372 h 3482342"/>
              <a:gd name="connsiteX68" fmla="*/ 6723371 w 12192000"/>
              <a:gd name="connsiteY68" fmla="*/ 1886494 h 3482342"/>
              <a:gd name="connsiteX69" fmla="*/ 6702779 w 12192000"/>
              <a:gd name="connsiteY69" fmla="*/ 1893601 h 3482342"/>
              <a:gd name="connsiteX70" fmla="*/ 6686657 w 12192000"/>
              <a:gd name="connsiteY70" fmla="*/ 1907344 h 3482342"/>
              <a:gd name="connsiteX71" fmla="*/ 6651330 w 12192000"/>
              <a:gd name="connsiteY71" fmla="*/ 1922921 h 3482342"/>
              <a:gd name="connsiteX72" fmla="*/ 6622958 w 12192000"/>
              <a:gd name="connsiteY72" fmla="*/ 1936255 h 3482342"/>
              <a:gd name="connsiteX73" fmla="*/ 6522602 w 12192000"/>
              <a:gd name="connsiteY73" fmla="*/ 1954133 h 3482342"/>
              <a:gd name="connsiteX74" fmla="*/ 6444344 w 12192000"/>
              <a:gd name="connsiteY74" fmla="*/ 1969663 h 3482342"/>
              <a:gd name="connsiteX75" fmla="*/ 6409626 w 12192000"/>
              <a:gd name="connsiteY75" fmla="*/ 1978846 h 3482342"/>
              <a:gd name="connsiteX76" fmla="*/ 6333446 w 12192000"/>
              <a:gd name="connsiteY76" fmla="*/ 1997163 h 3482342"/>
              <a:gd name="connsiteX77" fmla="*/ 6294933 w 12192000"/>
              <a:gd name="connsiteY77" fmla="*/ 2019412 h 3482342"/>
              <a:gd name="connsiteX78" fmla="*/ 6238719 w 12192000"/>
              <a:gd name="connsiteY78" fmla="*/ 2042547 h 3482342"/>
              <a:gd name="connsiteX79" fmla="*/ 6187205 w 12192000"/>
              <a:gd name="connsiteY79" fmla="*/ 2060048 h 3482342"/>
              <a:gd name="connsiteX80" fmla="*/ 6138780 w 12192000"/>
              <a:gd name="connsiteY80" fmla="*/ 2081918 h 3482342"/>
              <a:gd name="connsiteX81" fmla="*/ 6120125 w 12192000"/>
              <a:gd name="connsiteY81" fmla="*/ 2109475 h 3482342"/>
              <a:gd name="connsiteX82" fmla="*/ 6056576 w 12192000"/>
              <a:gd name="connsiteY82" fmla="*/ 2120066 h 3482342"/>
              <a:gd name="connsiteX83" fmla="*/ 5993794 w 12192000"/>
              <a:gd name="connsiteY83" fmla="*/ 2122569 h 3482342"/>
              <a:gd name="connsiteX84" fmla="*/ 5943601 w 12192000"/>
              <a:gd name="connsiteY84" fmla="*/ 2137719 h 3482342"/>
              <a:gd name="connsiteX85" fmla="*/ 5898141 w 12192000"/>
              <a:gd name="connsiteY85" fmla="*/ 2144806 h 3482342"/>
              <a:gd name="connsiteX86" fmla="*/ 5855337 w 12192000"/>
              <a:gd name="connsiteY86" fmla="*/ 2137719 h 3482342"/>
              <a:gd name="connsiteX87" fmla="*/ 5817682 w 12192000"/>
              <a:gd name="connsiteY87" fmla="*/ 2157358 h 3482342"/>
              <a:gd name="connsiteX88" fmla="*/ 5735300 w 12192000"/>
              <a:gd name="connsiteY88" fmla="*/ 2158902 h 3482342"/>
              <a:gd name="connsiteX89" fmla="*/ 5591469 w 12192000"/>
              <a:gd name="connsiteY89" fmla="*/ 2178389 h 3482342"/>
              <a:gd name="connsiteX90" fmla="*/ 5505818 w 12192000"/>
              <a:gd name="connsiteY90" fmla="*/ 2194207 h 3482342"/>
              <a:gd name="connsiteX91" fmla="*/ 5452860 w 12192000"/>
              <a:gd name="connsiteY91" fmla="*/ 2180085 h 3482342"/>
              <a:gd name="connsiteX92" fmla="*/ 5414282 w 12192000"/>
              <a:gd name="connsiteY92" fmla="*/ 2183070 h 3482342"/>
              <a:gd name="connsiteX93" fmla="*/ 5368369 w 12192000"/>
              <a:gd name="connsiteY93" fmla="*/ 2204272 h 3482342"/>
              <a:gd name="connsiteX94" fmla="*/ 5336354 w 12192000"/>
              <a:gd name="connsiteY94" fmla="*/ 2218920 h 3482342"/>
              <a:gd name="connsiteX95" fmla="*/ 5291263 w 12192000"/>
              <a:gd name="connsiteY95" fmla="*/ 2239182 h 3482342"/>
              <a:gd name="connsiteX96" fmla="*/ 5255152 w 12192000"/>
              <a:gd name="connsiteY96" fmla="*/ 2247164 h 3482342"/>
              <a:gd name="connsiteX97" fmla="*/ 5233796 w 12192000"/>
              <a:gd name="connsiteY97" fmla="*/ 2268260 h 3482342"/>
              <a:gd name="connsiteX98" fmla="*/ 5212786 w 12192000"/>
              <a:gd name="connsiteY98" fmla="*/ 2296592 h 3482342"/>
              <a:gd name="connsiteX99" fmla="*/ 5173523 w 12192000"/>
              <a:gd name="connsiteY99" fmla="*/ 2309057 h 3482342"/>
              <a:gd name="connsiteX100" fmla="*/ 5123830 w 12192000"/>
              <a:gd name="connsiteY100" fmla="*/ 2307070 h 3482342"/>
              <a:gd name="connsiteX101" fmla="*/ 5065426 w 12192000"/>
              <a:gd name="connsiteY101" fmla="*/ 2324076 h 3482342"/>
              <a:gd name="connsiteX102" fmla="*/ 4975908 w 12192000"/>
              <a:gd name="connsiteY102" fmla="*/ 2364128 h 3482342"/>
              <a:gd name="connsiteX103" fmla="*/ 4913723 w 12192000"/>
              <a:gd name="connsiteY103" fmla="*/ 2385265 h 3482342"/>
              <a:gd name="connsiteX104" fmla="*/ 4746485 w 12192000"/>
              <a:gd name="connsiteY104" fmla="*/ 2451769 h 3482342"/>
              <a:gd name="connsiteX105" fmla="*/ 4681588 w 12192000"/>
              <a:gd name="connsiteY105" fmla="*/ 2467494 h 3482342"/>
              <a:gd name="connsiteX106" fmla="*/ 1783655 w 12192000"/>
              <a:gd name="connsiteY106" fmla="*/ 3163860 h 3482342"/>
              <a:gd name="connsiteX107" fmla="*/ 1325955 w 12192000"/>
              <a:gd name="connsiteY107" fmla="*/ 3176692 h 3482342"/>
              <a:gd name="connsiteX108" fmla="*/ 1190384 w 12192000"/>
              <a:gd name="connsiteY108" fmla="*/ 3203504 h 3482342"/>
              <a:gd name="connsiteX109" fmla="*/ 1094537 w 12192000"/>
              <a:gd name="connsiteY109" fmla="*/ 3229469 h 3482342"/>
              <a:gd name="connsiteX110" fmla="*/ 779276 w 12192000"/>
              <a:gd name="connsiteY110" fmla="*/ 3327290 h 3482342"/>
              <a:gd name="connsiteX111" fmla="*/ 600378 w 12192000"/>
              <a:gd name="connsiteY111" fmla="*/ 3335250 h 3482342"/>
              <a:gd name="connsiteX112" fmla="*/ 493457 w 12192000"/>
              <a:gd name="connsiteY112" fmla="*/ 3365044 h 3482342"/>
              <a:gd name="connsiteX113" fmla="*/ 349402 w 12192000"/>
              <a:gd name="connsiteY113" fmla="*/ 3380897 h 3482342"/>
              <a:gd name="connsiteX114" fmla="*/ 192183 w 12192000"/>
              <a:gd name="connsiteY114" fmla="*/ 3460075 h 3482342"/>
              <a:gd name="connsiteX115" fmla="*/ 46713 w 12192000"/>
              <a:gd name="connsiteY115" fmla="*/ 3462986 h 3482342"/>
              <a:gd name="connsiteX116" fmla="*/ 2765 w 12192000"/>
              <a:gd name="connsiteY116" fmla="*/ 3480770 h 3482342"/>
              <a:gd name="connsiteX117" fmla="*/ 0 w 12192000"/>
              <a:gd name="connsiteY117" fmla="*/ 3482342 h 3482342"/>
              <a:gd name="connsiteX118" fmla="*/ 0 w 12192000"/>
              <a:gd name="connsiteY118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338523 w 12192000"/>
              <a:gd name="connsiteY16" fmla="*/ 852810 h 3482342"/>
              <a:gd name="connsiteX17" fmla="*/ 11228040 w 12192000"/>
              <a:gd name="connsiteY17" fmla="*/ 958953 h 3482342"/>
              <a:gd name="connsiteX18" fmla="*/ 11193568 w 12192000"/>
              <a:gd name="connsiteY18" fmla="*/ 1039464 h 3482342"/>
              <a:gd name="connsiteX19" fmla="*/ 11120819 w 12192000"/>
              <a:gd name="connsiteY19" fmla="*/ 1126133 h 3482342"/>
              <a:gd name="connsiteX20" fmla="*/ 11028687 w 12192000"/>
              <a:gd name="connsiteY20" fmla="*/ 1199018 h 3482342"/>
              <a:gd name="connsiteX21" fmla="*/ 10960443 w 12192000"/>
              <a:gd name="connsiteY21" fmla="*/ 1244502 h 3482342"/>
              <a:gd name="connsiteX22" fmla="*/ 10850998 w 12192000"/>
              <a:gd name="connsiteY22" fmla="*/ 1269215 h 3482342"/>
              <a:gd name="connsiteX23" fmla="*/ 10815658 w 12192000"/>
              <a:gd name="connsiteY23" fmla="*/ 1287849 h 3482342"/>
              <a:gd name="connsiteX24" fmla="*/ 10679906 w 12192000"/>
              <a:gd name="connsiteY24" fmla="*/ 1324988 h 3482342"/>
              <a:gd name="connsiteX25" fmla="*/ 10636304 w 12192000"/>
              <a:gd name="connsiteY25" fmla="*/ 1317928 h 3482342"/>
              <a:gd name="connsiteX26" fmla="*/ 10603863 w 12192000"/>
              <a:gd name="connsiteY26" fmla="*/ 1346886 h 3482342"/>
              <a:gd name="connsiteX27" fmla="*/ 10573203 w 12192000"/>
              <a:gd name="connsiteY27" fmla="*/ 1351996 h 3482342"/>
              <a:gd name="connsiteX28" fmla="*/ 10513263 w 12192000"/>
              <a:gd name="connsiteY28" fmla="*/ 1350756 h 3482342"/>
              <a:gd name="connsiteX29" fmla="*/ 10464012 w 12192000"/>
              <a:gd name="connsiteY29" fmla="*/ 1391778 h 3482342"/>
              <a:gd name="connsiteX30" fmla="*/ 10405409 w 12192000"/>
              <a:gd name="connsiteY30" fmla="*/ 1422789 h 3482342"/>
              <a:gd name="connsiteX31" fmla="*/ 10370530 w 12192000"/>
              <a:gd name="connsiteY31" fmla="*/ 1441596 h 3482342"/>
              <a:gd name="connsiteX32" fmla="*/ 10314361 w 12192000"/>
              <a:gd name="connsiteY32" fmla="*/ 1466924 h 3482342"/>
              <a:gd name="connsiteX33" fmla="*/ 10264922 w 12192000"/>
              <a:gd name="connsiteY33" fmla="*/ 1472107 h 3482342"/>
              <a:gd name="connsiteX34" fmla="*/ 10226099 w 12192000"/>
              <a:gd name="connsiteY34" fmla="*/ 1463393 h 3482342"/>
              <a:gd name="connsiteX35" fmla="*/ 10120184 w 12192000"/>
              <a:gd name="connsiteY35" fmla="*/ 1466924 h 3482342"/>
              <a:gd name="connsiteX36" fmla="*/ 10058690 w 12192000"/>
              <a:gd name="connsiteY36" fmla="*/ 1474888 h 3482342"/>
              <a:gd name="connsiteX37" fmla="*/ 10004424 w 12192000"/>
              <a:gd name="connsiteY37" fmla="*/ 1489801 h 3482342"/>
              <a:gd name="connsiteX38" fmla="*/ 9999951 w 12192000"/>
              <a:gd name="connsiteY38" fmla="*/ 1499127 h 3482342"/>
              <a:gd name="connsiteX39" fmla="*/ 9845462 w 12192000"/>
              <a:gd name="connsiteY39" fmla="*/ 1548192 h 3482342"/>
              <a:gd name="connsiteX40" fmla="*/ 9736156 w 12192000"/>
              <a:gd name="connsiteY40" fmla="*/ 1581928 h 3482342"/>
              <a:gd name="connsiteX41" fmla="*/ 9693355 w 12192000"/>
              <a:gd name="connsiteY41" fmla="*/ 1602632 h 3482342"/>
              <a:gd name="connsiteX42" fmla="*/ 9664242 w 12192000"/>
              <a:gd name="connsiteY42" fmla="*/ 1622075 h 3482342"/>
              <a:gd name="connsiteX43" fmla="*/ 9579195 w 12192000"/>
              <a:gd name="connsiteY43" fmla="*/ 1648017 h 3482342"/>
              <a:gd name="connsiteX44" fmla="*/ 9433652 w 12192000"/>
              <a:gd name="connsiteY44" fmla="*/ 1681174 h 3482342"/>
              <a:gd name="connsiteX45" fmla="*/ 9403775 w 12192000"/>
              <a:gd name="connsiteY45" fmla="*/ 1690403 h 3482342"/>
              <a:gd name="connsiteX46" fmla="*/ 9382503 w 12192000"/>
              <a:gd name="connsiteY46" fmla="*/ 1706957 h 3482342"/>
              <a:gd name="connsiteX47" fmla="*/ 9381410 w 12192000"/>
              <a:gd name="connsiteY47" fmla="*/ 1718312 h 3482342"/>
              <a:gd name="connsiteX48" fmla="*/ 9365685 w 12192000"/>
              <a:gd name="connsiteY48" fmla="*/ 1724772 h 3482342"/>
              <a:gd name="connsiteX49" fmla="*/ 9278020 w 12192000"/>
              <a:gd name="connsiteY49" fmla="*/ 1741161 h 3482342"/>
              <a:gd name="connsiteX50" fmla="*/ 9217145 w 12192000"/>
              <a:gd name="connsiteY50" fmla="*/ 1771195 h 3482342"/>
              <a:gd name="connsiteX51" fmla="*/ 8955875 w 12192000"/>
              <a:gd name="connsiteY51" fmla="*/ 1796806 h 3482342"/>
              <a:gd name="connsiteX52" fmla="*/ 8648415 w 12192000"/>
              <a:gd name="connsiteY52" fmla="*/ 1878623 h 3482342"/>
              <a:gd name="connsiteX53" fmla="*/ 8495949 w 12192000"/>
              <a:gd name="connsiteY53" fmla="*/ 1902425 h 3482342"/>
              <a:gd name="connsiteX54" fmla="*/ 8236214 w 12192000"/>
              <a:gd name="connsiteY54" fmla="*/ 1909725 h 3482342"/>
              <a:gd name="connsiteX55" fmla="*/ 8132104 w 12192000"/>
              <a:gd name="connsiteY55" fmla="*/ 1895727 h 3482342"/>
              <a:gd name="connsiteX56" fmla="*/ 7918078 w 12192000"/>
              <a:gd name="connsiteY56" fmla="*/ 1862668 h 3482342"/>
              <a:gd name="connsiteX57" fmla="*/ 7817899 w 12192000"/>
              <a:gd name="connsiteY57" fmla="*/ 1862176 h 3482342"/>
              <a:gd name="connsiteX58" fmla="*/ 7768994 w 12192000"/>
              <a:gd name="connsiteY58" fmla="*/ 1855721 h 3482342"/>
              <a:gd name="connsiteX59" fmla="*/ 7618027 w 12192000"/>
              <a:gd name="connsiteY59" fmla="*/ 1830959 h 3482342"/>
              <a:gd name="connsiteX60" fmla="*/ 7449425 w 12192000"/>
              <a:gd name="connsiteY60" fmla="*/ 1810910 h 3482342"/>
              <a:gd name="connsiteX61" fmla="*/ 7342915 w 12192000"/>
              <a:gd name="connsiteY61" fmla="*/ 1819827 h 3482342"/>
              <a:gd name="connsiteX62" fmla="*/ 7255191 w 12192000"/>
              <a:gd name="connsiteY62" fmla="*/ 1834354 h 3482342"/>
              <a:gd name="connsiteX63" fmla="*/ 7131205 w 12192000"/>
              <a:gd name="connsiteY63" fmla="*/ 1845557 h 3482342"/>
              <a:gd name="connsiteX64" fmla="*/ 6941837 w 12192000"/>
              <a:gd name="connsiteY64" fmla="*/ 1840640 h 3482342"/>
              <a:gd name="connsiteX65" fmla="*/ 6837145 w 12192000"/>
              <a:gd name="connsiteY65" fmla="*/ 1870724 h 3482342"/>
              <a:gd name="connsiteX66" fmla="*/ 6753991 w 12192000"/>
              <a:gd name="connsiteY66" fmla="*/ 1860969 h 3482342"/>
              <a:gd name="connsiteX67" fmla="*/ 6727754 w 12192000"/>
              <a:gd name="connsiteY67" fmla="*/ 1882372 h 3482342"/>
              <a:gd name="connsiteX68" fmla="*/ 6723371 w 12192000"/>
              <a:gd name="connsiteY68" fmla="*/ 1886494 h 3482342"/>
              <a:gd name="connsiteX69" fmla="*/ 6702779 w 12192000"/>
              <a:gd name="connsiteY69" fmla="*/ 1893601 h 3482342"/>
              <a:gd name="connsiteX70" fmla="*/ 6686657 w 12192000"/>
              <a:gd name="connsiteY70" fmla="*/ 1907344 h 3482342"/>
              <a:gd name="connsiteX71" fmla="*/ 6651330 w 12192000"/>
              <a:gd name="connsiteY71" fmla="*/ 1922921 h 3482342"/>
              <a:gd name="connsiteX72" fmla="*/ 6622958 w 12192000"/>
              <a:gd name="connsiteY72" fmla="*/ 1936255 h 3482342"/>
              <a:gd name="connsiteX73" fmla="*/ 6522602 w 12192000"/>
              <a:gd name="connsiteY73" fmla="*/ 1954133 h 3482342"/>
              <a:gd name="connsiteX74" fmla="*/ 6444344 w 12192000"/>
              <a:gd name="connsiteY74" fmla="*/ 1969663 h 3482342"/>
              <a:gd name="connsiteX75" fmla="*/ 6409626 w 12192000"/>
              <a:gd name="connsiteY75" fmla="*/ 1978846 h 3482342"/>
              <a:gd name="connsiteX76" fmla="*/ 6333446 w 12192000"/>
              <a:gd name="connsiteY76" fmla="*/ 1997163 h 3482342"/>
              <a:gd name="connsiteX77" fmla="*/ 6294933 w 12192000"/>
              <a:gd name="connsiteY77" fmla="*/ 2019412 h 3482342"/>
              <a:gd name="connsiteX78" fmla="*/ 6238719 w 12192000"/>
              <a:gd name="connsiteY78" fmla="*/ 2042547 h 3482342"/>
              <a:gd name="connsiteX79" fmla="*/ 6187205 w 12192000"/>
              <a:gd name="connsiteY79" fmla="*/ 2060048 h 3482342"/>
              <a:gd name="connsiteX80" fmla="*/ 6138780 w 12192000"/>
              <a:gd name="connsiteY80" fmla="*/ 2081918 h 3482342"/>
              <a:gd name="connsiteX81" fmla="*/ 6120125 w 12192000"/>
              <a:gd name="connsiteY81" fmla="*/ 2109475 h 3482342"/>
              <a:gd name="connsiteX82" fmla="*/ 6056576 w 12192000"/>
              <a:gd name="connsiteY82" fmla="*/ 2120066 h 3482342"/>
              <a:gd name="connsiteX83" fmla="*/ 5993794 w 12192000"/>
              <a:gd name="connsiteY83" fmla="*/ 2122569 h 3482342"/>
              <a:gd name="connsiteX84" fmla="*/ 5943601 w 12192000"/>
              <a:gd name="connsiteY84" fmla="*/ 2137719 h 3482342"/>
              <a:gd name="connsiteX85" fmla="*/ 5898141 w 12192000"/>
              <a:gd name="connsiteY85" fmla="*/ 2144806 h 3482342"/>
              <a:gd name="connsiteX86" fmla="*/ 5855337 w 12192000"/>
              <a:gd name="connsiteY86" fmla="*/ 2137719 h 3482342"/>
              <a:gd name="connsiteX87" fmla="*/ 5817682 w 12192000"/>
              <a:gd name="connsiteY87" fmla="*/ 2157358 h 3482342"/>
              <a:gd name="connsiteX88" fmla="*/ 5735300 w 12192000"/>
              <a:gd name="connsiteY88" fmla="*/ 2158902 h 3482342"/>
              <a:gd name="connsiteX89" fmla="*/ 5591469 w 12192000"/>
              <a:gd name="connsiteY89" fmla="*/ 2178389 h 3482342"/>
              <a:gd name="connsiteX90" fmla="*/ 5505818 w 12192000"/>
              <a:gd name="connsiteY90" fmla="*/ 2194207 h 3482342"/>
              <a:gd name="connsiteX91" fmla="*/ 5452860 w 12192000"/>
              <a:gd name="connsiteY91" fmla="*/ 2180085 h 3482342"/>
              <a:gd name="connsiteX92" fmla="*/ 5414282 w 12192000"/>
              <a:gd name="connsiteY92" fmla="*/ 2183070 h 3482342"/>
              <a:gd name="connsiteX93" fmla="*/ 5368369 w 12192000"/>
              <a:gd name="connsiteY93" fmla="*/ 2204272 h 3482342"/>
              <a:gd name="connsiteX94" fmla="*/ 5336354 w 12192000"/>
              <a:gd name="connsiteY94" fmla="*/ 2218920 h 3482342"/>
              <a:gd name="connsiteX95" fmla="*/ 5291263 w 12192000"/>
              <a:gd name="connsiteY95" fmla="*/ 2239182 h 3482342"/>
              <a:gd name="connsiteX96" fmla="*/ 5255152 w 12192000"/>
              <a:gd name="connsiteY96" fmla="*/ 2247164 h 3482342"/>
              <a:gd name="connsiteX97" fmla="*/ 5233796 w 12192000"/>
              <a:gd name="connsiteY97" fmla="*/ 2268260 h 3482342"/>
              <a:gd name="connsiteX98" fmla="*/ 5212786 w 12192000"/>
              <a:gd name="connsiteY98" fmla="*/ 2296592 h 3482342"/>
              <a:gd name="connsiteX99" fmla="*/ 5173523 w 12192000"/>
              <a:gd name="connsiteY99" fmla="*/ 2309057 h 3482342"/>
              <a:gd name="connsiteX100" fmla="*/ 5123830 w 12192000"/>
              <a:gd name="connsiteY100" fmla="*/ 2307070 h 3482342"/>
              <a:gd name="connsiteX101" fmla="*/ 5065426 w 12192000"/>
              <a:gd name="connsiteY101" fmla="*/ 2324076 h 3482342"/>
              <a:gd name="connsiteX102" fmla="*/ 4975908 w 12192000"/>
              <a:gd name="connsiteY102" fmla="*/ 2364128 h 3482342"/>
              <a:gd name="connsiteX103" fmla="*/ 4913723 w 12192000"/>
              <a:gd name="connsiteY103" fmla="*/ 2385265 h 3482342"/>
              <a:gd name="connsiteX104" fmla="*/ 4746485 w 12192000"/>
              <a:gd name="connsiteY104" fmla="*/ 2451769 h 3482342"/>
              <a:gd name="connsiteX105" fmla="*/ 4681588 w 12192000"/>
              <a:gd name="connsiteY105" fmla="*/ 2467494 h 3482342"/>
              <a:gd name="connsiteX106" fmla="*/ 1783655 w 12192000"/>
              <a:gd name="connsiteY106" fmla="*/ 3163860 h 3482342"/>
              <a:gd name="connsiteX107" fmla="*/ 1325955 w 12192000"/>
              <a:gd name="connsiteY107" fmla="*/ 3176692 h 3482342"/>
              <a:gd name="connsiteX108" fmla="*/ 1190384 w 12192000"/>
              <a:gd name="connsiteY108" fmla="*/ 3203504 h 3482342"/>
              <a:gd name="connsiteX109" fmla="*/ 1094537 w 12192000"/>
              <a:gd name="connsiteY109" fmla="*/ 3229469 h 3482342"/>
              <a:gd name="connsiteX110" fmla="*/ 779276 w 12192000"/>
              <a:gd name="connsiteY110" fmla="*/ 3327290 h 3482342"/>
              <a:gd name="connsiteX111" fmla="*/ 600378 w 12192000"/>
              <a:gd name="connsiteY111" fmla="*/ 3335250 h 3482342"/>
              <a:gd name="connsiteX112" fmla="*/ 493457 w 12192000"/>
              <a:gd name="connsiteY112" fmla="*/ 3365044 h 3482342"/>
              <a:gd name="connsiteX113" fmla="*/ 349402 w 12192000"/>
              <a:gd name="connsiteY113" fmla="*/ 3380897 h 3482342"/>
              <a:gd name="connsiteX114" fmla="*/ 192183 w 12192000"/>
              <a:gd name="connsiteY114" fmla="*/ 3460075 h 3482342"/>
              <a:gd name="connsiteX115" fmla="*/ 46713 w 12192000"/>
              <a:gd name="connsiteY115" fmla="*/ 3462986 h 3482342"/>
              <a:gd name="connsiteX116" fmla="*/ 2765 w 12192000"/>
              <a:gd name="connsiteY116" fmla="*/ 3480770 h 3482342"/>
              <a:gd name="connsiteX117" fmla="*/ 0 w 12192000"/>
              <a:gd name="connsiteY117" fmla="*/ 3482342 h 3482342"/>
              <a:gd name="connsiteX118" fmla="*/ 0 w 12192000"/>
              <a:gd name="connsiteY118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338523 w 12192000"/>
              <a:gd name="connsiteY16" fmla="*/ 852810 h 3482342"/>
              <a:gd name="connsiteX17" fmla="*/ 11228040 w 12192000"/>
              <a:gd name="connsiteY17" fmla="*/ 958953 h 3482342"/>
              <a:gd name="connsiteX18" fmla="*/ 11193568 w 12192000"/>
              <a:gd name="connsiteY18" fmla="*/ 1039464 h 3482342"/>
              <a:gd name="connsiteX19" fmla="*/ 11120819 w 12192000"/>
              <a:gd name="connsiteY19" fmla="*/ 1126133 h 3482342"/>
              <a:gd name="connsiteX20" fmla="*/ 11028687 w 12192000"/>
              <a:gd name="connsiteY20" fmla="*/ 1199018 h 3482342"/>
              <a:gd name="connsiteX21" fmla="*/ 10960443 w 12192000"/>
              <a:gd name="connsiteY21" fmla="*/ 1244502 h 3482342"/>
              <a:gd name="connsiteX22" fmla="*/ 10850998 w 12192000"/>
              <a:gd name="connsiteY22" fmla="*/ 1269215 h 3482342"/>
              <a:gd name="connsiteX23" fmla="*/ 10815658 w 12192000"/>
              <a:gd name="connsiteY23" fmla="*/ 1287849 h 3482342"/>
              <a:gd name="connsiteX24" fmla="*/ 10679906 w 12192000"/>
              <a:gd name="connsiteY24" fmla="*/ 1324988 h 3482342"/>
              <a:gd name="connsiteX25" fmla="*/ 10636304 w 12192000"/>
              <a:gd name="connsiteY25" fmla="*/ 1317928 h 3482342"/>
              <a:gd name="connsiteX26" fmla="*/ 10603863 w 12192000"/>
              <a:gd name="connsiteY26" fmla="*/ 1346886 h 3482342"/>
              <a:gd name="connsiteX27" fmla="*/ 10573203 w 12192000"/>
              <a:gd name="connsiteY27" fmla="*/ 1351996 h 3482342"/>
              <a:gd name="connsiteX28" fmla="*/ 10513263 w 12192000"/>
              <a:gd name="connsiteY28" fmla="*/ 1350756 h 3482342"/>
              <a:gd name="connsiteX29" fmla="*/ 10464012 w 12192000"/>
              <a:gd name="connsiteY29" fmla="*/ 1391778 h 3482342"/>
              <a:gd name="connsiteX30" fmla="*/ 10405409 w 12192000"/>
              <a:gd name="connsiteY30" fmla="*/ 1422789 h 3482342"/>
              <a:gd name="connsiteX31" fmla="*/ 10370530 w 12192000"/>
              <a:gd name="connsiteY31" fmla="*/ 1441596 h 3482342"/>
              <a:gd name="connsiteX32" fmla="*/ 10314361 w 12192000"/>
              <a:gd name="connsiteY32" fmla="*/ 1466924 h 3482342"/>
              <a:gd name="connsiteX33" fmla="*/ 10264922 w 12192000"/>
              <a:gd name="connsiteY33" fmla="*/ 1472107 h 3482342"/>
              <a:gd name="connsiteX34" fmla="*/ 10201385 w 12192000"/>
              <a:gd name="connsiteY34" fmla="*/ 1477515 h 3482342"/>
              <a:gd name="connsiteX35" fmla="*/ 10120184 w 12192000"/>
              <a:gd name="connsiteY35" fmla="*/ 1466924 h 3482342"/>
              <a:gd name="connsiteX36" fmla="*/ 10058690 w 12192000"/>
              <a:gd name="connsiteY36" fmla="*/ 1474888 h 3482342"/>
              <a:gd name="connsiteX37" fmla="*/ 10004424 w 12192000"/>
              <a:gd name="connsiteY37" fmla="*/ 1489801 h 3482342"/>
              <a:gd name="connsiteX38" fmla="*/ 9999951 w 12192000"/>
              <a:gd name="connsiteY38" fmla="*/ 1499127 h 3482342"/>
              <a:gd name="connsiteX39" fmla="*/ 9845462 w 12192000"/>
              <a:gd name="connsiteY39" fmla="*/ 1548192 h 3482342"/>
              <a:gd name="connsiteX40" fmla="*/ 9736156 w 12192000"/>
              <a:gd name="connsiteY40" fmla="*/ 1581928 h 3482342"/>
              <a:gd name="connsiteX41" fmla="*/ 9693355 w 12192000"/>
              <a:gd name="connsiteY41" fmla="*/ 1602632 h 3482342"/>
              <a:gd name="connsiteX42" fmla="*/ 9664242 w 12192000"/>
              <a:gd name="connsiteY42" fmla="*/ 1622075 h 3482342"/>
              <a:gd name="connsiteX43" fmla="*/ 9579195 w 12192000"/>
              <a:gd name="connsiteY43" fmla="*/ 1648017 h 3482342"/>
              <a:gd name="connsiteX44" fmla="*/ 9433652 w 12192000"/>
              <a:gd name="connsiteY44" fmla="*/ 1681174 h 3482342"/>
              <a:gd name="connsiteX45" fmla="*/ 9403775 w 12192000"/>
              <a:gd name="connsiteY45" fmla="*/ 1690403 h 3482342"/>
              <a:gd name="connsiteX46" fmla="*/ 9382503 w 12192000"/>
              <a:gd name="connsiteY46" fmla="*/ 1706957 h 3482342"/>
              <a:gd name="connsiteX47" fmla="*/ 9381410 w 12192000"/>
              <a:gd name="connsiteY47" fmla="*/ 1718312 h 3482342"/>
              <a:gd name="connsiteX48" fmla="*/ 9365685 w 12192000"/>
              <a:gd name="connsiteY48" fmla="*/ 1724772 h 3482342"/>
              <a:gd name="connsiteX49" fmla="*/ 9278020 w 12192000"/>
              <a:gd name="connsiteY49" fmla="*/ 1741161 h 3482342"/>
              <a:gd name="connsiteX50" fmla="*/ 9217145 w 12192000"/>
              <a:gd name="connsiteY50" fmla="*/ 1771195 h 3482342"/>
              <a:gd name="connsiteX51" fmla="*/ 8955875 w 12192000"/>
              <a:gd name="connsiteY51" fmla="*/ 1796806 h 3482342"/>
              <a:gd name="connsiteX52" fmla="*/ 8648415 w 12192000"/>
              <a:gd name="connsiteY52" fmla="*/ 1878623 h 3482342"/>
              <a:gd name="connsiteX53" fmla="*/ 8495949 w 12192000"/>
              <a:gd name="connsiteY53" fmla="*/ 1902425 h 3482342"/>
              <a:gd name="connsiteX54" fmla="*/ 8236214 w 12192000"/>
              <a:gd name="connsiteY54" fmla="*/ 1909725 h 3482342"/>
              <a:gd name="connsiteX55" fmla="*/ 8132104 w 12192000"/>
              <a:gd name="connsiteY55" fmla="*/ 1895727 h 3482342"/>
              <a:gd name="connsiteX56" fmla="*/ 7918078 w 12192000"/>
              <a:gd name="connsiteY56" fmla="*/ 1862668 h 3482342"/>
              <a:gd name="connsiteX57" fmla="*/ 7817899 w 12192000"/>
              <a:gd name="connsiteY57" fmla="*/ 1862176 h 3482342"/>
              <a:gd name="connsiteX58" fmla="*/ 7768994 w 12192000"/>
              <a:gd name="connsiteY58" fmla="*/ 1855721 h 3482342"/>
              <a:gd name="connsiteX59" fmla="*/ 7618027 w 12192000"/>
              <a:gd name="connsiteY59" fmla="*/ 1830959 h 3482342"/>
              <a:gd name="connsiteX60" fmla="*/ 7449425 w 12192000"/>
              <a:gd name="connsiteY60" fmla="*/ 1810910 h 3482342"/>
              <a:gd name="connsiteX61" fmla="*/ 7342915 w 12192000"/>
              <a:gd name="connsiteY61" fmla="*/ 1819827 h 3482342"/>
              <a:gd name="connsiteX62" fmla="*/ 7255191 w 12192000"/>
              <a:gd name="connsiteY62" fmla="*/ 1834354 h 3482342"/>
              <a:gd name="connsiteX63" fmla="*/ 7131205 w 12192000"/>
              <a:gd name="connsiteY63" fmla="*/ 1845557 h 3482342"/>
              <a:gd name="connsiteX64" fmla="*/ 6941837 w 12192000"/>
              <a:gd name="connsiteY64" fmla="*/ 1840640 h 3482342"/>
              <a:gd name="connsiteX65" fmla="*/ 6837145 w 12192000"/>
              <a:gd name="connsiteY65" fmla="*/ 1870724 h 3482342"/>
              <a:gd name="connsiteX66" fmla="*/ 6753991 w 12192000"/>
              <a:gd name="connsiteY66" fmla="*/ 1860969 h 3482342"/>
              <a:gd name="connsiteX67" fmla="*/ 6727754 w 12192000"/>
              <a:gd name="connsiteY67" fmla="*/ 1882372 h 3482342"/>
              <a:gd name="connsiteX68" fmla="*/ 6723371 w 12192000"/>
              <a:gd name="connsiteY68" fmla="*/ 1886494 h 3482342"/>
              <a:gd name="connsiteX69" fmla="*/ 6702779 w 12192000"/>
              <a:gd name="connsiteY69" fmla="*/ 1893601 h 3482342"/>
              <a:gd name="connsiteX70" fmla="*/ 6686657 w 12192000"/>
              <a:gd name="connsiteY70" fmla="*/ 1907344 h 3482342"/>
              <a:gd name="connsiteX71" fmla="*/ 6651330 w 12192000"/>
              <a:gd name="connsiteY71" fmla="*/ 1922921 h 3482342"/>
              <a:gd name="connsiteX72" fmla="*/ 6622958 w 12192000"/>
              <a:gd name="connsiteY72" fmla="*/ 1936255 h 3482342"/>
              <a:gd name="connsiteX73" fmla="*/ 6522602 w 12192000"/>
              <a:gd name="connsiteY73" fmla="*/ 1954133 h 3482342"/>
              <a:gd name="connsiteX74" fmla="*/ 6444344 w 12192000"/>
              <a:gd name="connsiteY74" fmla="*/ 1969663 h 3482342"/>
              <a:gd name="connsiteX75" fmla="*/ 6409626 w 12192000"/>
              <a:gd name="connsiteY75" fmla="*/ 1978846 h 3482342"/>
              <a:gd name="connsiteX76" fmla="*/ 6333446 w 12192000"/>
              <a:gd name="connsiteY76" fmla="*/ 1997163 h 3482342"/>
              <a:gd name="connsiteX77" fmla="*/ 6294933 w 12192000"/>
              <a:gd name="connsiteY77" fmla="*/ 2019412 h 3482342"/>
              <a:gd name="connsiteX78" fmla="*/ 6238719 w 12192000"/>
              <a:gd name="connsiteY78" fmla="*/ 2042547 h 3482342"/>
              <a:gd name="connsiteX79" fmla="*/ 6187205 w 12192000"/>
              <a:gd name="connsiteY79" fmla="*/ 2060048 h 3482342"/>
              <a:gd name="connsiteX80" fmla="*/ 6138780 w 12192000"/>
              <a:gd name="connsiteY80" fmla="*/ 2081918 h 3482342"/>
              <a:gd name="connsiteX81" fmla="*/ 6120125 w 12192000"/>
              <a:gd name="connsiteY81" fmla="*/ 2109475 h 3482342"/>
              <a:gd name="connsiteX82" fmla="*/ 6056576 w 12192000"/>
              <a:gd name="connsiteY82" fmla="*/ 2120066 h 3482342"/>
              <a:gd name="connsiteX83" fmla="*/ 5993794 w 12192000"/>
              <a:gd name="connsiteY83" fmla="*/ 2122569 h 3482342"/>
              <a:gd name="connsiteX84" fmla="*/ 5943601 w 12192000"/>
              <a:gd name="connsiteY84" fmla="*/ 2137719 h 3482342"/>
              <a:gd name="connsiteX85" fmla="*/ 5898141 w 12192000"/>
              <a:gd name="connsiteY85" fmla="*/ 2144806 h 3482342"/>
              <a:gd name="connsiteX86" fmla="*/ 5855337 w 12192000"/>
              <a:gd name="connsiteY86" fmla="*/ 2137719 h 3482342"/>
              <a:gd name="connsiteX87" fmla="*/ 5817682 w 12192000"/>
              <a:gd name="connsiteY87" fmla="*/ 2157358 h 3482342"/>
              <a:gd name="connsiteX88" fmla="*/ 5735300 w 12192000"/>
              <a:gd name="connsiteY88" fmla="*/ 2158902 h 3482342"/>
              <a:gd name="connsiteX89" fmla="*/ 5591469 w 12192000"/>
              <a:gd name="connsiteY89" fmla="*/ 2178389 h 3482342"/>
              <a:gd name="connsiteX90" fmla="*/ 5505818 w 12192000"/>
              <a:gd name="connsiteY90" fmla="*/ 2194207 h 3482342"/>
              <a:gd name="connsiteX91" fmla="*/ 5452860 w 12192000"/>
              <a:gd name="connsiteY91" fmla="*/ 2180085 h 3482342"/>
              <a:gd name="connsiteX92" fmla="*/ 5414282 w 12192000"/>
              <a:gd name="connsiteY92" fmla="*/ 2183070 h 3482342"/>
              <a:gd name="connsiteX93" fmla="*/ 5368369 w 12192000"/>
              <a:gd name="connsiteY93" fmla="*/ 2204272 h 3482342"/>
              <a:gd name="connsiteX94" fmla="*/ 5336354 w 12192000"/>
              <a:gd name="connsiteY94" fmla="*/ 2218920 h 3482342"/>
              <a:gd name="connsiteX95" fmla="*/ 5291263 w 12192000"/>
              <a:gd name="connsiteY95" fmla="*/ 2239182 h 3482342"/>
              <a:gd name="connsiteX96" fmla="*/ 5255152 w 12192000"/>
              <a:gd name="connsiteY96" fmla="*/ 2247164 h 3482342"/>
              <a:gd name="connsiteX97" fmla="*/ 5233796 w 12192000"/>
              <a:gd name="connsiteY97" fmla="*/ 2268260 h 3482342"/>
              <a:gd name="connsiteX98" fmla="*/ 5212786 w 12192000"/>
              <a:gd name="connsiteY98" fmla="*/ 2296592 h 3482342"/>
              <a:gd name="connsiteX99" fmla="*/ 5173523 w 12192000"/>
              <a:gd name="connsiteY99" fmla="*/ 2309057 h 3482342"/>
              <a:gd name="connsiteX100" fmla="*/ 5123830 w 12192000"/>
              <a:gd name="connsiteY100" fmla="*/ 2307070 h 3482342"/>
              <a:gd name="connsiteX101" fmla="*/ 5065426 w 12192000"/>
              <a:gd name="connsiteY101" fmla="*/ 2324076 h 3482342"/>
              <a:gd name="connsiteX102" fmla="*/ 4975908 w 12192000"/>
              <a:gd name="connsiteY102" fmla="*/ 2364128 h 3482342"/>
              <a:gd name="connsiteX103" fmla="*/ 4913723 w 12192000"/>
              <a:gd name="connsiteY103" fmla="*/ 2385265 h 3482342"/>
              <a:gd name="connsiteX104" fmla="*/ 4746485 w 12192000"/>
              <a:gd name="connsiteY104" fmla="*/ 2451769 h 3482342"/>
              <a:gd name="connsiteX105" fmla="*/ 4681588 w 12192000"/>
              <a:gd name="connsiteY105" fmla="*/ 2467494 h 3482342"/>
              <a:gd name="connsiteX106" fmla="*/ 1783655 w 12192000"/>
              <a:gd name="connsiteY106" fmla="*/ 3163860 h 3482342"/>
              <a:gd name="connsiteX107" fmla="*/ 1325955 w 12192000"/>
              <a:gd name="connsiteY107" fmla="*/ 3176692 h 3482342"/>
              <a:gd name="connsiteX108" fmla="*/ 1190384 w 12192000"/>
              <a:gd name="connsiteY108" fmla="*/ 3203504 h 3482342"/>
              <a:gd name="connsiteX109" fmla="*/ 1094537 w 12192000"/>
              <a:gd name="connsiteY109" fmla="*/ 3229469 h 3482342"/>
              <a:gd name="connsiteX110" fmla="*/ 779276 w 12192000"/>
              <a:gd name="connsiteY110" fmla="*/ 3327290 h 3482342"/>
              <a:gd name="connsiteX111" fmla="*/ 600378 w 12192000"/>
              <a:gd name="connsiteY111" fmla="*/ 3335250 h 3482342"/>
              <a:gd name="connsiteX112" fmla="*/ 493457 w 12192000"/>
              <a:gd name="connsiteY112" fmla="*/ 3365044 h 3482342"/>
              <a:gd name="connsiteX113" fmla="*/ 349402 w 12192000"/>
              <a:gd name="connsiteY113" fmla="*/ 3380897 h 3482342"/>
              <a:gd name="connsiteX114" fmla="*/ 192183 w 12192000"/>
              <a:gd name="connsiteY114" fmla="*/ 3460075 h 3482342"/>
              <a:gd name="connsiteX115" fmla="*/ 46713 w 12192000"/>
              <a:gd name="connsiteY115" fmla="*/ 3462986 h 3482342"/>
              <a:gd name="connsiteX116" fmla="*/ 2765 w 12192000"/>
              <a:gd name="connsiteY116" fmla="*/ 3480770 h 3482342"/>
              <a:gd name="connsiteX117" fmla="*/ 0 w 12192000"/>
              <a:gd name="connsiteY117" fmla="*/ 3482342 h 3482342"/>
              <a:gd name="connsiteX118" fmla="*/ 0 w 12192000"/>
              <a:gd name="connsiteY118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338523 w 12192000"/>
              <a:gd name="connsiteY16" fmla="*/ 852810 h 3482342"/>
              <a:gd name="connsiteX17" fmla="*/ 11228040 w 12192000"/>
              <a:gd name="connsiteY17" fmla="*/ 958953 h 3482342"/>
              <a:gd name="connsiteX18" fmla="*/ 11193568 w 12192000"/>
              <a:gd name="connsiteY18" fmla="*/ 1039464 h 3482342"/>
              <a:gd name="connsiteX19" fmla="*/ 11175804 w 12192000"/>
              <a:gd name="connsiteY19" fmla="*/ 1067977 h 3482342"/>
              <a:gd name="connsiteX20" fmla="*/ 11120819 w 12192000"/>
              <a:gd name="connsiteY20" fmla="*/ 1126133 h 3482342"/>
              <a:gd name="connsiteX21" fmla="*/ 11028687 w 12192000"/>
              <a:gd name="connsiteY21" fmla="*/ 1199018 h 3482342"/>
              <a:gd name="connsiteX22" fmla="*/ 10960443 w 12192000"/>
              <a:gd name="connsiteY22" fmla="*/ 1244502 h 3482342"/>
              <a:gd name="connsiteX23" fmla="*/ 10850998 w 12192000"/>
              <a:gd name="connsiteY23" fmla="*/ 1269215 h 3482342"/>
              <a:gd name="connsiteX24" fmla="*/ 10815658 w 12192000"/>
              <a:gd name="connsiteY24" fmla="*/ 1287849 h 3482342"/>
              <a:gd name="connsiteX25" fmla="*/ 10679906 w 12192000"/>
              <a:gd name="connsiteY25" fmla="*/ 1324988 h 3482342"/>
              <a:gd name="connsiteX26" fmla="*/ 10636304 w 12192000"/>
              <a:gd name="connsiteY26" fmla="*/ 1317928 h 3482342"/>
              <a:gd name="connsiteX27" fmla="*/ 10603863 w 12192000"/>
              <a:gd name="connsiteY27" fmla="*/ 1346886 h 3482342"/>
              <a:gd name="connsiteX28" fmla="*/ 10573203 w 12192000"/>
              <a:gd name="connsiteY28" fmla="*/ 1351996 h 3482342"/>
              <a:gd name="connsiteX29" fmla="*/ 10513263 w 12192000"/>
              <a:gd name="connsiteY29" fmla="*/ 1350756 h 3482342"/>
              <a:gd name="connsiteX30" fmla="*/ 10464012 w 12192000"/>
              <a:gd name="connsiteY30" fmla="*/ 1391778 h 3482342"/>
              <a:gd name="connsiteX31" fmla="*/ 10405409 w 12192000"/>
              <a:gd name="connsiteY31" fmla="*/ 1422789 h 3482342"/>
              <a:gd name="connsiteX32" fmla="*/ 10370530 w 12192000"/>
              <a:gd name="connsiteY32" fmla="*/ 1441596 h 3482342"/>
              <a:gd name="connsiteX33" fmla="*/ 10314361 w 12192000"/>
              <a:gd name="connsiteY33" fmla="*/ 1466924 h 3482342"/>
              <a:gd name="connsiteX34" fmla="*/ 10264922 w 12192000"/>
              <a:gd name="connsiteY34" fmla="*/ 1472107 h 3482342"/>
              <a:gd name="connsiteX35" fmla="*/ 10201385 w 12192000"/>
              <a:gd name="connsiteY35" fmla="*/ 1477515 h 3482342"/>
              <a:gd name="connsiteX36" fmla="*/ 10120184 w 12192000"/>
              <a:gd name="connsiteY36" fmla="*/ 1466924 h 3482342"/>
              <a:gd name="connsiteX37" fmla="*/ 10058690 w 12192000"/>
              <a:gd name="connsiteY37" fmla="*/ 1474888 h 3482342"/>
              <a:gd name="connsiteX38" fmla="*/ 10004424 w 12192000"/>
              <a:gd name="connsiteY38" fmla="*/ 1489801 h 3482342"/>
              <a:gd name="connsiteX39" fmla="*/ 9999951 w 12192000"/>
              <a:gd name="connsiteY39" fmla="*/ 1499127 h 3482342"/>
              <a:gd name="connsiteX40" fmla="*/ 9845462 w 12192000"/>
              <a:gd name="connsiteY40" fmla="*/ 1548192 h 3482342"/>
              <a:gd name="connsiteX41" fmla="*/ 9736156 w 12192000"/>
              <a:gd name="connsiteY41" fmla="*/ 1581928 h 3482342"/>
              <a:gd name="connsiteX42" fmla="*/ 9693355 w 12192000"/>
              <a:gd name="connsiteY42" fmla="*/ 1602632 h 3482342"/>
              <a:gd name="connsiteX43" fmla="*/ 9664242 w 12192000"/>
              <a:gd name="connsiteY43" fmla="*/ 1622075 h 3482342"/>
              <a:gd name="connsiteX44" fmla="*/ 9579195 w 12192000"/>
              <a:gd name="connsiteY44" fmla="*/ 1648017 h 3482342"/>
              <a:gd name="connsiteX45" fmla="*/ 9433652 w 12192000"/>
              <a:gd name="connsiteY45" fmla="*/ 1681174 h 3482342"/>
              <a:gd name="connsiteX46" fmla="*/ 9403775 w 12192000"/>
              <a:gd name="connsiteY46" fmla="*/ 1690403 h 3482342"/>
              <a:gd name="connsiteX47" fmla="*/ 9382503 w 12192000"/>
              <a:gd name="connsiteY47" fmla="*/ 1706957 h 3482342"/>
              <a:gd name="connsiteX48" fmla="*/ 9381410 w 12192000"/>
              <a:gd name="connsiteY48" fmla="*/ 1718312 h 3482342"/>
              <a:gd name="connsiteX49" fmla="*/ 9365685 w 12192000"/>
              <a:gd name="connsiteY49" fmla="*/ 1724772 h 3482342"/>
              <a:gd name="connsiteX50" fmla="*/ 9278020 w 12192000"/>
              <a:gd name="connsiteY50" fmla="*/ 1741161 h 3482342"/>
              <a:gd name="connsiteX51" fmla="*/ 9217145 w 12192000"/>
              <a:gd name="connsiteY51" fmla="*/ 1771195 h 3482342"/>
              <a:gd name="connsiteX52" fmla="*/ 8955875 w 12192000"/>
              <a:gd name="connsiteY52" fmla="*/ 1796806 h 3482342"/>
              <a:gd name="connsiteX53" fmla="*/ 8648415 w 12192000"/>
              <a:gd name="connsiteY53" fmla="*/ 1878623 h 3482342"/>
              <a:gd name="connsiteX54" fmla="*/ 8495949 w 12192000"/>
              <a:gd name="connsiteY54" fmla="*/ 1902425 h 3482342"/>
              <a:gd name="connsiteX55" fmla="*/ 8236214 w 12192000"/>
              <a:gd name="connsiteY55" fmla="*/ 1909725 h 3482342"/>
              <a:gd name="connsiteX56" fmla="*/ 8132104 w 12192000"/>
              <a:gd name="connsiteY56" fmla="*/ 1895727 h 3482342"/>
              <a:gd name="connsiteX57" fmla="*/ 7918078 w 12192000"/>
              <a:gd name="connsiteY57" fmla="*/ 1862668 h 3482342"/>
              <a:gd name="connsiteX58" fmla="*/ 7817899 w 12192000"/>
              <a:gd name="connsiteY58" fmla="*/ 1862176 h 3482342"/>
              <a:gd name="connsiteX59" fmla="*/ 7768994 w 12192000"/>
              <a:gd name="connsiteY59" fmla="*/ 1855721 h 3482342"/>
              <a:gd name="connsiteX60" fmla="*/ 7618027 w 12192000"/>
              <a:gd name="connsiteY60" fmla="*/ 1830959 h 3482342"/>
              <a:gd name="connsiteX61" fmla="*/ 7449425 w 12192000"/>
              <a:gd name="connsiteY61" fmla="*/ 1810910 h 3482342"/>
              <a:gd name="connsiteX62" fmla="*/ 7342915 w 12192000"/>
              <a:gd name="connsiteY62" fmla="*/ 1819827 h 3482342"/>
              <a:gd name="connsiteX63" fmla="*/ 7255191 w 12192000"/>
              <a:gd name="connsiteY63" fmla="*/ 1834354 h 3482342"/>
              <a:gd name="connsiteX64" fmla="*/ 7131205 w 12192000"/>
              <a:gd name="connsiteY64" fmla="*/ 1845557 h 3482342"/>
              <a:gd name="connsiteX65" fmla="*/ 6941837 w 12192000"/>
              <a:gd name="connsiteY65" fmla="*/ 1840640 h 3482342"/>
              <a:gd name="connsiteX66" fmla="*/ 6837145 w 12192000"/>
              <a:gd name="connsiteY66" fmla="*/ 1870724 h 3482342"/>
              <a:gd name="connsiteX67" fmla="*/ 6753991 w 12192000"/>
              <a:gd name="connsiteY67" fmla="*/ 1860969 h 3482342"/>
              <a:gd name="connsiteX68" fmla="*/ 6727754 w 12192000"/>
              <a:gd name="connsiteY68" fmla="*/ 1882372 h 3482342"/>
              <a:gd name="connsiteX69" fmla="*/ 6723371 w 12192000"/>
              <a:gd name="connsiteY69" fmla="*/ 1886494 h 3482342"/>
              <a:gd name="connsiteX70" fmla="*/ 6702779 w 12192000"/>
              <a:gd name="connsiteY70" fmla="*/ 1893601 h 3482342"/>
              <a:gd name="connsiteX71" fmla="*/ 6686657 w 12192000"/>
              <a:gd name="connsiteY71" fmla="*/ 1907344 h 3482342"/>
              <a:gd name="connsiteX72" fmla="*/ 6651330 w 12192000"/>
              <a:gd name="connsiteY72" fmla="*/ 1922921 h 3482342"/>
              <a:gd name="connsiteX73" fmla="*/ 6622958 w 12192000"/>
              <a:gd name="connsiteY73" fmla="*/ 1936255 h 3482342"/>
              <a:gd name="connsiteX74" fmla="*/ 6522602 w 12192000"/>
              <a:gd name="connsiteY74" fmla="*/ 1954133 h 3482342"/>
              <a:gd name="connsiteX75" fmla="*/ 6444344 w 12192000"/>
              <a:gd name="connsiteY75" fmla="*/ 1969663 h 3482342"/>
              <a:gd name="connsiteX76" fmla="*/ 6409626 w 12192000"/>
              <a:gd name="connsiteY76" fmla="*/ 1978846 h 3482342"/>
              <a:gd name="connsiteX77" fmla="*/ 6333446 w 12192000"/>
              <a:gd name="connsiteY77" fmla="*/ 1997163 h 3482342"/>
              <a:gd name="connsiteX78" fmla="*/ 6294933 w 12192000"/>
              <a:gd name="connsiteY78" fmla="*/ 2019412 h 3482342"/>
              <a:gd name="connsiteX79" fmla="*/ 6238719 w 12192000"/>
              <a:gd name="connsiteY79" fmla="*/ 2042547 h 3482342"/>
              <a:gd name="connsiteX80" fmla="*/ 6187205 w 12192000"/>
              <a:gd name="connsiteY80" fmla="*/ 2060048 h 3482342"/>
              <a:gd name="connsiteX81" fmla="*/ 6138780 w 12192000"/>
              <a:gd name="connsiteY81" fmla="*/ 2081918 h 3482342"/>
              <a:gd name="connsiteX82" fmla="*/ 6120125 w 12192000"/>
              <a:gd name="connsiteY82" fmla="*/ 2109475 h 3482342"/>
              <a:gd name="connsiteX83" fmla="*/ 6056576 w 12192000"/>
              <a:gd name="connsiteY83" fmla="*/ 2120066 h 3482342"/>
              <a:gd name="connsiteX84" fmla="*/ 5993794 w 12192000"/>
              <a:gd name="connsiteY84" fmla="*/ 2122569 h 3482342"/>
              <a:gd name="connsiteX85" fmla="*/ 5943601 w 12192000"/>
              <a:gd name="connsiteY85" fmla="*/ 2137719 h 3482342"/>
              <a:gd name="connsiteX86" fmla="*/ 5898141 w 12192000"/>
              <a:gd name="connsiteY86" fmla="*/ 2144806 h 3482342"/>
              <a:gd name="connsiteX87" fmla="*/ 5855337 w 12192000"/>
              <a:gd name="connsiteY87" fmla="*/ 2137719 h 3482342"/>
              <a:gd name="connsiteX88" fmla="*/ 5817682 w 12192000"/>
              <a:gd name="connsiteY88" fmla="*/ 2157358 h 3482342"/>
              <a:gd name="connsiteX89" fmla="*/ 5735300 w 12192000"/>
              <a:gd name="connsiteY89" fmla="*/ 2158902 h 3482342"/>
              <a:gd name="connsiteX90" fmla="*/ 5591469 w 12192000"/>
              <a:gd name="connsiteY90" fmla="*/ 2178389 h 3482342"/>
              <a:gd name="connsiteX91" fmla="*/ 5505818 w 12192000"/>
              <a:gd name="connsiteY91" fmla="*/ 2194207 h 3482342"/>
              <a:gd name="connsiteX92" fmla="*/ 5452860 w 12192000"/>
              <a:gd name="connsiteY92" fmla="*/ 2180085 h 3482342"/>
              <a:gd name="connsiteX93" fmla="*/ 5414282 w 12192000"/>
              <a:gd name="connsiteY93" fmla="*/ 2183070 h 3482342"/>
              <a:gd name="connsiteX94" fmla="*/ 5368369 w 12192000"/>
              <a:gd name="connsiteY94" fmla="*/ 2204272 h 3482342"/>
              <a:gd name="connsiteX95" fmla="*/ 5336354 w 12192000"/>
              <a:gd name="connsiteY95" fmla="*/ 2218920 h 3482342"/>
              <a:gd name="connsiteX96" fmla="*/ 5291263 w 12192000"/>
              <a:gd name="connsiteY96" fmla="*/ 2239182 h 3482342"/>
              <a:gd name="connsiteX97" fmla="*/ 5255152 w 12192000"/>
              <a:gd name="connsiteY97" fmla="*/ 2247164 h 3482342"/>
              <a:gd name="connsiteX98" fmla="*/ 5233796 w 12192000"/>
              <a:gd name="connsiteY98" fmla="*/ 2268260 h 3482342"/>
              <a:gd name="connsiteX99" fmla="*/ 5212786 w 12192000"/>
              <a:gd name="connsiteY99" fmla="*/ 2296592 h 3482342"/>
              <a:gd name="connsiteX100" fmla="*/ 5173523 w 12192000"/>
              <a:gd name="connsiteY100" fmla="*/ 2309057 h 3482342"/>
              <a:gd name="connsiteX101" fmla="*/ 5123830 w 12192000"/>
              <a:gd name="connsiteY101" fmla="*/ 2307070 h 3482342"/>
              <a:gd name="connsiteX102" fmla="*/ 5065426 w 12192000"/>
              <a:gd name="connsiteY102" fmla="*/ 2324076 h 3482342"/>
              <a:gd name="connsiteX103" fmla="*/ 4975908 w 12192000"/>
              <a:gd name="connsiteY103" fmla="*/ 2364128 h 3482342"/>
              <a:gd name="connsiteX104" fmla="*/ 4913723 w 12192000"/>
              <a:gd name="connsiteY104" fmla="*/ 2385265 h 3482342"/>
              <a:gd name="connsiteX105" fmla="*/ 4746485 w 12192000"/>
              <a:gd name="connsiteY105" fmla="*/ 2451769 h 3482342"/>
              <a:gd name="connsiteX106" fmla="*/ 4681588 w 12192000"/>
              <a:gd name="connsiteY106" fmla="*/ 2467494 h 3482342"/>
              <a:gd name="connsiteX107" fmla="*/ 1783655 w 12192000"/>
              <a:gd name="connsiteY107" fmla="*/ 3163860 h 3482342"/>
              <a:gd name="connsiteX108" fmla="*/ 1325955 w 12192000"/>
              <a:gd name="connsiteY108" fmla="*/ 3176692 h 3482342"/>
              <a:gd name="connsiteX109" fmla="*/ 1190384 w 12192000"/>
              <a:gd name="connsiteY109" fmla="*/ 3203504 h 3482342"/>
              <a:gd name="connsiteX110" fmla="*/ 1094537 w 12192000"/>
              <a:gd name="connsiteY110" fmla="*/ 3229469 h 3482342"/>
              <a:gd name="connsiteX111" fmla="*/ 779276 w 12192000"/>
              <a:gd name="connsiteY111" fmla="*/ 3327290 h 3482342"/>
              <a:gd name="connsiteX112" fmla="*/ 600378 w 12192000"/>
              <a:gd name="connsiteY112" fmla="*/ 3335250 h 3482342"/>
              <a:gd name="connsiteX113" fmla="*/ 493457 w 12192000"/>
              <a:gd name="connsiteY113" fmla="*/ 3365044 h 3482342"/>
              <a:gd name="connsiteX114" fmla="*/ 349402 w 12192000"/>
              <a:gd name="connsiteY114" fmla="*/ 3380897 h 3482342"/>
              <a:gd name="connsiteX115" fmla="*/ 192183 w 12192000"/>
              <a:gd name="connsiteY115" fmla="*/ 3460075 h 3482342"/>
              <a:gd name="connsiteX116" fmla="*/ 46713 w 12192000"/>
              <a:gd name="connsiteY116" fmla="*/ 3462986 h 3482342"/>
              <a:gd name="connsiteX117" fmla="*/ 2765 w 12192000"/>
              <a:gd name="connsiteY117" fmla="*/ 3480770 h 3482342"/>
              <a:gd name="connsiteX118" fmla="*/ 0 w 12192000"/>
              <a:gd name="connsiteY118" fmla="*/ 3482342 h 3482342"/>
              <a:gd name="connsiteX119" fmla="*/ 0 w 12192000"/>
              <a:gd name="connsiteY119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338523 w 12192000"/>
              <a:gd name="connsiteY16" fmla="*/ 852810 h 3482342"/>
              <a:gd name="connsiteX17" fmla="*/ 11228040 w 12192000"/>
              <a:gd name="connsiteY17" fmla="*/ 958953 h 3482342"/>
              <a:gd name="connsiteX18" fmla="*/ 11196987 w 12192000"/>
              <a:gd name="connsiteY18" fmla="*/ 1000897 h 3482342"/>
              <a:gd name="connsiteX19" fmla="*/ 11193568 w 12192000"/>
              <a:gd name="connsiteY19" fmla="*/ 1039464 h 3482342"/>
              <a:gd name="connsiteX20" fmla="*/ 11175804 w 12192000"/>
              <a:gd name="connsiteY20" fmla="*/ 1067977 h 3482342"/>
              <a:gd name="connsiteX21" fmla="*/ 11120819 w 12192000"/>
              <a:gd name="connsiteY21" fmla="*/ 1126133 h 3482342"/>
              <a:gd name="connsiteX22" fmla="*/ 11028687 w 12192000"/>
              <a:gd name="connsiteY22" fmla="*/ 1199018 h 3482342"/>
              <a:gd name="connsiteX23" fmla="*/ 10960443 w 12192000"/>
              <a:gd name="connsiteY23" fmla="*/ 1244502 h 3482342"/>
              <a:gd name="connsiteX24" fmla="*/ 10850998 w 12192000"/>
              <a:gd name="connsiteY24" fmla="*/ 1269215 h 3482342"/>
              <a:gd name="connsiteX25" fmla="*/ 10815658 w 12192000"/>
              <a:gd name="connsiteY25" fmla="*/ 1287849 h 3482342"/>
              <a:gd name="connsiteX26" fmla="*/ 10679906 w 12192000"/>
              <a:gd name="connsiteY26" fmla="*/ 1324988 h 3482342"/>
              <a:gd name="connsiteX27" fmla="*/ 10636304 w 12192000"/>
              <a:gd name="connsiteY27" fmla="*/ 1317928 h 3482342"/>
              <a:gd name="connsiteX28" fmla="*/ 10603863 w 12192000"/>
              <a:gd name="connsiteY28" fmla="*/ 1346886 h 3482342"/>
              <a:gd name="connsiteX29" fmla="*/ 10573203 w 12192000"/>
              <a:gd name="connsiteY29" fmla="*/ 1351996 h 3482342"/>
              <a:gd name="connsiteX30" fmla="*/ 10513263 w 12192000"/>
              <a:gd name="connsiteY30" fmla="*/ 1350756 h 3482342"/>
              <a:gd name="connsiteX31" fmla="*/ 10464012 w 12192000"/>
              <a:gd name="connsiteY31" fmla="*/ 1391778 h 3482342"/>
              <a:gd name="connsiteX32" fmla="*/ 10405409 w 12192000"/>
              <a:gd name="connsiteY32" fmla="*/ 1422789 h 3482342"/>
              <a:gd name="connsiteX33" fmla="*/ 10370530 w 12192000"/>
              <a:gd name="connsiteY33" fmla="*/ 1441596 h 3482342"/>
              <a:gd name="connsiteX34" fmla="*/ 10314361 w 12192000"/>
              <a:gd name="connsiteY34" fmla="*/ 1466924 h 3482342"/>
              <a:gd name="connsiteX35" fmla="*/ 10264922 w 12192000"/>
              <a:gd name="connsiteY35" fmla="*/ 1472107 h 3482342"/>
              <a:gd name="connsiteX36" fmla="*/ 10201385 w 12192000"/>
              <a:gd name="connsiteY36" fmla="*/ 1477515 h 3482342"/>
              <a:gd name="connsiteX37" fmla="*/ 10120184 w 12192000"/>
              <a:gd name="connsiteY37" fmla="*/ 1466924 h 3482342"/>
              <a:gd name="connsiteX38" fmla="*/ 10058690 w 12192000"/>
              <a:gd name="connsiteY38" fmla="*/ 1474888 h 3482342"/>
              <a:gd name="connsiteX39" fmla="*/ 10004424 w 12192000"/>
              <a:gd name="connsiteY39" fmla="*/ 1489801 h 3482342"/>
              <a:gd name="connsiteX40" fmla="*/ 9999951 w 12192000"/>
              <a:gd name="connsiteY40" fmla="*/ 1499127 h 3482342"/>
              <a:gd name="connsiteX41" fmla="*/ 9845462 w 12192000"/>
              <a:gd name="connsiteY41" fmla="*/ 1548192 h 3482342"/>
              <a:gd name="connsiteX42" fmla="*/ 9736156 w 12192000"/>
              <a:gd name="connsiteY42" fmla="*/ 1581928 h 3482342"/>
              <a:gd name="connsiteX43" fmla="*/ 9693355 w 12192000"/>
              <a:gd name="connsiteY43" fmla="*/ 1602632 h 3482342"/>
              <a:gd name="connsiteX44" fmla="*/ 9664242 w 12192000"/>
              <a:gd name="connsiteY44" fmla="*/ 1622075 h 3482342"/>
              <a:gd name="connsiteX45" fmla="*/ 9579195 w 12192000"/>
              <a:gd name="connsiteY45" fmla="*/ 1648017 h 3482342"/>
              <a:gd name="connsiteX46" fmla="*/ 9433652 w 12192000"/>
              <a:gd name="connsiteY46" fmla="*/ 1681174 h 3482342"/>
              <a:gd name="connsiteX47" fmla="*/ 9403775 w 12192000"/>
              <a:gd name="connsiteY47" fmla="*/ 1690403 h 3482342"/>
              <a:gd name="connsiteX48" fmla="*/ 9382503 w 12192000"/>
              <a:gd name="connsiteY48" fmla="*/ 1706957 h 3482342"/>
              <a:gd name="connsiteX49" fmla="*/ 9381410 w 12192000"/>
              <a:gd name="connsiteY49" fmla="*/ 1718312 h 3482342"/>
              <a:gd name="connsiteX50" fmla="*/ 9365685 w 12192000"/>
              <a:gd name="connsiteY50" fmla="*/ 1724772 h 3482342"/>
              <a:gd name="connsiteX51" fmla="*/ 9278020 w 12192000"/>
              <a:gd name="connsiteY51" fmla="*/ 1741161 h 3482342"/>
              <a:gd name="connsiteX52" fmla="*/ 9217145 w 12192000"/>
              <a:gd name="connsiteY52" fmla="*/ 1771195 h 3482342"/>
              <a:gd name="connsiteX53" fmla="*/ 8955875 w 12192000"/>
              <a:gd name="connsiteY53" fmla="*/ 1796806 h 3482342"/>
              <a:gd name="connsiteX54" fmla="*/ 8648415 w 12192000"/>
              <a:gd name="connsiteY54" fmla="*/ 1878623 h 3482342"/>
              <a:gd name="connsiteX55" fmla="*/ 8495949 w 12192000"/>
              <a:gd name="connsiteY55" fmla="*/ 1902425 h 3482342"/>
              <a:gd name="connsiteX56" fmla="*/ 8236214 w 12192000"/>
              <a:gd name="connsiteY56" fmla="*/ 1909725 h 3482342"/>
              <a:gd name="connsiteX57" fmla="*/ 8132104 w 12192000"/>
              <a:gd name="connsiteY57" fmla="*/ 1895727 h 3482342"/>
              <a:gd name="connsiteX58" fmla="*/ 7918078 w 12192000"/>
              <a:gd name="connsiteY58" fmla="*/ 1862668 h 3482342"/>
              <a:gd name="connsiteX59" fmla="*/ 7817899 w 12192000"/>
              <a:gd name="connsiteY59" fmla="*/ 1862176 h 3482342"/>
              <a:gd name="connsiteX60" fmla="*/ 7768994 w 12192000"/>
              <a:gd name="connsiteY60" fmla="*/ 1855721 h 3482342"/>
              <a:gd name="connsiteX61" fmla="*/ 7618027 w 12192000"/>
              <a:gd name="connsiteY61" fmla="*/ 1830959 h 3482342"/>
              <a:gd name="connsiteX62" fmla="*/ 7449425 w 12192000"/>
              <a:gd name="connsiteY62" fmla="*/ 1810910 h 3482342"/>
              <a:gd name="connsiteX63" fmla="*/ 7342915 w 12192000"/>
              <a:gd name="connsiteY63" fmla="*/ 1819827 h 3482342"/>
              <a:gd name="connsiteX64" fmla="*/ 7255191 w 12192000"/>
              <a:gd name="connsiteY64" fmla="*/ 1834354 h 3482342"/>
              <a:gd name="connsiteX65" fmla="*/ 7131205 w 12192000"/>
              <a:gd name="connsiteY65" fmla="*/ 1845557 h 3482342"/>
              <a:gd name="connsiteX66" fmla="*/ 6941837 w 12192000"/>
              <a:gd name="connsiteY66" fmla="*/ 1840640 h 3482342"/>
              <a:gd name="connsiteX67" fmla="*/ 6837145 w 12192000"/>
              <a:gd name="connsiteY67" fmla="*/ 1870724 h 3482342"/>
              <a:gd name="connsiteX68" fmla="*/ 6753991 w 12192000"/>
              <a:gd name="connsiteY68" fmla="*/ 1860969 h 3482342"/>
              <a:gd name="connsiteX69" fmla="*/ 6727754 w 12192000"/>
              <a:gd name="connsiteY69" fmla="*/ 1882372 h 3482342"/>
              <a:gd name="connsiteX70" fmla="*/ 6723371 w 12192000"/>
              <a:gd name="connsiteY70" fmla="*/ 1886494 h 3482342"/>
              <a:gd name="connsiteX71" fmla="*/ 6702779 w 12192000"/>
              <a:gd name="connsiteY71" fmla="*/ 1893601 h 3482342"/>
              <a:gd name="connsiteX72" fmla="*/ 6686657 w 12192000"/>
              <a:gd name="connsiteY72" fmla="*/ 1907344 h 3482342"/>
              <a:gd name="connsiteX73" fmla="*/ 6651330 w 12192000"/>
              <a:gd name="connsiteY73" fmla="*/ 1922921 h 3482342"/>
              <a:gd name="connsiteX74" fmla="*/ 6622958 w 12192000"/>
              <a:gd name="connsiteY74" fmla="*/ 1936255 h 3482342"/>
              <a:gd name="connsiteX75" fmla="*/ 6522602 w 12192000"/>
              <a:gd name="connsiteY75" fmla="*/ 1954133 h 3482342"/>
              <a:gd name="connsiteX76" fmla="*/ 6444344 w 12192000"/>
              <a:gd name="connsiteY76" fmla="*/ 1969663 h 3482342"/>
              <a:gd name="connsiteX77" fmla="*/ 6409626 w 12192000"/>
              <a:gd name="connsiteY77" fmla="*/ 1978846 h 3482342"/>
              <a:gd name="connsiteX78" fmla="*/ 6333446 w 12192000"/>
              <a:gd name="connsiteY78" fmla="*/ 1997163 h 3482342"/>
              <a:gd name="connsiteX79" fmla="*/ 6294933 w 12192000"/>
              <a:gd name="connsiteY79" fmla="*/ 2019412 h 3482342"/>
              <a:gd name="connsiteX80" fmla="*/ 6238719 w 12192000"/>
              <a:gd name="connsiteY80" fmla="*/ 2042547 h 3482342"/>
              <a:gd name="connsiteX81" fmla="*/ 6187205 w 12192000"/>
              <a:gd name="connsiteY81" fmla="*/ 2060048 h 3482342"/>
              <a:gd name="connsiteX82" fmla="*/ 6138780 w 12192000"/>
              <a:gd name="connsiteY82" fmla="*/ 2081918 h 3482342"/>
              <a:gd name="connsiteX83" fmla="*/ 6120125 w 12192000"/>
              <a:gd name="connsiteY83" fmla="*/ 2109475 h 3482342"/>
              <a:gd name="connsiteX84" fmla="*/ 6056576 w 12192000"/>
              <a:gd name="connsiteY84" fmla="*/ 2120066 h 3482342"/>
              <a:gd name="connsiteX85" fmla="*/ 5993794 w 12192000"/>
              <a:gd name="connsiteY85" fmla="*/ 2122569 h 3482342"/>
              <a:gd name="connsiteX86" fmla="*/ 5943601 w 12192000"/>
              <a:gd name="connsiteY86" fmla="*/ 2137719 h 3482342"/>
              <a:gd name="connsiteX87" fmla="*/ 5898141 w 12192000"/>
              <a:gd name="connsiteY87" fmla="*/ 2144806 h 3482342"/>
              <a:gd name="connsiteX88" fmla="*/ 5855337 w 12192000"/>
              <a:gd name="connsiteY88" fmla="*/ 2137719 h 3482342"/>
              <a:gd name="connsiteX89" fmla="*/ 5817682 w 12192000"/>
              <a:gd name="connsiteY89" fmla="*/ 2157358 h 3482342"/>
              <a:gd name="connsiteX90" fmla="*/ 5735300 w 12192000"/>
              <a:gd name="connsiteY90" fmla="*/ 2158902 h 3482342"/>
              <a:gd name="connsiteX91" fmla="*/ 5591469 w 12192000"/>
              <a:gd name="connsiteY91" fmla="*/ 2178389 h 3482342"/>
              <a:gd name="connsiteX92" fmla="*/ 5505818 w 12192000"/>
              <a:gd name="connsiteY92" fmla="*/ 2194207 h 3482342"/>
              <a:gd name="connsiteX93" fmla="*/ 5452860 w 12192000"/>
              <a:gd name="connsiteY93" fmla="*/ 2180085 h 3482342"/>
              <a:gd name="connsiteX94" fmla="*/ 5414282 w 12192000"/>
              <a:gd name="connsiteY94" fmla="*/ 2183070 h 3482342"/>
              <a:gd name="connsiteX95" fmla="*/ 5368369 w 12192000"/>
              <a:gd name="connsiteY95" fmla="*/ 2204272 h 3482342"/>
              <a:gd name="connsiteX96" fmla="*/ 5336354 w 12192000"/>
              <a:gd name="connsiteY96" fmla="*/ 2218920 h 3482342"/>
              <a:gd name="connsiteX97" fmla="*/ 5291263 w 12192000"/>
              <a:gd name="connsiteY97" fmla="*/ 2239182 h 3482342"/>
              <a:gd name="connsiteX98" fmla="*/ 5255152 w 12192000"/>
              <a:gd name="connsiteY98" fmla="*/ 2247164 h 3482342"/>
              <a:gd name="connsiteX99" fmla="*/ 5233796 w 12192000"/>
              <a:gd name="connsiteY99" fmla="*/ 2268260 h 3482342"/>
              <a:gd name="connsiteX100" fmla="*/ 5212786 w 12192000"/>
              <a:gd name="connsiteY100" fmla="*/ 2296592 h 3482342"/>
              <a:gd name="connsiteX101" fmla="*/ 5173523 w 12192000"/>
              <a:gd name="connsiteY101" fmla="*/ 2309057 h 3482342"/>
              <a:gd name="connsiteX102" fmla="*/ 5123830 w 12192000"/>
              <a:gd name="connsiteY102" fmla="*/ 2307070 h 3482342"/>
              <a:gd name="connsiteX103" fmla="*/ 5065426 w 12192000"/>
              <a:gd name="connsiteY103" fmla="*/ 2324076 h 3482342"/>
              <a:gd name="connsiteX104" fmla="*/ 4975908 w 12192000"/>
              <a:gd name="connsiteY104" fmla="*/ 2364128 h 3482342"/>
              <a:gd name="connsiteX105" fmla="*/ 4913723 w 12192000"/>
              <a:gd name="connsiteY105" fmla="*/ 2385265 h 3482342"/>
              <a:gd name="connsiteX106" fmla="*/ 4746485 w 12192000"/>
              <a:gd name="connsiteY106" fmla="*/ 2451769 h 3482342"/>
              <a:gd name="connsiteX107" fmla="*/ 4681588 w 12192000"/>
              <a:gd name="connsiteY107" fmla="*/ 2467494 h 3482342"/>
              <a:gd name="connsiteX108" fmla="*/ 1783655 w 12192000"/>
              <a:gd name="connsiteY108" fmla="*/ 3163860 h 3482342"/>
              <a:gd name="connsiteX109" fmla="*/ 1325955 w 12192000"/>
              <a:gd name="connsiteY109" fmla="*/ 3176692 h 3482342"/>
              <a:gd name="connsiteX110" fmla="*/ 1190384 w 12192000"/>
              <a:gd name="connsiteY110" fmla="*/ 3203504 h 3482342"/>
              <a:gd name="connsiteX111" fmla="*/ 1094537 w 12192000"/>
              <a:gd name="connsiteY111" fmla="*/ 3229469 h 3482342"/>
              <a:gd name="connsiteX112" fmla="*/ 779276 w 12192000"/>
              <a:gd name="connsiteY112" fmla="*/ 3327290 h 3482342"/>
              <a:gd name="connsiteX113" fmla="*/ 600378 w 12192000"/>
              <a:gd name="connsiteY113" fmla="*/ 3335250 h 3482342"/>
              <a:gd name="connsiteX114" fmla="*/ 493457 w 12192000"/>
              <a:gd name="connsiteY114" fmla="*/ 3365044 h 3482342"/>
              <a:gd name="connsiteX115" fmla="*/ 349402 w 12192000"/>
              <a:gd name="connsiteY115" fmla="*/ 3380897 h 3482342"/>
              <a:gd name="connsiteX116" fmla="*/ 192183 w 12192000"/>
              <a:gd name="connsiteY116" fmla="*/ 3460075 h 3482342"/>
              <a:gd name="connsiteX117" fmla="*/ 46713 w 12192000"/>
              <a:gd name="connsiteY117" fmla="*/ 3462986 h 3482342"/>
              <a:gd name="connsiteX118" fmla="*/ 2765 w 12192000"/>
              <a:gd name="connsiteY118" fmla="*/ 3480770 h 3482342"/>
              <a:gd name="connsiteX119" fmla="*/ 0 w 12192000"/>
              <a:gd name="connsiteY119" fmla="*/ 3482342 h 3482342"/>
              <a:gd name="connsiteX120" fmla="*/ 0 w 12192000"/>
              <a:gd name="connsiteY120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338523 w 12192000"/>
              <a:gd name="connsiteY16" fmla="*/ 852810 h 3482342"/>
              <a:gd name="connsiteX17" fmla="*/ 11313493 w 12192000"/>
              <a:gd name="connsiteY17" fmla="*/ 880860 h 3482342"/>
              <a:gd name="connsiteX18" fmla="*/ 11228040 w 12192000"/>
              <a:gd name="connsiteY18" fmla="*/ 958953 h 3482342"/>
              <a:gd name="connsiteX19" fmla="*/ 11196987 w 12192000"/>
              <a:gd name="connsiteY19" fmla="*/ 1000897 h 3482342"/>
              <a:gd name="connsiteX20" fmla="*/ 11193568 w 12192000"/>
              <a:gd name="connsiteY20" fmla="*/ 1039464 h 3482342"/>
              <a:gd name="connsiteX21" fmla="*/ 11175804 w 12192000"/>
              <a:gd name="connsiteY21" fmla="*/ 1067977 h 3482342"/>
              <a:gd name="connsiteX22" fmla="*/ 11120819 w 12192000"/>
              <a:gd name="connsiteY22" fmla="*/ 1126133 h 3482342"/>
              <a:gd name="connsiteX23" fmla="*/ 11028687 w 12192000"/>
              <a:gd name="connsiteY23" fmla="*/ 1199018 h 3482342"/>
              <a:gd name="connsiteX24" fmla="*/ 10960443 w 12192000"/>
              <a:gd name="connsiteY24" fmla="*/ 1244502 h 3482342"/>
              <a:gd name="connsiteX25" fmla="*/ 10850998 w 12192000"/>
              <a:gd name="connsiteY25" fmla="*/ 1269215 h 3482342"/>
              <a:gd name="connsiteX26" fmla="*/ 10815658 w 12192000"/>
              <a:gd name="connsiteY26" fmla="*/ 1287849 h 3482342"/>
              <a:gd name="connsiteX27" fmla="*/ 10679906 w 12192000"/>
              <a:gd name="connsiteY27" fmla="*/ 1324988 h 3482342"/>
              <a:gd name="connsiteX28" fmla="*/ 10636304 w 12192000"/>
              <a:gd name="connsiteY28" fmla="*/ 1317928 h 3482342"/>
              <a:gd name="connsiteX29" fmla="*/ 10603863 w 12192000"/>
              <a:gd name="connsiteY29" fmla="*/ 1346886 h 3482342"/>
              <a:gd name="connsiteX30" fmla="*/ 10573203 w 12192000"/>
              <a:gd name="connsiteY30" fmla="*/ 1351996 h 3482342"/>
              <a:gd name="connsiteX31" fmla="*/ 10513263 w 12192000"/>
              <a:gd name="connsiteY31" fmla="*/ 1350756 h 3482342"/>
              <a:gd name="connsiteX32" fmla="*/ 10464012 w 12192000"/>
              <a:gd name="connsiteY32" fmla="*/ 1391778 h 3482342"/>
              <a:gd name="connsiteX33" fmla="*/ 10405409 w 12192000"/>
              <a:gd name="connsiteY33" fmla="*/ 1422789 h 3482342"/>
              <a:gd name="connsiteX34" fmla="*/ 10370530 w 12192000"/>
              <a:gd name="connsiteY34" fmla="*/ 1441596 h 3482342"/>
              <a:gd name="connsiteX35" fmla="*/ 10314361 w 12192000"/>
              <a:gd name="connsiteY35" fmla="*/ 1466924 h 3482342"/>
              <a:gd name="connsiteX36" fmla="*/ 10264922 w 12192000"/>
              <a:gd name="connsiteY36" fmla="*/ 1472107 h 3482342"/>
              <a:gd name="connsiteX37" fmla="*/ 10201385 w 12192000"/>
              <a:gd name="connsiteY37" fmla="*/ 1477515 h 3482342"/>
              <a:gd name="connsiteX38" fmla="*/ 10120184 w 12192000"/>
              <a:gd name="connsiteY38" fmla="*/ 1466924 h 3482342"/>
              <a:gd name="connsiteX39" fmla="*/ 10058690 w 12192000"/>
              <a:gd name="connsiteY39" fmla="*/ 1474888 h 3482342"/>
              <a:gd name="connsiteX40" fmla="*/ 10004424 w 12192000"/>
              <a:gd name="connsiteY40" fmla="*/ 1489801 h 3482342"/>
              <a:gd name="connsiteX41" fmla="*/ 9999951 w 12192000"/>
              <a:gd name="connsiteY41" fmla="*/ 1499127 h 3482342"/>
              <a:gd name="connsiteX42" fmla="*/ 9845462 w 12192000"/>
              <a:gd name="connsiteY42" fmla="*/ 1548192 h 3482342"/>
              <a:gd name="connsiteX43" fmla="*/ 9736156 w 12192000"/>
              <a:gd name="connsiteY43" fmla="*/ 1581928 h 3482342"/>
              <a:gd name="connsiteX44" fmla="*/ 9693355 w 12192000"/>
              <a:gd name="connsiteY44" fmla="*/ 1602632 h 3482342"/>
              <a:gd name="connsiteX45" fmla="*/ 9664242 w 12192000"/>
              <a:gd name="connsiteY45" fmla="*/ 1622075 h 3482342"/>
              <a:gd name="connsiteX46" fmla="*/ 9579195 w 12192000"/>
              <a:gd name="connsiteY46" fmla="*/ 1648017 h 3482342"/>
              <a:gd name="connsiteX47" fmla="*/ 9433652 w 12192000"/>
              <a:gd name="connsiteY47" fmla="*/ 1681174 h 3482342"/>
              <a:gd name="connsiteX48" fmla="*/ 9403775 w 12192000"/>
              <a:gd name="connsiteY48" fmla="*/ 1690403 h 3482342"/>
              <a:gd name="connsiteX49" fmla="*/ 9382503 w 12192000"/>
              <a:gd name="connsiteY49" fmla="*/ 1706957 h 3482342"/>
              <a:gd name="connsiteX50" fmla="*/ 9381410 w 12192000"/>
              <a:gd name="connsiteY50" fmla="*/ 1718312 h 3482342"/>
              <a:gd name="connsiteX51" fmla="*/ 9365685 w 12192000"/>
              <a:gd name="connsiteY51" fmla="*/ 1724772 h 3482342"/>
              <a:gd name="connsiteX52" fmla="*/ 9278020 w 12192000"/>
              <a:gd name="connsiteY52" fmla="*/ 1741161 h 3482342"/>
              <a:gd name="connsiteX53" fmla="*/ 9217145 w 12192000"/>
              <a:gd name="connsiteY53" fmla="*/ 1771195 h 3482342"/>
              <a:gd name="connsiteX54" fmla="*/ 8955875 w 12192000"/>
              <a:gd name="connsiteY54" fmla="*/ 1796806 h 3482342"/>
              <a:gd name="connsiteX55" fmla="*/ 8648415 w 12192000"/>
              <a:gd name="connsiteY55" fmla="*/ 1878623 h 3482342"/>
              <a:gd name="connsiteX56" fmla="*/ 8495949 w 12192000"/>
              <a:gd name="connsiteY56" fmla="*/ 1902425 h 3482342"/>
              <a:gd name="connsiteX57" fmla="*/ 8236214 w 12192000"/>
              <a:gd name="connsiteY57" fmla="*/ 1909725 h 3482342"/>
              <a:gd name="connsiteX58" fmla="*/ 8132104 w 12192000"/>
              <a:gd name="connsiteY58" fmla="*/ 1895727 h 3482342"/>
              <a:gd name="connsiteX59" fmla="*/ 7918078 w 12192000"/>
              <a:gd name="connsiteY59" fmla="*/ 1862668 h 3482342"/>
              <a:gd name="connsiteX60" fmla="*/ 7817899 w 12192000"/>
              <a:gd name="connsiteY60" fmla="*/ 1862176 h 3482342"/>
              <a:gd name="connsiteX61" fmla="*/ 7768994 w 12192000"/>
              <a:gd name="connsiteY61" fmla="*/ 1855721 h 3482342"/>
              <a:gd name="connsiteX62" fmla="*/ 7618027 w 12192000"/>
              <a:gd name="connsiteY62" fmla="*/ 1830959 h 3482342"/>
              <a:gd name="connsiteX63" fmla="*/ 7449425 w 12192000"/>
              <a:gd name="connsiteY63" fmla="*/ 1810910 h 3482342"/>
              <a:gd name="connsiteX64" fmla="*/ 7342915 w 12192000"/>
              <a:gd name="connsiteY64" fmla="*/ 1819827 h 3482342"/>
              <a:gd name="connsiteX65" fmla="*/ 7255191 w 12192000"/>
              <a:gd name="connsiteY65" fmla="*/ 1834354 h 3482342"/>
              <a:gd name="connsiteX66" fmla="*/ 7131205 w 12192000"/>
              <a:gd name="connsiteY66" fmla="*/ 1845557 h 3482342"/>
              <a:gd name="connsiteX67" fmla="*/ 6941837 w 12192000"/>
              <a:gd name="connsiteY67" fmla="*/ 1840640 h 3482342"/>
              <a:gd name="connsiteX68" fmla="*/ 6837145 w 12192000"/>
              <a:gd name="connsiteY68" fmla="*/ 1870724 h 3482342"/>
              <a:gd name="connsiteX69" fmla="*/ 6753991 w 12192000"/>
              <a:gd name="connsiteY69" fmla="*/ 1860969 h 3482342"/>
              <a:gd name="connsiteX70" fmla="*/ 6727754 w 12192000"/>
              <a:gd name="connsiteY70" fmla="*/ 1882372 h 3482342"/>
              <a:gd name="connsiteX71" fmla="*/ 6723371 w 12192000"/>
              <a:gd name="connsiteY71" fmla="*/ 1886494 h 3482342"/>
              <a:gd name="connsiteX72" fmla="*/ 6702779 w 12192000"/>
              <a:gd name="connsiteY72" fmla="*/ 1893601 h 3482342"/>
              <a:gd name="connsiteX73" fmla="*/ 6686657 w 12192000"/>
              <a:gd name="connsiteY73" fmla="*/ 1907344 h 3482342"/>
              <a:gd name="connsiteX74" fmla="*/ 6651330 w 12192000"/>
              <a:gd name="connsiteY74" fmla="*/ 1922921 h 3482342"/>
              <a:gd name="connsiteX75" fmla="*/ 6622958 w 12192000"/>
              <a:gd name="connsiteY75" fmla="*/ 1936255 h 3482342"/>
              <a:gd name="connsiteX76" fmla="*/ 6522602 w 12192000"/>
              <a:gd name="connsiteY76" fmla="*/ 1954133 h 3482342"/>
              <a:gd name="connsiteX77" fmla="*/ 6444344 w 12192000"/>
              <a:gd name="connsiteY77" fmla="*/ 1969663 h 3482342"/>
              <a:gd name="connsiteX78" fmla="*/ 6409626 w 12192000"/>
              <a:gd name="connsiteY78" fmla="*/ 1978846 h 3482342"/>
              <a:gd name="connsiteX79" fmla="*/ 6333446 w 12192000"/>
              <a:gd name="connsiteY79" fmla="*/ 1997163 h 3482342"/>
              <a:gd name="connsiteX80" fmla="*/ 6294933 w 12192000"/>
              <a:gd name="connsiteY80" fmla="*/ 2019412 h 3482342"/>
              <a:gd name="connsiteX81" fmla="*/ 6238719 w 12192000"/>
              <a:gd name="connsiteY81" fmla="*/ 2042547 h 3482342"/>
              <a:gd name="connsiteX82" fmla="*/ 6187205 w 12192000"/>
              <a:gd name="connsiteY82" fmla="*/ 2060048 h 3482342"/>
              <a:gd name="connsiteX83" fmla="*/ 6138780 w 12192000"/>
              <a:gd name="connsiteY83" fmla="*/ 2081918 h 3482342"/>
              <a:gd name="connsiteX84" fmla="*/ 6120125 w 12192000"/>
              <a:gd name="connsiteY84" fmla="*/ 2109475 h 3482342"/>
              <a:gd name="connsiteX85" fmla="*/ 6056576 w 12192000"/>
              <a:gd name="connsiteY85" fmla="*/ 2120066 h 3482342"/>
              <a:gd name="connsiteX86" fmla="*/ 5993794 w 12192000"/>
              <a:gd name="connsiteY86" fmla="*/ 2122569 h 3482342"/>
              <a:gd name="connsiteX87" fmla="*/ 5943601 w 12192000"/>
              <a:gd name="connsiteY87" fmla="*/ 2137719 h 3482342"/>
              <a:gd name="connsiteX88" fmla="*/ 5898141 w 12192000"/>
              <a:gd name="connsiteY88" fmla="*/ 2144806 h 3482342"/>
              <a:gd name="connsiteX89" fmla="*/ 5855337 w 12192000"/>
              <a:gd name="connsiteY89" fmla="*/ 2137719 h 3482342"/>
              <a:gd name="connsiteX90" fmla="*/ 5817682 w 12192000"/>
              <a:gd name="connsiteY90" fmla="*/ 2157358 h 3482342"/>
              <a:gd name="connsiteX91" fmla="*/ 5735300 w 12192000"/>
              <a:gd name="connsiteY91" fmla="*/ 2158902 h 3482342"/>
              <a:gd name="connsiteX92" fmla="*/ 5591469 w 12192000"/>
              <a:gd name="connsiteY92" fmla="*/ 2178389 h 3482342"/>
              <a:gd name="connsiteX93" fmla="*/ 5505818 w 12192000"/>
              <a:gd name="connsiteY93" fmla="*/ 2194207 h 3482342"/>
              <a:gd name="connsiteX94" fmla="*/ 5452860 w 12192000"/>
              <a:gd name="connsiteY94" fmla="*/ 2180085 h 3482342"/>
              <a:gd name="connsiteX95" fmla="*/ 5414282 w 12192000"/>
              <a:gd name="connsiteY95" fmla="*/ 2183070 h 3482342"/>
              <a:gd name="connsiteX96" fmla="*/ 5368369 w 12192000"/>
              <a:gd name="connsiteY96" fmla="*/ 2204272 h 3482342"/>
              <a:gd name="connsiteX97" fmla="*/ 5336354 w 12192000"/>
              <a:gd name="connsiteY97" fmla="*/ 2218920 h 3482342"/>
              <a:gd name="connsiteX98" fmla="*/ 5291263 w 12192000"/>
              <a:gd name="connsiteY98" fmla="*/ 2239182 h 3482342"/>
              <a:gd name="connsiteX99" fmla="*/ 5255152 w 12192000"/>
              <a:gd name="connsiteY99" fmla="*/ 2247164 h 3482342"/>
              <a:gd name="connsiteX100" fmla="*/ 5233796 w 12192000"/>
              <a:gd name="connsiteY100" fmla="*/ 2268260 h 3482342"/>
              <a:gd name="connsiteX101" fmla="*/ 5212786 w 12192000"/>
              <a:gd name="connsiteY101" fmla="*/ 2296592 h 3482342"/>
              <a:gd name="connsiteX102" fmla="*/ 5173523 w 12192000"/>
              <a:gd name="connsiteY102" fmla="*/ 2309057 h 3482342"/>
              <a:gd name="connsiteX103" fmla="*/ 5123830 w 12192000"/>
              <a:gd name="connsiteY103" fmla="*/ 2307070 h 3482342"/>
              <a:gd name="connsiteX104" fmla="*/ 5065426 w 12192000"/>
              <a:gd name="connsiteY104" fmla="*/ 2324076 h 3482342"/>
              <a:gd name="connsiteX105" fmla="*/ 4975908 w 12192000"/>
              <a:gd name="connsiteY105" fmla="*/ 2364128 h 3482342"/>
              <a:gd name="connsiteX106" fmla="*/ 4913723 w 12192000"/>
              <a:gd name="connsiteY106" fmla="*/ 2385265 h 3482342"/>
              <a:gd name="connsiteX107" fmla="*/ 4746485 w 12192000"/>
              <a:gd name="connsiteY107" fmla="*/ 2451769 h 3482342"/>
              <a:gd name="connsiteX108" fmla="*/ 4681588 w 12192000"/>
              <a:gd name="connsiteY108" fmla="*/ 2467494 h 3482342"/>
              <a:gd name="connsiteX109" fmla="*/ 1783655 w 12192000"/>
              <a:gd name="connsiteY109" fmla="*/ 3163860 h 3482342"/>
              <a:gd name="connsiteX110" fmla="*/ 1325955 w 12192000"/>
              <a:gd name="connsiteY110" fmla="*/ 3176692 h 3482342"/>
              <a:gd name="connsiteX111" fmla="*/ 1190384 w 12192000"/>
              <a:gd name="connsiteY111" fmla="*/ 3203504 h 3482342"/>
              <a:gd name="connsiteX112" fmla="*/ 1094537 w 12192000"/>
              <a:gd name="connsiteY112" fmla="*/ 3229469 h 3482342"/>
              <a:gd name="connsiteX113" fmla="*/ 779276 w 12192000"/>
              <a:gd name="connsiteY113" fmla="*/ 3327290 h 3482342"/>
              <a:gd name="connsiteX114" fmla="*/ 600378 w 12192000"/>
              <a:gd name="connsiteY114" fmla="*/ 3335250 h 3482342"/>
              <a:gd name="connsiteX115" fmla="*/ 493457 w 12192000"/>
              <a:gd name="connsiteY115" fmla="*/ 3365044 h 3482342"/>
              <a:gd name="connsiteX116" fmla="*/ 349402 w 12192000"/>
              <a:gd name="connsiteY116" fmla="*/ 3380897 h 3482342"/>
              <a:gd name="connsiteX117" fmla="*/ 192183 w 12192000"/>
              <a:gd name="connsiteY117" fmla="*/ 3460075 h 3482342"/>
              <a:gd name="connsiteX118" fmla="*/ 46713 w 12192000"/>
              <a:gd name="connsiteY118" fmla="*/ 3462986 h 3482342"/>
              <a:gd name="connsiteX119" fmla="*/ 2765 w 12192000"/>
              <a:gd name="connsiteY119" fmla="*/ 3480770 h 3482342"/>
              <a:gd name="connsiteX120" fmla="*/ 0 w 12192000"/>
              <a:gd name="connsiteY120" fmla="*/ 3482342 h 3482342"/>
              <a:gd name="connsiteX121" fmla="*/ 0 w 12192000"/>
              <a:gd name="connsiteY121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338523 w 12192000"/>
              <a:gd name="connsiteY16" fmla="*/ 852810 h 3482342"/>
              <a:gd name="connsiteX17" fmla="*/ 11313493 w 12192000"/>
              <a:gd name="connsiteY17" fmla="*/ 880860 h 3482342"/>
              <a:gd name="connsiteX18" fmla="*/ 11228040 w 12192000"/>
              <a:gd name="connsiteY18" fmla="*/ 958953 h 3482342"/>
              <a:gd name="connsiteX19" fmla="*/ 11196987 w 12192000"/>
              <a:gd name="connsiteY19" fmla="*/ 1000897 h 3482342"/>
              <a:gd name="connsiteX20" fmla="*/ 11193568 w 12192000"/>
              <a:gd name="connsiteY20" fmla="*/ 1039464 h 3482342"/>
              <a:gd name="connsiteX21" fmla="*/ 11175804 w 12192000"/>
              <a:gd name="connsiteY21" fmla="*/ 1067977 h 3482342"/>
              <a:gd name="connsiteX22" fmla="*/ 11120819 w 12192000"/>
              <a:gd name="connsiteY22" fmla="*/ 1126133 h 3482342"/>
              <a:gd name="connsiteX23" fmla="*/ 11028687 w 12192000"/>
              <a:gd name="connsiteY23" fmla="*/ 1199018 h 3482342"/>
              <a:gd name="connsiteX24" fmla="*/ 10960443 w 12192000"/>
              <a:gd name="connsiteY24" fmla="*/ 1244502 h 3482342"/>
              <a:gd name="connsiteX25" fmla="*/ 10850998 w 12192000"/>
              <a:gd name="connsiteY25" fmla="*/ 1269215 h 3482342"/>
              <a:gd name="connsiteX26" fmla="*/ 10815658 w 12192000"/>
              <a:gd name="connsiteY26" fmla="*/ 1287849 h 3482342"/>
              <a:gd name="connsiteX27" fmla="*/ 10679906 w 12192000"/>
              <a:gd name="connsiteY27" fmla="*/ 1324988 h 3482342"/>
              <a:gd name="connsiteX28" fmla="*/ 10636304 w 12192000"/>
              <a:gd name="connsiteY28" fmla="*/ 1317928 h 3482342"/>
              <a:gd name="connsiteX29" fmla="*/ 10603863 w 12192000"/>
              <a:gd name="connsiteY29" fmla="*/ 1346886 h 3482342"/>
              <a:gd name="connsiteX30" fmla="*/ 10573203 w 12192000"/>
              <a:gd name="connsiteY30" fmla="*/ 1351996 h 3482342"/>
              <a:gd name="connsiteX31" fmla="*/ 10513263 w 12192000"/>
              <a:gd name="connsiteY31" fmla="*/ 1350756 h 3482342"/>
              <a:gd name="connsiteX32" fmla="*/ 10464012 w 12192000"/>
              <a:gd name="connsiteY32" fmla="*/ 1391778 h 3482342"/>
              <a:gd name="connsiteX33" fmla="*/ 10405409 w 12192000"/>
              <a:gd name="connsiteY33" fmla="*/ 1422789 h 3482342"/>
              <a:gd name="connsiteX34" fmla="*/ 10370530 w 12192000"/>
              <a:gd name="connsiteY34" fmla="*/ 1441596 h 3482342"/>
              <a:gd name="connsiteX35" fmla="*/ 10314361 w 12192000"/>
              <a:gd name="connsiteY35" fmla="*/ 1466924 h 3482342"/>
              <a:gd name="connsiteX36" fmla="*/ 10264922 w 12192000"/>
              <a:gd name="connsiteY36" fmla="*/ 1472107 h 3482342"/>
              <a:gd name="connsiteX37" fmla="*/ 10201385 w 12192000"/>
              <a:gd name="connsiteY37" fmla="*/ 1477515 h 3482342"/>
              <a:gd name="connsiteX38" fmla="*/ 10120184 w 12192000"/>
              <a:gd name="connsiteY38" fmla="*/ 1466924 h 3482342"/>
              <a:gd name="connsiteX39" fmla="*/ 10058690 w 12192000"/>
              <a:gd name="connsiteY39" fmla="*/ 1474888 h 3482342"/>
              <a:gd name="connsiteX40" fmla="*/ 10004424 w 12192000"/>
              <a:gd name="connsiteY40" fmla="*/ 1489801 h 3482342"/>
              <a:gd name="connsiteX41" fmla="*/ 9999951 w 12192000"/>
              <a:gd name="connsiteY41" fmla="*/ 1499127 h 3482342"/>
              <a:gd name="connsiteX42" fmla="*/ 9845462 w 12192000"/>
              <a:gd name="connsiteY42" fmla="*/ 1548192 h 3482342"/>
              <a:gd name="connsiteX43" fmla="*/ 9736156 w 12192000"/>
              <a:gd name="connsiteY43" fmla="*/ 1581928 h 3482342"/>
              <a:gd name="connsiteX44" fmla="*/ 9693355 w 12192000"/>
              <a:gd name="connsiteY44" fmla="*/ 1602632 h 3482342"/>
              <a:gd name="connsiteX45" fmla="*/ 9664242 w 12192000"/>
              <a:gd name="connsiteY45" fmla="*/ 1622075 h 3482342"/>
              <a:gd name="connsiteX46" fmla="*/ 9579195 w 12192000"/>
              <a:gd name="connsiteY46" fmla="*/ 1648017 h 3482342"/>
              <a:gd name="connsiteX47" fmla="*/ 9433652 w 12192000"/>
              <a:gd name="connsiteY47" fmla="*/ 1681174 h 3482342"/>
              <a:gd name="connsiteX48" fmla="*/ 9403775 w 12192000"/>
              <a:gd name="connsiteY48" fmla="*/ 1690403 h 3482342"/>
              <a:gd name="connsiteX49" fmla="*/ 9382503 w 12192000"/>
              <a:gd name="connsiteY49" fmla="*/ 1706957 h 3482342"/>
              <a:gd name="connsiteX50" fmla="*/ 9381410 w 12192000"/>
              <a:gd name="connsiteY50" fmla="*/ 1718312 h 3482342"/>
              <a:gd name="connsiteX51" fmla="*/ 9365685 w 12192000"/>
              <a:gd name="connsiteY51" fmla="*/ 1724772 h 3482342"/>
              <a:gd name="connsiteX52" fmla="*/ 9278020 w 12192000"/>
              <a:gd name="connsiteY52" fmla="*/ 1741161 h 3482342"/>
              <a:gd name="connsiteX53" fmla="*/ 9217145 w 12192000"/>
              <a:gd name="connsiteY53" fmla="*/ 1771195 h 3482342"/>
              <a:gd name="connsiteX54" fmla="*/ 8955875 w 12192000"/>
              <a:gd name="connsiteY54" fmla="*/ 1796806 h 3482342"/>
              <a:gd name="connsiteX55" fmla="*/ 8648415 w 12192000"/>
              <a:gd name="connsiteY55" fmla="*/ 1878623 h 3482342"/>
              <a:gd name="connsiteX56" fmla="*/ 8495949 w 12192000"/>
              <a:gd name="connsiteY56" fmla="*/ 1902425 h 3482342"/>
              <a:gd name="connsiteX57" fmla="*/ 8236214 w 12192000"/>
              <a:gd name="connsiteY57" fmla="*/ 1909725 h 3482342"/>
              <a:gd name="connsiteX58" fmla="*/ 8132104 w 12192000"/>
              <a:gd name="connsiteY58" fmla="*/ 1895727 h 3482342"/>
              <a:gd name="connsiteX59" fmla="*/ 7918078 w 12192000"/>
              <a:gd name="connsiteY59" fmla="*/ 1862668 h 3482342"/>
              <a:gd name="connsiteX60" fmla="*/ 7817899 w 12192000"/>
              <a:gd name="connsiteY60" fmla="*/ 1862176 h 3482342"/>
              <a:gd name="connsiteX61" fmla="*/ 7768994 w 12192000"/>
              <a:gd name="connsiteY61" fmla="*/ 1855721 h 3482342"/>
              <a:gd name="connsiteX62" fmla="*/ 7618027 w 12192000"/>
              <a:gd name="connsiteY62" fmla="*/ 1830959 h 3482342"/>
              <a:gd name="connsiteX63" fmla="*/ 7449425 w 12192000"/>
              <a:gd name="connsiteY63" fmla="*/ 1810910 h 3482342"/>
              <a:gd name="connsiteX64" fmla="*/ 7342915 w 12192000"/>
              <a:gd name="connsiteY64" fmla="*/ 1819827 h 3482342"/>
              <a:gd name="connsiteX65" fmla="*/ 7255191 w 12192000"/>
              <a:gd name="connsiteY65" fmla="*/ 1834354 h 3482342"/>
              <a:gd name="connsiteX66" fmla="*/ 7131205 w 12192000"/>
              <a:gd name="connsiteY66" fmla="*/ 1845557 h 3482342"/>
              <a:gd name="connsiteX67" fmla="*/ 6941837 w 12192000"/>
              <a:gd name="connsiteY67" fmla="*/ 1840640 h 3482342"/>
              <a:gd name="connsiteX68" fmla="*/ 6837145 w 12192000"/>
              <a:gd name="connsiteY68" fmla="*/ 1870724 h 3482342"/>
              <a:gd name="connsiteX69" fmla="*/ 6753991 w 12192000"/>
              <a:gd name="connsiteY69" fmla="*/ 1860969 h 3482342"/>
              <a:gd name="connsiteX70" fmla="*/ 6727754 w 12192000"/>
              <a:gd name="connsiteY70" fmla="*/ 1882372 h 3482342"/>
              <a:gd name="connsiteX71" fmla="*/ 6723371 w 12192000"/>
              <a:gd name="connsiteY71" fmla="*/ 1886494 h 3482342"/>
              <a:gd name="connsiteX72" fmla="*/ 6702779 w 12192000"/>
              <a:gd name="connsiteY72" fmla="*/ 1893601 h 3482342"/>
              <a:gd name="connsiteX73" fmla="*/ 6686657 w 12192000"/>
              <a:gd name="connsiteY73" fmla="*/ 1907344 h 3482342"/>
              <a:gd name="connsiteX74" fmla="*/ 6651330 w 12192000"/>
              <a:gd name="connsiteY74" fmla="*/ 1922921 h 3482342"/>
              <a:gd name="connsiteX75" fmla="*/ 6622958 w 12192000"/>
              <a:gd name="connsiteY75" fmla="*/ 1936255 h 3482342"/>
              <a:gd name="connsiteX76" fmla="*/ 6522602 w 12192000"/>
              <a:gd name="connsiteY76" fmla="*/ 1954133 h 3482342"/>
              <a:gd name="connsiteX77" fmla="*/ 6444344 w 12192000"/>
              <a:gd name="connsiteY77" fmla="*/ 1969663 h 3482342"/>
              <a:gd name="connsiteX78" fmla="*/ 6409626 w 12192000"/>
              <a:gd name="connsiteY78" fmla="*/ 1978846 h 3482342"/>
              <a:gd name="connsiteX79" fmla="*/ 6333446 w 12192000"/>
              <a:gd name="connsiteY79" fmla="*/ 1997163 h 3482342"/>
              <a:gd name="connsiteX80" fmla="*/ 6294933 w 12192000"/>
              <a:gd name="connsiteY80" fmla="*/ 2019412 h 3482342"/>
              <a:gd name="connsiteX81" fmla="*/ 6238719 w 12192000"/>
              <a:gd name="connsiteY81" fmla="*/ 2042547 h 3482342"/>
              <a:gd name="connsiteX82" fmla="*/ 6187205 w 12192000"/>
              <a:gd name="connsiteY82" fmla="*/ 2060048 h 3482342"/>
              <a:gd name="connsiteX83" fmla="*/ 6138780 w 12192000"/>
              <a:gd name="connsiteY83" fmla="*/ 2081918 h 3482342"/>
              <a:gd name="connsiteX84" fmla="*/ 6120125 w 12192000"/>
              <a:gd name="connsiteY84" fmla="*/ 2109475 h 3482342"/>
              <a:gd name="connsiteX85" fmla="*/ 6056576 w 12192000"/>
              <a:gd name="connsiteY85" fmla="*/ 2120066 h 3482342"/>
              <a:gd name="connsiteX86" fmla="*/ 5993794 w 12192000"/>
              <a:gd name="connsiteY86" fmla="*/ 2122569 h 3482342"/>
              <a:gd name="connsiteX87" fmla="*/ 5943601 w 12192000"/>
              <a:gd name="connsiteY87" fmla="*/ 2137719 h 3482342"/>
              <a:gd name="connsiteX88" fmla="*/ 5898141 w 12192000"/>
              <a:gd name="connsiteY88" fmla="*/ 2144806 h 3482342"/>
              <a:gd name="connsiteX89" fmla="*/ 5855337 w 12192000"/>
              <a:gd name="connsiteY89" fmla="*/ 2137719 h 3482342"/>
              <a:gd name="connsiteX90" fmla="*/ 5817682 w 12192000"/>
              <a:gd name="connsiteY90" fmla="*/ 2157358 h 3482342"/>
              <a:gd name="connsiteX91" fmla="*/ 5735300 w 12192000"/>
              <a:gd name="connsiteY91" fmla="*/ 2158902 h 3482342"/>
              <a:gd name="connsiteX92" fmla="*/ 5591469 w 12192000"/>
              <a:gd name="connsiteY92" fmla="*/ 2178389 h 3482342"/>
              <a:gd name="connsiteX93" fmla="*/ 5505818 w 12192000"/>
              <a:gd name="connsiteY93" fmla="*/ 2194207 h 3482342"/>
              <a:gd name="connsiteX94" fmla="*/ 5452860 w 12192000"/>
              <a:gd name="connsiteY94" fmla="*/ 2180085 h 3482342"/>
              <a:gd name="connsiteX95" fmla="*/ 5414282 w 12192000"/>
              <a:gd name="connsiteY95" fmla="*/ 2183070 h 3482342"/>
              <a:gd name="connsiteX96" fmla="*/ 5368369 w 12192000"/>
              <a:gd name="connsiteY96" fmla="*/ 2204272 h 3482342"/>
              <a:gd name="connsiteX97" fmla="*/ 5336354 w 12192000"/>
              <a:gd name="connsiteY97" fmla="*/ 2218920 h 3482342"/>
              <a:gd name="connsiteX98" fmla="*/ 5291263 w 12192000"/>
              <a:gd name="connsiteY98" fmla="*/ 2239182 h 3482342"/>
              <a:gd name="connsiteX99" fmla="*/ 5255152 w 12192000"/>
              <a:gd name="connsiteY99" fmla="*/ 2247164 h 3482342"/>
              <a:gd name="connsiteX100" fmla="*/ 5233796 w 12192000"/>
              <a:gd name="connsiteY100" fmla="*/ 2268260 h 3482342"/>
              <a:gd name="connsiteX101" fmla="*/ 5212786 w 12192000"/>
              <a:gd name="connsiteY101" fmla="*/ 2296592 h 3482342"/>
              <a:gd name="connsiteX102" fmla="*/ 5173523 w 12192000"/>
              <a:gd name="connsiteY102" fmla="*/ 2309057 h 3482342"/>
              <a:gd name="connsiteX103" fmla="*/ 5123830 w 12192000"/>
              <a:gd name="connsiteY103" fmla="*/ 2307070 h 3482342"/>
              <a:gd name="connsiteX104" fmla="*/ 5065426 w 12192000"/>
              <a:gd name="connsiteY104" fmla="*/ 2324076 h 3482342"/>
              <a:gd name="connsiteX105" fmla="*/ 4975908 w 12192000"/>
              <a:gd name="connsiteY105" fmla="*/ 2364128 h 3482342"/>
              <a:gd name="connsiteX106" fmla="*/ 4913723 w 12192000"/>
              <a:gd name="connsiteY106" fmla="*/ 2385265 h 3482342"/>
              <a:gd name="connsiteX107" fmla="*/ 4746485 w 12192000"/>
              <a:gd name="connsiteY107" fmla="*/ 2451769 h 3482342"/>
              <a:gd name="connsiteX108" fmla="*/ 4681588 w 12192000"/>
              <a:gd name="connsiteY108" fmla="*/ 2467494 h 3482342"/>
              <a:gd name="connsiteX109" fmla="*/ 1783655 w 12192000"/>
              <a:gd name="connsiteY109" fmla="*/ 3163860 h 3482342"/>
              <a:gd name="connsiteX110" fmla="*/ 1325955 w 12192000"/>
              <a:gd name="connsiteY110" fmla="*/ 3176692 h 3482342"/>
              <a:gd name="connsiteX111" fmla="*/ 1190384 w 12192000"/>
              <a:gd name="connsiteY111" fmla="*/ 3203504 h 3482342"/>
              <a:gd name="connsiteX112" fmla="*/ 1094537 w 12192000"/>
              <a:gd name="connsiteY112" fmla="*/ 3229469 h 3482342"/>
              <a:gd name="connsiteX113" fmla="*/ 779276 w 12192000"/>
              <a:gd name="connsiteY113" fmla="*/ 3327290 h 3482342"/>
              <a:gd name="connsiteX114" fmla="*/ 600378 w 12192000"/>
              <a:gd name="connsiteY114" fmla="*/ 3335250 h 3482342"/>
              <a:gd name="connsiteX115" fmla="*/ 493457 w 12192000"/>
              <a:gd name="connsiteY115" fmla="*/ 3365044 h 3482342"/>
              <a:gd name="connsiteX116" fmla="*/ 349402 w 12192000"/>
              <a:gd name="connsiteY116" fmla="*/ 3380897 h 3482342"/>
              <a:gd name="connsiteX117" fmla="*/ 192183 w 12192000"/>
              <a:gd name="connsiteY117" fmla="*/ 3460075 h 3482342"/>
              <a:gd name="connsiteX118" fmla="*/ 46713 w 12192000"/>
              <a:gd name="connsiteY118" fmla="*/ 3462986 h 3482342"/>
              <a:gd name="connsiteX119" fmla="*/ 2765 w 12192000"/>
              <a:gd name="connsiteY119" fmla="*/ 3480770 h 3482342"/>
              <a:gd name="connsiteX120" fmla="*/ 0 w 12192000"/>
              <a:gd name="connsiteY120" fmla="*/ 3482342 h 3482342"/>
              <a:gd name="connsiteX121" fmla="*/ 0 w 12192000"/>
              <a:gd name="connsiteY121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405286 w 12192000"/>
              <a:gd name="connsiteY16" fmla="*/ 849086 h 3482342"/>
              <a:gd name="connsiteX17" fmla="*/ 11338523 w 12192000"/>
              <a:gd name="connsiteY17" fmla="*/ 852810 h 3482342"/>
              <a:gd name="connsiteX18" fmla="*/ 11313493 w 12192000"/>
              <a:gd name="connsiteY18" fmla="*/ 880860 h 3482342"/>
              <a:gd name="connsiteX19" fmla="*/ 11228040 w 12192000"/>
              <a:gd name="connsiteY19" fmla="*/ 958953 h 3482342"/>
              <a:gd name="connsiteX20" fmla="*/ 11196987 w 12192000"/>
              <a:gd name="connsiteY20" fmla="*/ 1000897 h 3482342"/>
              <a:gd name="connsiteX21" fmla="*/ 11193568 w 12192000"/>
              <a:gd name="connsiteY21" fmla="*/ 1039464 h 3482342"/>
              <a:gd name="connsiteX22" fmla="*/ 11175804 w 12192000"/>
              <a:gd name="connsiteY22" fmla="*/ 1067977 h 3482342"/>
              <a:gd name="connsiteX23" fmla="*/ 11120819 w 12192000"/>
              <a:gd name="connsiteY23" fmla="*/ 1126133 h 3482342"/>
              <a:gd name="connsiteX24" fmla="*/ 11028687 w 12192000"/>
              <a:gd name="connsiteY24" fmla="*/ 1199018 h 3482342"/>
              <a:gd name="connsiteX25" fmla="*/ 10960443 w 12192000"/>
              <a:gd name="connsiteY25" fmla="*/ 1244502 h 3482342"/>
              <a:gd name="connsiteX26" fmla="*/ 10850998 w 12192000"/>
              <a:gd name="connsiteY26" fmla="*/ 1269215 h 3482342"/>
              <a:gd name="connsiteX27" fmla="*/ 10815658 w 12192000"/>
              <a:gd name="connsiteY27" fmla="*/ 1287849 h 3482342"/>
              <a:gd name="connsiteX28" fmla="*/ 10679906 w 12192000"/>
              <a:gd name="connsiteY28" fmla="*/ 1324988 h 3482342"/>
              <a:gd name="connsiteX29" fmla="*/ 10636304 w 12192000"/>
              <a:gd name="connsiteY29" fmla="*/ 1317928 h 3482342"/>
              <a:gd name="connsiteX30" fmla="*/ 10603863 w 12192000"/>
              <a:gd name="connsiteY30" fmla="*/ 1346886 h 3482342"/>
              <a:gd name="connsiteX31" fmla="*/ 10573203 w 12192000"/>
              <a:gd name="connsiteY31" fmla="*/ 1351996 h 3482342"/>
              <a:gd name="connsiteX32" fmla="*/ 10513263 w 12192000"/>
              <a:gd name="connsiteY32" fmla="*/ 1350756 h 3482342"/>
              <a:gd name="connsiteX33" fmla="*/ 10464012 w 12192000"/>
              <a:gd name="connsiteY33" fmla="*/ 1391778 h 3482342"/>
              <a:gd name="connsiteX34" fmla="*/ 10405409 w 12192000"/>
              <a:gd name="connsiteY34" fmla="*/ 1422789 h 3482342"/>
              <a:gd name="connsiteX35" fmla="*/ 10370530 w 12192000"/>
              <a:gd name="connsiteY35" fmla="*/ 1441596 h 3482342"/>
              <a:gd name="connsiteX36" fmla="*/ 10314361 w 12192000"/>
              <a:gd name="connsiteY36" fmla="*/ 1466924 h 3482342"/>
              <a:gd name="connsiteX37" fmla="*/ 10264922 w 12192000"/>
              <a:gd name="connsiteY37" fmla="*/ 1472107 h 3482342"/>
              <a:gd name="connsiteX38" fmla="*/ 10201385 w 12192000"/>
              <a:gd name="connsiteY38" fmla="*/ 1477515 h 3482342"/>
              <a:gd name="connsiteX39" fmla="*/ 10120184 w 12192000"/>
              <a:gd name="connsiteY39" fmla="*/ 1466924 h 3482342"/>
              <a:gd name="connsiteX40" fmla="*/ 10058690 w 12192000"/>
              <a:gd name="connsiteY40" fmla="*/ 1474888 h 3482342"/>
              <a:gd name="connsiteX41" fmla="*/ 10004424 w 12192000"/>
              <a:gd name="connsiteY41" fmla="*/ 1489801 h 3482342"/>
              <a:gd name="connsiteX42" fmla="*/ 9999951 w 12192000"/>
              <a:gd name="connsiteY42" fmla="*/ 1499127 h 3482342"/>
              <a:gd name="connsiteX43" fmla="*/ 9845462 w 12192000"/>
              <a:gd name="connsiteY43" fmla="*/ 1548192 h 3482342"/>
              <a:gd name="connsiteX44" fmla="*/ 9736156 w 12192000"/>
              <a:gd name="connsiteY44" fmla="*/ 1581928 h 3482342"/>
              <a:gd name="connsiteX45" fmla="*/ 9693355 w 12192000"/>
              <a:gd name="connsiteY45" fmla="*/ 1602632 h 3482342"/>
              <a:gd name="connsiteX46" fmla="*/ 9664242 w 12192000"/>
              <a:gd name="connsiteY46" fmla="*/ 1622075 h 3482342"/>
              <a:gd name="connsiteX47" fmla="*/ 9579195 w 12192000"/>
              <a:gd name="connsiteY47" fmla="*/ 1648017 h 3482342"/>
              <a:gd name="connsiteX48" fmla="*/ 9433652 w 12192000"/>
              <a:gd name="connsiteY48" fmla="*/ 1681174 h 3482342"/>
              <a:gd name="connsiteX49" fmla="*/ 9403775 w 12192000"/>
              <a:gd name="connsiteY49" fmla="*/ 1690403 h 3482342"/>
              <a:gd name="connsiteX50" fmla="*/ 9382503 w 12192000"/>
              <a:gd name="connsiteY50" fmla="*/ 1706957 h 3482342"/>
              <a:gd name="connsiteX51" fmla="*/ 9381410 w 12192000"/>
              <a:gd name="connsiteY51" fmla="*/ 1718312 h 3482342"/>
              <a:gd name="connsiteX52" fmla="*/ 9365685 w 12192000"/>
              <a:gd name="connsiteY52" fmla="*/ 1724772 h 3482342"/>
              <a:gd name="connsiteX53" fmla="*/ 9278020 w 12192000"/>
              <a:gd name="connsiteY53" fmla="*/ 1741161 h 3482342"/>
              <a:gd name="connsiteX54" fmla="*/ 9217145 w 12192000"/>
              <a:gd name="connsiteY54" fmla="*/ 1771195 h 3482342"/>
              <a:gd name="connsiteX55" fmla="*/ 8955875 w 12192000"/>
              <a:gd name="connsiteY55" fmla="*/ 1796806 h 3482342"/>
              <a:gd name="connsiteX56" fmla="*/ 8648415 w 12192000"/>
              <a:gd name="connsiteY56" fmla="*/ 1878623 h 3482342"/>
              <a:gd name="connsiteX57" fmla="*/ 8495949 w 12192000"/>
              <a:gd name="connsiteY57" fmla="*/ 1902425 h 3482342"/>
              <a:gd name="connsiteX58" fmla="*/ 8236214 w 12192000"/>
              <a:gd name="connsiteY58" fmla="*/ 1909725 h 3482342"/>
              <a:gd name="connsiteX59" fmla="*/ 8132104 w 12192000"/>
              <a:gd name="connsiteY59" fmla="*/ 1895727 h 3482342"/>
              <a:gd name="connsiteX60" fmla="*/ 7918078 w 12192000"/>
              <a:gd name="connsiteY60" fmla="*/ 1862668 h 3482342"/>
              <a:gd name="connsiteX61" fmla="*/ 7817899 w 12192000"/>
              <a:gd name="connsiteY61" fmla="*/ 1862176 h 3482342"/>
              <a:gd name="connsiteX62" fmla="*/ 7768994 w 12192000"/>
              <a:gd name="connsiteY62" fmla="*/ 1855721 h 3482342"/>
              <a:gd name="connsiteX63" fmla="*/ 7618027 w 12192000"/>
              <a:gd name="connsiteY63" fmla="*/ 1830959 h 3482342"/>
              <a:gd name="connsiteX64" fmla="*/ 7449425 w 12192000"/>
              <a:gd name="connsiteY64" fmla="*/ 1810910 h 3482342"/>
              <a:gd name="connsiteX65" fmla="*/ 7342915 w 12192000"/>
              <a:gd name="connsiteY65" fmla="*/ 1819827 h 3482342"/>
              <a:gd name="connsiteX66" fmla="*/ 7255191 w 12192000"/>
              <a:gd name="connsiteY66" fmla="*/ 1834354 h 3482342"/>
              <a:gd name="connsiteX67" fmla="*/ 7131205 w 12192000"/>
              <a:gd name="connsiteY67" fmla="*/ 1845557 h 3482342"/>
              <a:gd name="connsiteX68" fmla="*/ 6941837 w 12192000"/>
              <a:gd name="connsiteY68" fmla="*/ 1840640 h 3482342"/>
              <a:gd name="connsiteX69" fmla="*/ 6837145 w 12192000"/>
              <a:gd name="connsiteY69" fmla="*/ 1870724 h 3482342"/>
              <a:gd name="connsiteX70" fmla="*/ 6753991 w 12192000"/>
              <a:gd name="connsiteY70" fmla="*/ 1860969 h 3482342"/>
              <a:gd name="connsiteX71" fmla="*/ 6727754 w 12192000"/>
              <a:gd name="connsiteY71" fmla="*/ 1882372 h 3482342"/>
              <a:gd name="connsiteX72" fmla="*/ 6723371 w 12192000"/>
              <a:gd name="connsiteY72" fmla="*/ 1886494 h 3482342"/>
              <a:gd name="connsiteX73" fmla="*/ 6702779 w 12192000"/>
              <a:gd name="connsiteY73" fmla="*/ 1893601 h 3482342"/>
              <a:gd name="connsiteX74" fmla="*/ 6686657 w 12192000"/>
              <a:gd name="connsiteY74" fmla="*/ 1907344 h 3482342"/>
              <a:gd name="connsiteX75" fmla="*/ 6651330 w 12192000"/>
              <a:gd name="connsiteY75" fmla="*/ 1922921 h 3482342"/>
              <a:gd name="connsiteX76" fmla="*/ 6622958 w 12192000"/>
              <a:gd name="connsiteY76" fmla="*/ 1936255 h 3482342"/>
              <a:gd name="connsiteX77" fmla="*/ 6522602 w 12192000"/>
              <a:gd name="connsiteY77" fmla="*/ 1954133 h 3482342"/>
              <a:gd name="connsiteX78" fmla="*/ 6444344 w 12192000"/>
              <a:gd name="connsiteY78" fmla="*/ 1969663 h 3482342"/>
              <a:gd name="connsiteX79" fmla="*/ 6409626 w 12192000"/>
              <a:gd name="connsiteY79" fmla="*/ 1978846 h 3482342"/>
              <a:gd name="connsiteX80" fmla="*/ 6333446 w 12192000"/>
              <a:gd name="connsiteY80" fmla="*/ 1997163 h 3482342"/>
              <a:gd name="connsiteX81" fmla="*/ 6294933 w 12192000"/>
              <a:gd name="connsiteY81" fmla="*/ 2019412 h 3482342"/>
              <a:gd name="connsiteX82" fmla="*/ 6238719 w 12192000"/>
              <a:gd name="connsiteY82" fmla="*/ 2042547 h 3482342"/>
              <a:gd name="connsiteX83" fmla="*/ 6187205 w 12192000"/>
              <a:gd name="connsiteY83" fmla="*/ 2060048 h 3482342"/>
              <a:gd name="connsiteX84" fmla="*/ 6138780 w 12192000"/>
              <a:gd name="connsiteY84" fmla="*/ 2081918 h 3482342"/>
              <a:gd name="connsiteX85" fmla="*/ 6120125 w 12192000"/>
              <a:gd name="connsiteY85" fmla="*/ 2109475 h 3482342"/>
              <a:gd name="connsiteX86" fmla="*/ 6056576 w 12192000"/>
              <a:gd name="connsiteY86" fmla="*/ 2120066 h 3482342"/>
              <a:gd name="connsiteX87" fmla="*/ 5993794 w 12192000"/>
              <a:gd name="connsiteY87" fmla="*/ 2122569 h 3482342"/>
              <a:gd name="connsiteX88" fmla="*/ 5943601 w 12192000"/>
              <a:gd name="connsiteY88" fmla="*/ 2137719 h 3482342"/>
              <a:gd name="connsiteX89" fmla="*/ 5898141 w 12192000"/>
              <a:gd name="connsiteY89" fmla="*/ 2144806 h 3482342"/>
              <a:gd name="connsiteX90" fmla="*/ 5855337 w 12192000"/>
              <a:gd name="connsiteY90" fmla="*/ 2137719 h 3482342"/>
              <a:gd name="connsiteX91" fmla="*/ 5817682 w 12192000"/>
              <a:gd name="connsiteY91" fmla="*/ 2157358 h 3482342"/>
              <a:gd name="connsiteX92" fmla="*/ 5735300 w 12192000"/>
              <a:gd name="connsiteY92" fmla="*/ 2158902 h 3482342"/>
              <a:gd name="connsiteX93" fmla="*/ 5591469 w 12192000"/>
              <a:gd name="connsiteY93" fmla="*/ 2178389 h 3482342"/>
              <a:gd name="connsiteX94" fmla="*/ 5505818 w 12192000"/>
              <a:gd name="connsiteY94" fmla="*/ 2194207 h 3482342"/>
              <a:gd name="connsiteX95" fmla="*/ 5452860 w 12192000"/>
              <a:gd name="connsiteY95" fmla="*/ 2180085 h 3482342"/>
              <a:gd name="connsiteX96" fmla="*/ 5414282 w 12192000"/>
              <a:gd name="connsiteY96" fmla="*/ 2183070 h 3482342"/>
              <a:gd name="connsiteX97" fmla="*/ 5368369 w 12192000"/>
              <a:gd name="connsiteY97" fmla="*/ 2204272 h 3482342"/>
              <a:gd name="connsiteX98" fmla="*/ 5336354 w 12192000"/>
              <a:gd name="connsiteY98" fmla="*/ 2218920 h 3482342"/>
              <a:gd name="connsiteX99" fmla="*/ 5291263 w 12192000"/>
              <a:gd name="connsiteY99" fmla="*/ 2239182 h 3482342"/>
              <a:gd name="connsiteX100" fmla="*/ 5255152 w 12192000"/>
              <a:gd name="connsiteY100" fmla="*/ 2247164 h 3482342"/>
              <a:gd name="connsiteX101" fmla="*/ 5233796 w 12192000"/>
              <a:gd name="connsiteY101" fmla="*/ 2268260 h 3482342"/>
              <a:gd name="connsiteX102" fmla="*/ 5212786 w 12192000"/>
              <a:gd name="connsiteY102" fmla="*/ 2296592 h 3482342"/>
              <a:gd name="connsiteX103" fmla="*/ 5173523 w 12192000"/>
              <a:gd name="connsiteY103" fmla="*/ 2309057 h 3482342"/>
              <a:gd name="connsiteX104" fmla="*/ 5123830 w 12192000"/>
              <a:gd name="connsiteY104" fmla="*/ 2307070 h 3482342"/>
              <a:gd name="connsiteX105" fmla="*/ 5065426 w 12192000"/>
              <a:gd name="connsiteY105" fmla="*/ 2324076 h 3482342"/>
              <a:gd name="connsiteX106" fmla="*/ 4975908 w 12192000"/>
              <a:gd name="connsiteY106" fmla="*/ 2364128 h 3482342"/>
              <a:gd name="connsiteX107" fmla="*/ 4913723 w 12192000"/>
              <a:gd name="connsiteY107" fmla="*/ 2385265 h 3482342"/>
              <a:gd name="connsiteX108" fmla="*/ 4746485 w 12192000"/>
              <a:gd name="connsiteY108" fmla="*/ 2451769 h 3482342"/>
              <a:gd name="connsiteX109" fmla="*/ 4681588 w 12192000"/>
              <a:gd name="connsiteY109" fmla="*/ 2467494 h 3482342"/>
              <a:gd name="connsiteX110" fmla="*/ 1783655 w 12192000"/>
              <a:gd name="connsiteY110" fmla="*/ 3163860 h 3482342"/>
              <a:gd name="connsiteX111" fmla="*/ 1325955 w 12192000"/>
              <a:gd name="connsiteY111" fmla="*/ 3176692 h 3482342"/>
              <a:gd name="connsiteX112" fmla="*/ 1190384 w 12192000"/>
              <a:gd name="connsiteY112" fmla="*/ 3203504 h 3482342"/>
              <a:gd name="connsiteX113" fmla="*/ 1094537 w 12192000"/>
              <a:gd name="connsiteY113" fmla="*/ 3229469 h 3482342"/>
              <a:gd name="connsiteX114" fmla="*/ 779276 w 12192000"/>
              <a:gd name="connsiteY114" fmla="*/ 3327290 h 3482342"/>
              <a:gd name="connsiteX115" fmla="*/ 600378 w 12192000"/>
              <a:gd name="connsiteY115" fmla="*/ 3335250 h 3482342"/>
              <a:gd name="connsiteX116" fmla="*/ 493457 w 12192000"/>
              <a:gd name="connsiteY116" fmla="*/ 3365044 h 3482342"/>
              <a:gd name="connsiteX117" fmla="*/ 349402 w 12192000"/>
              <a:gd name="connsiteY117" fmla="*/ 3380897 h 3482342"/>
              <a:gd name="connsiteX118" fmla="*/ 192183 w 12192000"/>
              <a:gd name="connsiteY118" fmla="*/ 3460075 h 3482342"/>
              <a:gd name="connsiteX119" fmla="*/ 46713 w 12192000"/>
              <a:gd name="connsiteY119" fmla="*/ 3462986 h 3482342"/>
              <a:gd name="connsiteX120" fmla="*/ 2765 w 12192000"/>
              <a:gd name="connsiteY120" fmla="*/ 3480770 h 3482342"/>
              <a:gd name="connsiteX121" fmla="*/ 0 w 12192000"/>
              <a:gd name="connsiteY121" fmla="*/ 3482342 h 3482342"/>
              <a:gd name="connsiteX122" fmla="*/ 0 w 12192000"/>
              <a:gd name="connsiteY122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405286 w 12192000"/>
              <a:gd name="connsiteY16" fmla="*/ 849086 h 3482342"/>
              <a:gd name="connsiteX17" fmla="*/ 11338523 w 12192000"/>
              <a:gd name="connsiteY17" fmla="*/ 852810 h 3482342"/>
              <a:gd name="connsiteX18" fmla="*/ 11313493 w 12192000"/>
              <a:gd name="connsiteY18" fmla="*/ 880860 h 3482342"/>
              <a:gd name="connsiteX19" fmla="*/ 11228040 w 12192000"/>
              <a:gd name="connsiteY19" fmla="*/ 958953 h 3482342"/>
              <a:gd name="connsiteX20" fmla="*/ 11196987 w 12192000"/>
              <a:gd name="connsiteY20" fmla="*/ 1000897 h 3482342"/>
              <a:gd name="connsiteX21" fmla="*/ 11193568 w 12192000"/>
              <a:gd name="connsiteY21" fmla="*/ 1039464 h 3482342"/>
              <a:gd name="connsiteX22" fmla="*/ 11175804 w 12192000"/>
              <a:gd name="connsiteY22" fmla="*/ 1067977 h 3482342"/>
              <a:gd name="connsiteX23" fmla="*/ 11120819 w 12192000"/>
              <a:gd name="connsiteY23" fmla="*/ 1126133 h 3482342"/>
              <a:gd name="connsiteX24" fmla="*/ 11028687 w 12192000"/>
              <a:gd name="connsiteY24" fmla="*/ 1199018 h 3482342"/>
              <a:gd name="connsiteX25" fmla="*/ 10960443 w 12192000"/>
              <a:gd name="connsiteY25" fmla="*/ 1244502 h 3482342"/>
              <a:gd name="connsiteX26" fmla="*/ 10850998 w 12192000"/>
              <a:gd name="connsiteY26" fmla="*/ 1269215 h 3482342"/>
              <a:gd name="connsiteX27" fmla="*/ 10815658 w 12192000"/>
              <a:gd name="connsiteY27" fmla="*/ 1287849 h 3482342"/>
              <a:gd name="connsiteX28" fmla="*/ 10679906 w 12192000"/>
              <a:gd name="connsiteY28" fmla="*/ 1324988 h 3482342"/>
              <a:gd name="connsiteX29" fmla="*/ 10636304 w 12192000"/>
              <a:gd name="connsiteY29" fmla="*/ 1317928 h 3482342"/>
              <a:gd name="connsiteX30" fmla="*/ 10603863 w 12192000"/>
              <a:gd name="connsiteY30" fmla="*/ 1346886 h 3482342"/>
              <a:gd name="connsiteX31" fmla="*/ 10573203 w 12192000"/>
              <a:gd name="connsiteY31" fmla="*/ 1351996 h 3482342"/>
              <a:gd name="connsiteX32" fmla="*/ 10513263 w 12192000"/>
              <a:gd name="connsiteY32" fmla="*/ 1350756 h 3482342"/>
              <a:gd name="connsiteX33" fmla="*/ 10464012 w 12192000"/>
              <a:gd name="connsiteY33" fmla="*/ 1391778 h 3482342"/>
              <a:gd name="connsiteX34" fmla="*/ 10405409 w 12192000"/>
              <a:gd name="connsiteY34" fmla="*/ 1422789 h 3482342"/>
              <a:gd name="connsiteX35" fmla="*/ 10370530 w 12192000"/>
              <a:gd name="connsiteY35" fmla="*/ 1441596 h 3482342"/>
              <a:gd name="connsiteX36" fmla="*/ 10314361 w 12192000"/>
              <a:gd name="connsiteY36" fmla="*/ 1466924 h 3482342"/>
              <a:gd name="connsiteX37" fmla="*/ 10264922 w 12192000"/>
              <a:gd name="connsiteY37" fmla="*/ 1472107 h 3482342"/>
              <a:gd name="connsiteX38" fmla="*/ 10201385 w 12192000"/>
              <a:gd name="connsiteY38" fmla="*/ 1477515 h 3482342"/>
              <a:gd name="connsiteX39" fmla="*/ 10120184 w 12192000"/>
              <a:gd name="connsiteY39" fmla="*/ 1466924 h 3482342"/>
              <a:gd name="connsiteX40" fmla="*/ 10058690 w 12192000"/>
              <a:gd name="connsiteY40" fmla="*/ 1474888 h 3482342"/>
              <a:gd name="connsiteX41" fmla="*/ 10004424 w 12192000"/>
              <a:gd name="connsiteY41" fmla="*/ 1489801 h 3482342"/>
              <a:gd name="connsiteX42" fmla="*/ 9999951 w 12192000"/>
              <a:gd name="connsiteY42" fmla="*/ 1499127 h 3482342"/>
              <a:gd name="connsiteX43" fmla="*/ 9845462 w 12192000"/>
              <a:gd name="connsiteY43" fmla="*/ 1548192 h 3482342"/>
              <a:gd name="connsiteX44" fmla="*/ 9736156 w 12192000"/>
              <a:gd name="connsiteY44" fmla="*/ 1581928 h 3482342"/>
              <a:gd name="connsiteX45" fmla="*/ 9693355 w 12192000"/>
              <a:gd name="connsiteY45" fmla="*/ 1602632 h 3482342"/>
              <a:gd name="connsiteX46" fmla="*/ 9664242 w 12192000"/>
              <a:gd name="connsiteY46" fmla="*/ 1622075 h 3482342"/>
              <a:gd name="connsiteX47" fmla="*/ 9579195 w 12192000"/>
              <a:gd name="connsiteY47" fmla="*/ 1648017 h 3482342"/>
              <a:gd name="connsiteX48" fmla="*/ 9433652 w 12192000"/>
              <a:gd name="connsiteY48" fmla="*/ 1681174 h 3482342"/>
              <a:gd name="connsiteX49" fmla="*/ 9403775 w 12192000"/>
              <a:gd name="connsiteY49" fmla="*/ 1690403 h 3482342"/>
              <a:gd name="connsiteX50" fmla="*/ 9382503 w 12192000"/>
              <a:gd name="connsiteY50" fmla="*/ 1706957 h 3482342"/>
              <a:gd name="connsiteX51" fmla="*/ 9381410 w 12192000"/>
              <a:gd name="connsiteY51" fmla="*/ 1718312 h 3482342"/>
              <a:gd name="connsiteX52" fmla="*/ 9365685 w 12192000"/>
              <a:gd name="connsiteY52" fmla="*/ 1724772 h 3482342"/>
              <a:gd name="connsiteX53" fmla="*/ 9278020 w 12192000"/>
              <a:gd name="connsiteY53" fmla="*/ 1741161 h 3482342"/>
              <a:gd name="connsiteX54" fmla="*/ 9217145 w 12192000"/>
              <a:gd name="connsiteY54" fmla="*/ 1771195 h 3482342"/>
              <a:gd name="connsiteX55" fmla="*/ 8955875 w 12192000"/>
              <a:gd name="connsiteY55" fmla="*/ 1796806 h 3482342"/>
              <a:gd name="connsiteX56" fmla="*/ 8648415 w 12192000"/>
              <a:gd name="connsiteY56" fmla="*/ 1878623 h 3482342"/>
              <a:gd name="connsiteX57" fmla="*/ 8495949 w 12192000"/>
              <a:gd name="connsiteY57" fmla="*/ 1902425 h 3482342"/>
              <a:gd name="connsiteX58" fmla="*/ 8236214 w 12192000"/>
              <a:gd name="connsiteY58" fmla="*/ 1909725 h 3482342"/>
              <a:gd name="connsiteX59" fmla="*/ 8132104 w 12192000"/>
              <a:gd name="connsiteY59" fmla="*/ 1895727 h 3482342"/>
              <a:gd name="connsiteX60" fmla="*/ 7918078 w 12192000"/>
              <a:gd name="connsiteY60" fmla="*/ 1862668 h 3482342"/>
              <a:gd name="connsiteX61" fmla="*/ 7817899 w 12192000"/>
              <a:gd name="connsiteY61" fmla="*/ 1862176 h 3482342"/>
              <a:gd name="connsiteX62" fmla="*/ 7768994 w 12192000"/>
              <a:gd name="connsiteY62" fmla="*/ 1855721 h 3482342"/>
              <a:gd name="connsiteX63" fmla="*/ 7618027 w 12192000"/>
              <a:gd name="connsiteY63" fmla="*/ 1830959 h 3482342"/>
              <a:gd name="connsiteX64" fmla="*/ 7449425 w 12192000"/>
              <a:gd name="connsiteY64" fmla="*/ 1810910 h 3482342"/>
              <a:gd name="connsiteX65" fmla="*/ 7342915 w 12192000"/>
              <a:gd name="connsiteY65" fmla="*/ 1819827 h 3482342"/>
              <a:gd name="connsiteX66" fmla="*/ 7255191 w 12192000"/>
              <a:gd name="connsiteY66" fmla="*/ 1834354 h 3482342"/>
              <a:gd name="connsiteX67" fmla="*/ 7131205 w 12192000"/>
              <a:gd name="connsiteY67" fmla="*/ 1845557 h 3482342"/>
              <a:gd name="connsiteX68" fmla="*/ 6941837 w 12192000"/>
              <a:gd name="connsiteY68" fmla="*/ 1840640 h 3482342"/>
              <a:gd name="connsiteX69" fmla="*/ 6837145 w 12192000"/>
              <a:gd name="connsiteY69" fmla="*/ 1870724 h 3482342"/>
              <a:gd name="connsiteX70" fmla="*/ 6753991 w 12192000"/>
              <a:gd name="connsiteY70" fmla="*/ 1860969 h 3482342"/>
              <a:gd name="connsiteX71" fmla="*/ 6727754 w 12192000"/>
              <a:gd name="connsiteY71" fmla="*/ 1882372 h 3482342"/>
              <a:gd name="connsiteX72" fmla="*/ 6723371 w 12192000"/>
              <a:gd name="connsiteY72" fmla="*/ 1886494 h 3482342"/>
              <a:gd name="connsiteX73" fmla="*/ 6702779 w 12192000"/>
              <a:gd name="connsiteY73" fmla="*/ 1893601 h 3482342"/>
              <a:gd name="connsiteX74" fmla="*/ 6686657 w 12192000"/>
              <a:gd name="connsiteY74" fmla="*/ 1907344 h 3482342"/>
              <a:gd name="connsiteX75" fmla="*/ 6651330 w 12192000"/>
              <a:gd name="connsiteY75" fmla="*/ 1922921 h 3482342"/>
              <a:gd name="connsiteX76" fmla="*/ 6622958 w 12192000"/>
              <a:gd name="connsiteY76" fmla="*/ 1936255 h 3482342"/>
              <a:gd name="connsiteX77" fmla="*/ 6522602 w 12192000"/>
              <a:gd name="connsiteY77" fmla="*/ 1954133 h 3482342"/>
              <a:gd name="connsiteX78" fmla="*/ 6444344 w 12192000"/>
              <a:gd name="connsiteY78" fmla="*/ 1969663 h 3482342"/>
              <a:gd name="connsiteX79" fmla="*/ 6409626 w 12192000"/>
              <a:gd name="connsiteY79" fmla="*/ 1978846 h 3482342"/>
              <a:gd name="connsiteX80" fmla="*/ 6333446 w 12192000"/>
              <a:gd name="connsiteY80" fmla="*/ 1997163 h 3482342"/>
              <a:gd name="connsiteX81" fmla="*/ 6294933 w 12192000"/>
              <a:gd name="connsiteY81" fmla="*/ 2019412 h 3482342"/>
              <a:gd name="connsiteX82" fmla="*/ 6238719 w 12192000"/>
              <a:gd name="connsiteY82" fmla="*/ 2042547 h 3482342"/>
              <a:gd name="connsiteX83" fmla="*/ 6187205 w 12192000"/>
              <a:gd name="connsiteY83" fmla="*/ 2060048 h 3482342"/>
              <a:gd name="connsiteX84" fmla="*/ 6138780 w 12192000"/>
              <a:gd name="connsiteY84" fmla="*/ 2081918 h 3482342"/>
              <a:gd name="connsiteX85" fmla="*/ 6120125 w 12192000"/>
              <a:gd name="connsiteY85" fmla="*/ 2109475 h 3482342"/>
              <a:gd name="connsiteX86" fmla="*/ 6056576 w 12192000"/>
              <a:gd name="connsiteY86" fmla="*/ 2120066 h 3482342"/>
              <a:gd name="connsiteX87" fmla="*/ 5993794 w 12192000"/>
              <a:gd name="connsiteY87" fmla="*/ 2122569 h 3482342"/>
              <a:gd name="connsiteX88" fmla="*/ 5943601 w 12192000"/>
              <a:gd name="connsiteY88" fmla="*/ 2137719 h 3482342"/>
              <a:gd name="connsiteX89" fmla="*/ 5898141 w 12192000"/>
              <a:gd name="connsiteY89" fmla="*/ 2144806 h 3482342"/>
              <a:gd name="connsiteX90" fmla="*/ 5855337 w 12192000"/>
              <a:gd name="connsiteY90" fmla="*/ 2137719 h 3482342"/>
              <a:gd name="connsiteX91" fmla="*/ 5817682 w 12192000"/>
              <a:gd name="connsiteY91" fmla="*/ 2157358 h 3482342"/>
              <a:gd name="connsiteX92" fmla="*/ 5735300 w 12192000"/>
              <a:gd name="connsiteY92" fmla="*/ 2158902 h 3482342"/>
              <a:gd name="connsiteX93" fmla="*/ 5591469 w 12192000"/>
              <a:gd name="connsiteY93" fmla="*/ 2178389 h 3482342"/>
              <a:gd name="connsiteX94" fmla="*/ 5505818 w 12192000"/>
              <a:gd name="connsiteY94" fmla="*/ 2194207 h 3482342"/>
              <a:gd name="connsiteX95" fmla="*/ 5452860 w 12192000"/>
              <a:gd name="connsiteY95" fmla="*/ 2180085 h 3482342"/>
              <a:gd name="connsiteX96" fmla="*/ 5414282 w 12192000"/>
              <a:gd name="connsiteY96" fmla="*/ 2183070 h 3482342"/>
              <a:gd name="connsiteX97" fmla="*/ 5368369 w 12192000"/>
              <a:gd name="connsiteY97" fmla="*/ 2204272 h 3482342"/>
              <a:gd name="connsiteX98" fmla="*/ 5336354 w 12192000"/>
              <a:gd name="connsiteY98" fmla="*/ 2218920 h 3482342"/>
              <a:gd name="connsiteX99" fmla="*/ 5291263 w 12192000"/>
              <a:gd name="connsiteY99" fmla="*/ 2239182 h 3482342"/>
              <a:gd name="connsiteX100" fmla="*/ 5255152 w 12192000"/>
              <a:gd name="connsiteY100" fmla="*/ 2247164 h 3482342"/>
              <a:gd name="connsiteX101" fmla="*/ 5233796 w 12192000"/>
              <a:gd name="connsiteY101" fmla="*/ 2268260 h 3482342"/>
              <a:gd name="connsiteX102" fmla="*/ 5212786 w 12192000"/>
              <a:gd name="connsiteY102" fmla="*/ 2296592 h 3482342"/>
              <a:gd name="connsiteX103" fmla="*/ 5173523 w 12192000"/>
              <a:gd name="connsiteY103" fmla="*/ 2309057 h 3482342"/>
              <a:gd name="connsiteX104" fmla="*/ 5123830 w 12192000"/>
              <a:gd name="connsiteY104" fmla="*/ 2307070 h 3482342"/>
              <a:gd name="connsiteX105" fmla="*/ 5065426 w 12192000"/>
              <a:gd name="connsiteY105" fmla="*/ 2324076 h 3482342"/>
              <a:gd name="connsiteX106" fmla="*/ 4975908 w 12192000"/>
              <a:gd name="connsiteY106" fmla="*/ 2364128 h 3482342"/>
              <a:gd name="connsiteX107" fmla="*/ 4913723 w 12192000"/>
              <a:gd name="connsiteY107" fmla="*/ 2385265 h 3482342"/>
              <a:gd name="connsiteX108" fmla="*/ 4746485 w 12192000"/>
              <a:gd name="connsiteY108" fmla="*/ 2451769 h 3482342"/>
              <a:gd name="connsiteX109" fmla="*/ 4681588 w 12192000"/>
              <a:gd name="connsiteY109" fmla="*/ 2467494 h 3482342"/>
              <a:gd name="connsiteX110" fmla="*/ 1783655 w 12192000"/>
              <a:gd name="connsiteY110" fmla="*/ 3163860 h 3482342"/>
              <a:gd name="connsiteX111" fmla="*/ 1325955 w 12192000"/>
              <a:gd name="connsiteY111" fmla="*/ 3176692 h 3482342"/>
              <a:gd name="connsiteX112" fmla="*/ 1190384 w 12192000"/>
              <a:gd name="connsiteY112" fmla="*/ 3203504 h 3482342"/>
              <a:gd name="connsiteX113" fmla="*/ 1094537 w 12192000"/>
              <a:gd name="connsiteY113" fmla="*/ 3229469 h 3482342"/>
              <a:gd name="connsiteX114" fmla="*/ 779276 w 12192000"/>
              <a:gd name="connsiteY114" fmla="*/ 3327290 h 3482342"/>
              <a:gd name="connsiteX115" fmla="*/ 600378 w 12192000"/>
              <a:gd name="connsiteY115" fmla="*/ 3335250 h 3482342"/>
              <a:gd name="connsiteX116" fmla="*/ 493457 w 12192000"/>
              <a:gd name="connsiteY116" fmla="*/ 3365044 h 3482342"/>
              <a:gd name="connsiteX117" fmla="*/ 349402 w 12192000"/>
              <a:gd name="connsiteY117" fmla="*/ 3380897 h 3482342"/>
              <a:gd name="connsiteX118" fmla="*/ 192183 w 12192000"/>
              <a:gd name="connsiteY118" fmla="*/ 3460075 h 3482342"/>
              <a:gd name="connsiteX119" fmla="*/ 46713 w 12192000"/>
              <a:gd name="connsiteY119" fmla="*/ 3462986 h 3482342"/>
              <a:gd name="connsiteX120" fmla="*/ 2765 w 12192000"/>
              <a:gd name="connsiteY120" fmla="*/ 3480770 h 3482342"/>
              <a:gd name="connsiteX121" fmla="*/ 0 w 12192000"/>
              <a:gd name="connsiteY121" fmla="*/ 3482342 h 3482342"/>
              <a:gd name="connsiteX122" fmla="*/ 0 w 12192000"/>
              <a:gd name="connsiteY122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405286 w 12192000"/>
              <a:gd name="connsiteY16" fmla="*/ 849086 h 3482342"/>
              <a:gd name="connsiteX17" fmla="*/ 11338523 w 12192000"/>
              <a:gd name="connsiteY17" fmla="*/ 852810 h 3482342"/>
              <a:gd name="connsiteX18" fmla="*/ 11313493 w 12192000"/>
              <a:gd name="connsiteY18" fmla="*/ 880860 h 3482342"/>
              <a:gd name="connsiteX19" fmla="*/ 11228040 w 12192000"/>
              <a:gd name="connsiteY19" fmla="*/ 958953 h 3482342"/>
              <a:gd name="connsiteX20" fmla="*/ 11196987 w 12192000"/>
              <a:gd name="connsiteY20" fmla="*/ 1000897 h 3482342"/>
              <a:gd name="connsiteX21" fmla="*/ 11193568 w 12192000"/>
              <a:gd name="connsiteY21" fmla="*/ 1039464 h 3482342"/>
              <a:gd name="connsiteX22" fmla="*/ 11175804 w 12192000"/>
              <a:gd name="connsiteY22" fmla="*/ 1067977 h 3482342"/>
              <a:gd name="connsiteX23" fmla="*/ 11133438 w 12192000"/>
              <a:gd name="connsiteY23" fmla="*/ 1106812 h 3482342"/>
              <a:gd name="connsiteX24" fmla="*/ 11120819 w 12192000"/>
              <a:gd name="connsiteY24" fmla="*/ 1126133 h 3482342"/>
              <a:gd name="connsiteX25" fmla="*/ 11028687 w 12192000"/>
              <a:gd name="connsiteY25" fmla="*/ 1199018 h 3482342"/>
              <a:gd name="connsiteX26" fmla="*/ 10960443 w 12192000"/>
              <a:gd name="connsiteY26" fmla="*/ 1244502 h 3482342"/>
              <a:gd name="connsiteX27" fmla="*/ 10850998 w 12192000"/>
              <a:gd name="connsiteY27" fmla="*/ 1269215 h 3482342"/>
              <a:gd name="connsiteX28" fmla="*/ 10815658 w 12192000"/>
              <a:gd name="connsiteY28" fmla="*/ 1287849 h 3482342"/>
              <a:gd name="connsiteX29" fmla="*/ 10679906 w 12192000"/>
              <a:gd name="connsiteY29" fmla="*/ 1324988 h 3482342"/>
              <a:gd name="connsiteX30" fmla="*/ 10636304 w 12192000"/>
              <a:gd name="connsiteY30" fmla="*/ 1317928 h 3482342"/>
              <a:gd name="connsiteX31" fmla="*/ 10603863 w 12192000"/>
              <a:gd name="connsiteY31" fmla="*/ 1346886 h 3482342"/>
              <a:gd name="connsiteX32" fmla="*/ 10573203 w 12192000"/>
              <a:gd name="connsiteY32" fmla="*/ 1351996 h 3482342"/>
              <a:gd name="connsiteX33" fmla="*/ 10513263 w 12192000"/>
              <a:gd name="connsiteY33" fmla="*/ 1350756 h 3482342"/>
              <a:gd name="connsiteX34" fmla="*/ 10464012 w 12192000"/>
              <a:gd name="connsiteY34" fmla="*/ 1391778 h 3482342"/>
              <a:gd name="connsiteX35" fmla="*/ 10405409 w 12192000"/>
              <a:gd name="connsiteY35" fmla="*/ 1422789 h 3482342"/>
              <a:gd name="connsiteX36" fmla="*/ 10370530 w 12192000"/>
              <a:gd name="connsiteY36" fmla="*/ 1441596 h 3482342"/>
              <a:gd name="connsiteX37" fmla="*/ 10314361 w 12192000"/>
              <a:gd name="connsiteY37" fmla="*/ 1466924 h 3482342"/>
              <a:gd name="connsiteX38" fmla="*/ 10264922 w 12192000"/>
              <a:gd name="connsiteY38" fmla="*/ 1472107 h 3482342"/>
              <a:gd name="connsiteX39" fmla="*/ 10201385 w 12192000"/>
              <a:gd name="connsiteY39" fmla="*/ 1477515 h 3482342"/>
              <a:gd name="connsiteX40" fmla="*/ 10120184 w 12192000"/>
              <a:gd name="connsiteY40" fmla="*/ 1466924 h 3482342"/>
              <a:gd name="connsiteX41" fmla="*/ 10058690 w 12192000"/>
              <a:gd name="connsiteY41" fmla="*/ 1474888 h 3482342"/>
              <a:gd name="connsiteX42" fmla="*/ 10004424 w 12192000"/>
              <a:gd name="connsiteY42" fmla="*/ 1489801 h 3482342"/>
              <a:gd name="connsiteX43" fmla="*/ 9999951 w 12192000"/>
              <a:gd name="connsiteY43" fmla="*/ 1499127 h 3482342"/>
              <a:gd name="connsiteX44" fmla="*/ 9845462 w 12192000"/>
              <a:gd name="connsiteY44" fmla="*/ 1548192 h 3482342"/>
              <a:gd name="connsiteX45" fmla="*/ 9736156 w 12192000"/>
              <a:gd name="connsiteY45" fmla="*/ 1581928 h 3482342"/>
              <a:gd name="connsiteX46" fmla="*/ 9693355 w 12192000"/>
              <a:gd name="connsiteY46" fmla="*/ 1602632 h 3482342"/>
              <a:gd name="connsiteX47" fmla="*/ 9664242 w 12192000"/>
              <a:gd name="connsiteY47" fmla="*/ 1622075 h 3482342"/>
              <a:gd name="connsiteX48" fmla="*/ 9579195 w 12192000"/>
              <a:gd name="connsiteY48" fmla="*/ 1648017 h 3482342"/>
              <a:gd name="connsiteX49" fmla="*/ 9433652 w 12192000"/>
              <a:gd name="connsiteY49" fmla="*/ 1681174 h 3482342"/>
              <a:gd name="connsiteX50" fmla="*/ 9403775 w 12192000"/>
              <a:gd name="connsiteY50" fmla="*/ 1690403 h 3482342"/>
              <a:gd name="connsiteX51" fmla="*/ 9382503 w 12192000"/>
              <a:gd name="connsiteY51" fmla="*/ 1706957 h 3482342"/>
              <a:gd name="connsiteX52" fmla="*/ 9381410 w 12192000"/>
              <a:gd name="connsiteY52" fmla="*/ 1718312 h 3482342"/>
              <a:gd name="connsiteX53" fmla="*/ 9365685 w 12192000"/>
              <a:gd name="connsiteY53" fmla="*/ 1724772 h 3482342"/>
              <a:gd name="connsiteX54" fmla="*/ 9278020 w 12192000"/>
              <a:gd name="connsiteY54" fmla="*/ 1741161 h 3482342"/>
              <a:gd name="connsiteX55" fmla="*/ 9217145 w 12192000"/>
              <a:gd name="connsiteY55" fmla="*/ 1771195 h 3482342"/>
              <a:gd name="connsiteX56" fmla="*/ 8955875 w 12192000"/>
              <a:gd name="connsiteY56" fmla="*/ 1796806 h 3482342"/>
              <a:gd name="connsiteX57" fmla="*/ 8648415 w 12192000"/>
              <a:gd name="connsiteY57" fmla="*/ 1878623 h 3482342"/>
              <a:gd name="connsiteX58" fmla="*/ 8495949 w 12192000"/>
              <a:gd name="connsiteY58" fmla="*/ 1902425 h 3482342"/>
              <a:gd name="connsiteX59" fmla="*/ 8236214 w 12192000"/>
              <a:gd name="connsiteY59" fmla="*/ 1909725 h 3482342"/>
              <a:gd name="connsiteX60" fmla="*/ 8132104 w 12192000"/>
              <a:gd name="connsiteY60" fmla="*/ 1895727 h 3482342"/>
              <a:gd name="connsiteX61" fmla="*/ 7918078 w 12192000"/>
              <a:gd name="connsiteY61" fmla="*/ 1862668 h 3482342"/>
              <a:gd name="connsiteX62" fmla="*/ 7817899 w 12192000"/>
              <a:gd name="connsiteY62" fmla="*/ 1862176 h 3482342"/>
              <a:gd name="connsiteX63" fmla="*/ 7768994 w 12192000"/>
              <a:gd name="connsiteY63" fmla="*/ 1855721 h 3482342"/>
              <a:gd name="connsiteX64" fmla="*/ 7618027 w 12192000"/>
              <a:gd name="connsiteY64" fmla="*/ 1830959 h 3482342"/>
              <a:gd name="connsiteX65" fmla="*/ 7449425 w 12192000"/>
              <a:gd name="connsiteY65" fmla="*/ 1810910 h 3482342"/>
              <a:gd name="connsiteX66" fmla="*/ 7342915 w 12192000"/>
              <a:gd name="connsiteY66" fmla="*/ 1819827 h 3482342"/>
              <a:gd name="connsiteX67" fmla="*/ 7255191 w 12192000"/>
              <a:gd name="connsiteY67" fmla="*/ 1834354 h 3482342"/>
              <a:gd name="connsiteX68" fmla="*/ 7131205 w 12192000"/>
              <a:gd name="connsiteY68" fmla="*/ 1845557 h 3482342"/>
              <a:gd name="connsiteX69" fmla="*/ 6941837 w 12192000"/>
              <a:gd name="connsiteY69" fmla="*/ 1840640 h 3482342"/>
              <a:gd name="connsiteX70" fmla="*/ 6837145 w 12192000"/>
              <a:gd name="connsiteY70" fmla="*/ 1870724 h 3482342"/>
              <a:gd name="connsiteX71" fmla="*/ 6753991 w 12192000"/>
              <a:gd name="connsiteY71" fmla="*/ 1860969 h 3482342"/>
              <a:gd name="connsiteX72" fmla="*/ 6727754 w 12192000"/>
              <a:gd name="connsiteY72" fmla="*/ 1882372 h 3482342"/>
              <a:gd name="connsiteX73" fmla="*/ 6723371 w 12192000"/>
              <a:gd name="connsiteY73" fmla="*/ 1886494 h 3482342"/>
              <a:gd name="connsiteX74" fmla="*/ 6702779 w 12192000"/>
              <a:gd name="connsiteY74" fmla="*/ 1893601 h 3482342"/>
              <a:gd name="connsiteX75" fmla="*/ 6686657 w 12192000"/>
              <a:gd name="connsiteY75" fmla="*/ 1907344 h 3482342"/>
              <a:gd name="connsiteX76" fmla="*/ 6651330 w 12192000"/>
              <a:gd name="connsiteY76" fmla="*/ 1922921 h 3482342"/>
              <a:gd name="connsiteX77" fmla="*/ 6622958 w 12192000"/>
              <a:gd name="connsiteY77" fmla="*/ 1936255 h 3482342"/>
              <a:gd name="connsiteX78" fmla="*/ 6522602 w 12192000"/>
              <a:gd name="connsiteY78" fmla="*/ 1954133 h 3482342"/>
              <a:gd name="connsiteX79" fmla="*/ 6444344 w 12192000"/>
              <a:gd name="connsiteY79" fmla="*/ 1969663 h 3482342"/>
              <a:gd name="connsiteX80" fmla="*/ 6409626 w 12192000"/>
              <a:gd name="connsiteY80" fmla="*/ 1978846 h 3482342"/>
              <a:gd name="connsiteX81" fmla="*/ 6333446 w 12192000"/>
              <a:gd name="connsiteY81" fmla="*/ 1997163 h 3482342"/>
              <a:gd name="connsiteX82" fmla="*/ 6294933 w 12192000"/>
              <a:gd name="connsiteY82" fmla="*/ 2019412 h 3482342"/>
              <a:gd name="connsiteX83" fmla="*/ 6238719 w 12192000"/>
              <a:gd name="connsiteY83" fmla="*/ 2042547 h 3482342"/>
              <a:gd name="connsiteX84" fmla="*/ 6187205 w 12192000"/>
              <a:gd name="connsiteY84" fmla="*/ 2060048 h 3482342"/>
              <a:gd name="connsiteX85" fmla="*/ 6138780 w 12192000"/>
              <a:gd name="connsiteY85" fmla="*/ 2081918 h 3482342"/>
              <a:gd name="connsiteX86" fmla="*/ 6120125 w 12192000"/>
              <a:gd name="connsiteY86" fmla="*/ 2109475 h 3482342"/>
              <a:gd name="connsiteX87" fmla="*/ 6056576 w 12192000"/>
              <a:gd name="connsiteY87" fmla="*/ 2120066 h 3482342"/>
              <a:gd name="connsiteX88" fmla="*/ 5993794 w 12192000"/>
              <a:gd name="connsiteY88" fmla="*/ 2122569 h 3482342"/>
              <a:gd name="connsiteX89" fmla="*/ 5943601 w 12192000"/>
              <a:gd name="connsiteY89" fmla="*/ 2137719 h 3482342"/>
              <a:gd name="connsiteX90" fmla="*/ 5898141 w 12192000"/>
              <a:gd name="connsiteY90" fmla="*/ 2144806 h 3482342"/>
              <a:gd name="connsiteX91" fmla="*/ 5855337 w 12192000"/>
              <a:gd name="connsiteY91" fmla="*/ 2137719 h 3482342"/>
              <a:gd name="connsiteX92" fmla="*/ 5817682 w 12192000"/>
              <a:gd name="connsiteY92" fmla="*/ 2157358 h 3482342"/>
              <a:gd name="connsiteX93" fmla="*/ 5735300 w 12192000"/>
              <a:gd name="connsiteY93" fmla="*/ 2158902 h 3482342"/>
              <a:gd name="connsiteX94" fmla="*/ 5591469 w 12192000"/>
              <a:gd name="connsiteY94" fmla="*/ 2178389 h 3482342"/>
              <a:gd name="connsiteX95" fmla="*/ 5505818 w 12192000"/>
              <a:gd name="connsiteY95" fmla="*/ 2194207 h 3482342"/>
              <a:gd name="connsiteX96" fmla="*/ 5452860 w 12192000"/>
              <a:gd name="connsiteY96" fmla="*/ 2180085 h 3482342"/>
              <a:gd name="connsiteX97" fmla="*/ 5414282 w 12192000"/>
              <a:gd name="connsiteY97" fmla="*/ 2183070 h 3482342"/>
              <a:gd name="connsiteX98" fmla="*/ 5368369 w 12192000"/>
              <a:gd name="connsiteY98" fmla="*/ 2204272 h 3482342"/>
              <a:gd name="connsiteX99" fmla="*/ 5336354 w 12192000"/>
              <a:gd name="connsiteY99" fmla="*/ 2218920 h 3482342"/>
              <a:gd name="connsiteX100" fmla="*/ 5291263 w 12192000"/>
              <a:gd name="connsiteY100" fmla="*/ 2239182 h 3482342"/>
              <a:gd name="connsiteX101" fmla="*/ 5255152 w 12192000"/>
              <a:gd name="connsiteY101" fmla="*/ 2247164 h 3482342"/>
              <a:gd name="connsiteX102" fmla="*/ 5233796 w 12192000"/>
              <a:gd name="connsiteY102" fmla="*/ 2268260 h 3482342"/>
              <a:gd name="connsiteX103" fmla="*/ 5212786 w 12192000"/>
              <a:gd name="connsiteY103" fmla="*/ 2296592 h 3482342"/>
              <a:gd name="connsiteX104" fmla="*/ 5173523 w 12192000"/>
              <a:gd name="connsiteY104" fmla="*/ 2309057 h 3482342"/>
              <a:gd name="connsiteX105" fmla="*/ 5123830 w 12192000"/>
              <a:gd name="connsiteY105" fmla="*/ 2307070 h 3482342"/>
              <a:gd name="connsiteX106" fmla="*/ 5065426 w 12192000"/>
              <a:gd name="connsiteY106" fmla="*/ 2324076 h 3482342"/>
              <a:gd name="connsiteX107" fmla="*/ 4975908 w 12192000"/>
              <a:gd name="connsiteY107" fmla="*/ 2364128 h 3482342"/>
              <a:gd name="connsiteX108" fmla="*/ 4913723 w 12192000"/>
              <a:gd name="connsiteY108" fmla="*/ 2385265 h 3482342"/>
              <a:gd name="connsiteX109" fmla="*/ 4746485 w 12192000"/>
              <a:gd name="connsiteY109" fmla="*/ 2451769 h 3482342"/>
              <a:gd name="connsiteX110" fmla="*/ 4681588 w 12192000"/>
              <a:gd name="connsiteY110" fmla="*/ 2467494 h 3482342"/>
              <a:gd name="connsiteX111" fmla="*/ 1783655 w 12192000"/>
              <a:gd name="connsiteY111" fmla="*/ 3163860 h 3482342"/>
              <a:gd name="connsiteX112" fmla="*/ 1325955 w 12192000"/>
              <a:gd name="connsiteY112" fmla="*/ 3176692 h 3482342"/>
              <a:gd name="connsiteX113" fmla="*/ 1190384 w 12192000"/>
              <a:gd name="connsiteY113" fmla="*/ 3203504 h 3482342"/>
              <a:gd name="connsiteX114" fmla="*/ 1094537 w 12192000"/>
              <a:gd name="connsiteY114" fmla="*/ 3229469 h 3482342"/>
              <a:gd name="connsiteX115" fmla="*/ 779276 w 12192000"/>
              <a:gd name="connsiteY115" fmla="*/ 3327290 h 3482342"/>
              <a:gd name="connsiteX116" fmla="*/ 600378 w 12192000"/>
              <a:gd name="connsiteY116" fmla="*/ 3335250 h 3482342"/>
              <a:gd name="connsiteX117" fmla="*/ 493457 w 12192000"/>
              <a:gd name="connsiteY117" fmla="*/ 3365044 h 3482342"/>
              <a:gd name="connsiteX118" fmla="*/ 349402 w 12192000"/>
              <a:gd name="connsiteY118" fmla="*/ 3380897 h 3482342"/>
              <a:gd name="connsiteX119" fmla="*/ 192183 w 12192000"/>
              <a:gd name="connsiteY119" fmla="*/ 3460075 h 3482342"/>
              <a:gd name="connsiteX120" fmla="*/ 46713 w 12192000"/>
              <a:gd name="connsiteY120" fmla="*/ 3462986 h 3482342"/>
              <a:gd name="connsiteX121" fmla="*/ 2765 w 12192000"/>
              <a:gd name="connsiteY121" fmla="*/ 3480770 h 3482342"/>
              <a:gd name="connsiteX122" fmla="*/ 0 w 12192000"/>
              <a:gd name="connsiteY122" fmla="*/ 3482342 h 3482342"/>
              <a:gd name="connsiteX123" fmla="*/ 0 w 12192000"/>
              <a:gd name="connsiteY123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405286 w 12192000"/>
              <a:gd name="connsiteY16" fmla="*/ 849086 h 3482342"/>
              <a:gd name="connsiteX17" fmla="*/ 11338523 w 12192000"/>
              <a:gd name="connsiteY17" fmla="*/ 852810 h 3482342"/>
              <a:gd name="connsiteX18" fmla="*/ 11313493 w 12192000"/>
              <a:gd name="connsiteY18" fmla="*/ 880860 h 3482342"/>
              <a:gd name="connsiteX19" fmla="*/ 11228040 w 12192000"/>
              <a:gd name="connsiteY19" fmla="*/ 958953 h 3482342"/>
              <a:gd name="connsiteX20" fmla="*/ 11196987 w 12192000"/>
              <a:gd name="connsiteY20" fmla="*/ 1000897 h 3482342"/>
              <a:gd name="connsiteX21" fmla="*/ 11193568 w 12192000"/>
              <a:gd name="connsiteY21" fmla="*/ 1039464 h 3482342"/>
              <a:gd name="connsiteX22" fmla="*/ 11175804 w 12192000"/>
              <a:gd name="connsiteY22" fmla="*/ 1067977 h 3482342"/>
              <a:gd name="connsiteX23" fmla="*/ 11133438 w 12192000"/>
              <a:gd name="connsiteY23" fmla="*/ 1106812 h 3482342"/>
              <a:gd name="connsiteX24" fmla="*/ 11120819 w 12192000"/>
              <a:gd name="connsiteY24" fmla="*/ 1126133 h 3482342"/>
              <a:gd name="connsiteX25" fmla="*/ 11028687 w 12192000"/>
              <a:gd name="connsiteY25" fmla="*/ 1199018 h 3482342"/>
              <a:gd name="connsiteX26" fmla="*/ 10960443 w 12192000"/>
              <a:gd name="connsiteY26" fmla="*/ 1244502 h 3482342"/>
              <a:gd name="connsiteX27" fmla="*/ 10850998 w 12192000"/>
              <a:gd name="connsiteY27" fmla="*/ 1269215 h 3482342"/>
              <a:gd name="connsiteX28" fmla="*/ 10815658 w 12192000"/>
              <a:gd name="connsiteY28" fmla="*/ 1287849 h 3482342"/>
              <a:gd name="connsiteX29" fmla="*/ 10679906 w 12192000"/>
              <a:gd name="connsiteY29" fmla="*/ 1332049 h 3482342"/>
              <a:gd name="connsiteX30" fmla="*/ 10636304 w 12192000"/>
              <a:gd name="connsiteY30" fmla="*/ 1317928 h 3482342"/>
              <a:gd name="connsiteX31" fmla="*/ 10603863 w 12192000"/>
              <a:gd name="connsiteY31" fmla="*/ 1346886 h 3482342"/>
              <a:gd name="connsiteX32" fmla="*/ 10573203 w 12192000"/>
              <a:gd name="connsiteY32" fmla="*/ 1351996 h 3482342"/>
              <a:gd name="connsiteX33" fmla="*/ 10513263 w 12192000"/>
              <a:gd name="connsiteY33" fmla="*/ 1350756 h 3482342"/>
              <a:gd name="connsiteX34" fmla="*/ 10464012 w 12192000"/>
              <a:gd name="connsiteY34" fmla="*/ 1391778 h 3482342"/>
              <a:gd name="connsiteX35" fmla="*/ 10405409 w 12192000"/>
              <a:gd name="connsiteY35" fmla="*/ 1422789 h 3482342"/>
              <a:gd name="connsiteX36" fmla="*/ 10370530 w 12192000"/>
              <a:gd name="connsiteY36" fmla="*/ 1441596 h 3482342"/>
              <a:gd name="connsiteX37" fmla="*/ 10314361 w 12192000"/>
              <a:gd name="connsiteY37" fmla="*/ 1466924 h 3482342"/>
              <a:gd name="connsiteX38" fmla="*/ 10264922 w 12192000"/>
              <a:gd name="connsiteY38" fmla="*/ 1472107 h 3482342"/>
              <a:gd name="connsiteX39" fmla="*/ 10201385 w 12192000"/>
              <a:gd name="connsiteY39" fmla="*/ 1477515 h 3482342"/>
              <a:gd name="connsiteX40" fmla="*/ 10120184 w 12192000"/>
              <a:gd name="connsiteY40" fmla="*/ 1466924 h 3482342"/>
              <a:gd name="connsiteX41" fmla="*/ 10058690 w 12192000"/>
              <a:gd name="connsiteY41" fmla="*/ 1474888 h 3482342"/>
              <a:gd name="connsiteX42" fmla="*/ 10004424 w 12192000"/>
              <a:gd name="connsiteY42" fmla="*/ 1489801 h 3482342"/>
              <a:gd name="connsiteX43" fmla="*/ 9999951 w 12192000"/>
              <a:gd name="connsiteY43" fmla="*/ 1499127 h 3482342"/>
              <a:gd name="connsiteX44" fmla="*/ 9845462 w 12192000"/>
              <a:gd name="connsiteY44" fmla="*/ 1548192 h 3482342"/>
              <a:gd name="connsiteX45" fmla="*/ 9736156 w 12192000"/>
              <a:gd name="connsiteY45" fmla="*/ 1581928 h 3482342"/>
              <a:gd name="connsiteX46" fmla="*/ 9693355 w 12192000"/>
              <a:gd name="connsiteY46" fmla="*/ 1602632 h 3482342"/>
              <a:gd name="connsiteX47" fmla="*/ 9664242 w 12192000"/>
              <a:gd name="connsiteY47" fmla="*/ 1622075 h 3482342"/>
              <a:gd name="connsiteX48" fmla="*/ 9579195 w 12192000"/>
              <a:gd name="connsiteY48" fmla="*/ 1648017 h 3482342"/>
              <a:gd name="connsiteX49" fmla="*/ 9433652 w 12192000"/>
              <a:gd name="connsiteY49" fmla="*/ 1681174 h 3482342"/>
              <a:gd name="connsiteX50" fmla="*/ 9403775 w 12192000"/>
              <a:gd name="connsiteY50" fmla="*/ 1690403 h 3482342"/>
              <a:gd name="connsiteX51" fmla="*/ 9382503 w 12192000"/>
              <a:gd name="connsiteY51" fmla="*/ 1706957 h 3482342"/>
              <a:gd name="connsiteX52" fmla="*/ 9381410 w 12192000"/>
              <a:gd name="connsiteY52" fmla="*/ 1718312 h 3482342"/>
              <a:gd name="connsiteX53" fmla="*/ 9365685 w 12192000"/>
              <a:gd name="connsiteY53" fmla="*/ 1724772 h 3482342"/>
              <a:gd name="connsiteX54" fmla="*/ 9278020 w 12192000"/>
              <a:gd name="connsiteY54" fmla="*/ 1741161 h 3482342"/>
              <a:gd name="connsiteX55" fmla="*/ 9217145 w 12192000"/>
              <a:gd name="connsiteY55" fmla="*/ 1771195 h 3482342"/>
              <a:gd name="connsiteX56" fmla="*/ 8955875 w 12192000"/>
              <a:gd name="connsiteY56" fmla="*/ 1796806 h 3482342"/>
              <a:gd name="connsiteX57" fmla="*/ 8648415 w 12192000"/>
              <a:gd name="connsiteY57" fmla="*/ 1878623 h 3482342"/>
              <a:gd name="connsiteX58" fmla="*/ 8495949 w 12192000"/>
              <a:gd name="connsiteY58" fmla="*/ 1902425 h 3482342"/>
              <a:gd name="connsiteX59" fmla="*/ 8236214 w 12192000"/>
              <a:gd name="connsiteY59" fmla="*/ 1909725 h 3482342"/>
              <a:gd name="connsiteX60" fmla="*/ 8132104 w 12192000"/>
              <a:gd name="connsiteY60" fmla="*/ 1895727 h 3482342"/>
              <a:gd name="connsiteX61" fmla="*/ 7918078 w 12192000"/>
              <a:gd name="connsiteY61" fmla="*/ 1862668 h 3482342"/>
              <a:gd name="connsiteX62" fmla="*/ 7817899 w 12192000"/>
              <a:gd name="connsiteY62" fmla="*/ 1862176 h 3482342"/>
              <a:gd name="connsiteX63" fmla="*/ 7768994 w 12192000"/>
              <a:gd name="connsiteY63" fmla="*/ 1855721 h 3482342"/>
              <a:gd name="connsiteX64" fmla="*/ 7618027 w 12192000"/>
              <a:gd name="connsiteY64" fmla="*/ 1830959 h 3482342"/>
              <a:gd name="connsiteX65" fmla="*/ 7449425 w 12192000"/>
              <a:gd name="connsiteY65" fmla="*/ 1810910 h 3482342"/>
              <a:gd name="connsiteX66" fmla="*/ 7342915 w 12192000"/>
              <a:gd name="connsiteY66" fmla="*/ 1819827 h 3482342"/>
              <a:gd name="connsiteX67" fmla="*/ 7255191 w 12192000"/>
              <a:gd name="connsiteY67" fmla="*/ 1834354 h 3482342"/>
              <a:gd name="connsiteX68" fmla="*/ 7131205 w 12192000"/>
              <a:gd name="connsiteY68" fmla="*/ 1845557 h 3482342"/>
              <a:gd name="connsiteX69" fmla="*/ 6941837 w 12192000"/>
              <a:gd name="connsiteY69" fmla="*/ 1840640 h 3482342"/>
              <a:gd name="connsiteX70" fmla="*/ 6837145 w 12192000"/>
              <a:gd name="connsiteY70" fmla="*/ 1870724 h 3482342"/>
              <a:gd name="connsiteX71" fmla="*/ 6753991 w 12192000"/>
              <a:gd name="connsiteY71" fmla="*/ 1860969 h 3482342"/>
              <a:gd name="connsiteX72" fmla="*/ 6727754 w 12192000"/>
              <a:gd name="connsiteY72" fmla="*/ 1882372 h 3482342"/>
              <a:gd name="connsiteX73" fmla="*/ 6723371 w 12192000"/>
              <a:gd name="connsiteY73" fmla="*/ 1886494 h 3482342"/>
              <a:gd name="connsiteX74" fmla="*/ 6702779 w 12192000"/>
              <a:gd name="connsiteY74" fmla="*/ 1893601 h 3482342"/>
              <a:gd name="connsiteX75" fmla="*/ 6686657 w 12192000"/>
              <a:gd name="connsiteY75" fmla="*/ 1907344 h 3482342"/>
              <a:gd name="connsiteX76" fmla="*/ 6651330 w 12192000"/>
              <a:gd name="connsiteY76" fmla="*/ 1922921 h 3482342"/>
              <a:gd name="connsiteX77" fmla="*/ 6622958 w 12192000"/>
              <a:gd name="connsiteY77" fmla="*/ 1936255 h 3482342"/>
              <a:gd name="connsiteX78" fmla="*/ 6522602 w 12192000"/>
              <a:gd name="connsiteY78" fmla="*/ 1954133 h 3482342"/>
              <a:gd name="connsiteX79" fmla="*/ 6444344 w 12192000"/>
              <a:gd name="connsiteY79" fmla="*/ 1969663 h 3482342"/>
              <a:gd name="connsiteX80" fmla="*/ 6409626 w 12192000"/>
              <a:gd name="connsiteY80" fmla="*/ 1978846 h 3482342"/>
              <a:gd name="connsiteX81" fmla="*/ 6333446 w 12192000"/>
              <a:gd name="connsiteY81" fmla="*/ 1997163 h 3482342"/>
              <a:gd name="connsiteX82" fmla="*/ 6294933 w 12192000"/>
              <a:gd name="connsiteY82" fmla="*/ 2019412 h 3482342"/>
              <a:gd name="connsiteX83" fmla="*/ 6238719 w 12192000"/>
              <a:gd name="connsiteY83" fmla="*/ 2042547 h 3482342"/>
              <a:gd name="connsiteX84" fmla="*/ 6187205 w 12192000"/>
              <a:gd name="connsiteY84" fmla="*/ 2060048 h 3482342"/>
              <a:gd name="connsiteX85" fmla="*/ 6138780 w 12192000"/>
              <a:gd name="connsiteY85" fmla="*/ 2081918 h 3482342"/>
              <a:gd name="connsiteX86" fmla="*/ 6120125 w 12192000"/>
              <a:gd name="connsiteY86" fmla="*/ 2109475 h 3482342"/>
              <a:gd name="connsiteX87" fmla="*/ 6056576 w 12192000"/>
              <a:gd name="connsiteY87" fmla="*/ 2120066 h 3482342"/>
              <a:gd name="connsiteX88" fmla="*/ 5993794 w 12192000"/>
              <a:gd name="connsiteY88" fmla="*/ 2122569 h 3482342"/>
              <a:gd name="connsiteX89" fmla="*/ 5943601 w 12192000"/>
              <a:gd name="connsiteY89" fmla="*/ 2137719 h 3482342"/>
              <a:gd name="connsiteX90" fmla="*/ 5898141 w 12192000"/>
              <a:gd name="connsiteY90" fmla="*/ 2144806 h 3482342"/>
              <a:gd name="connsiteX91" fmla="*/ 5855337 w 12192000"/>
              <a:gd name="connsiteY91" fmla="*/ 2137719 h 3482342"/>
              <a:gd name="connsiteX92" fmla="*/ 5817682 w 12192000"/>
              <a:gd name="connsiteY92" fmla="*/ 2157358 h 3482342"/>
              <a:gd name="connsiteX93" fmla="*/ 5735300 w 12192000"/>
              <a:gd name="connsiteY93" fmla="*/ 2158902 h 3482342"/>
              <a:gd name="connsiteX94" fmla="*/ 5591469 w 12192000"/>
              <a:gd name="connsiteY94" fmla="*/ 2178389 h 3482342"/>
              <a:gd name="connsiteX95" fmla="*/ 5505818 w 12192000"/>
              <a:gd name="connsiteY95" fmla="*/ 2194207 h 3482342"/>
              <a:gd name="connsiteX96" fmla="*/ 5452860 w 12192000"/>
              <a:gd name="connsiteY96" fmla="*/ 2180085 h 3482342"/>
              <a:gd name="connsiteX97" fmla="*/ 5414282 w 12192000"/>
              <a:gd name="connsiteY97" fmla="*/ 2183070 h 3482342"/>
              <a:gd name="connsiteX98" fmla="*/ 5368369 w 12192000"/>
              <a:gd name="connsiteY98" fmla="*/ 2204272 h 3482342"/>
              <a:gd name="connsiteX99" fmla="*/ 5336354 w 12192000"/>
              <a:gd name="connsiteY99" fmla="*/ 2218920 h 3482342"/>
              <a:gd name="connsiteX100" fmla="*/ 5291263 w 12192000"/>
              <a:gd name="connsiteY100" fmla="*/ 2239182 h 3482342"/>
              <a:gd name="connsiteX101" fmla="*/ 5255152 w 12192000"/>
              <a:gd name="connsiteY101" fmla="*/ 2247164 h 3482342"/>
              <a:gd name="connsiteX102" fmla="*/ 5233796 w 12192000"/>
              <a:gd name="connsiteY102" fmla="*/ 2268260 h 3482342"/>
              <a:gd name="connsiteX103" fmla="*/ 5212786 w 12192000"/>
              <a:gd name="connsiteY103" fmla="*/ 2296592 h 3482342"/>
              <a:gd name="connsiteX104" fmla="*/ 5173523 w 12192000"/>
              <a:gd name="connsiteY104" fmla="*/ 2309057 h 3482342"/>
              <a:gd name="connsiteX105" fmla="*/ 5123830 w 12192000"/>
              <a:gd name="connsiteY105" fmla="*/ 2307070 h 3482342"/>
              <a:gd name="connsiteX106" fmla="*/ 5065426 w 12192000"/>
              <a:gd name="connsiteY106" fmla="*/ 2324076 h 3482342"/>
              <a:gd name="connsiteX107" fmla="*/ 4975908 w 12192000"/>
              <a:gd name="connsiteY107" fmla="*/ 2364128 h 3482342"/>
              <a:gd name="connsiteX108" fmla="*/ 4913723 w 12192000"/>
              <a:gd name="connsiteY108" fmla="*/ 2385265 h 3482342"/>
              <a:gd name="connsiteX109" fmla="*/ 4746485 w 12192000"/>
              <a:gd name="connsiteY109" fmla="*/ 2451769 h 3482342"/>
              <a:gd name="connsiteX110" fmla="*/ 4681588 w 12192000"/>
              <a:gd name="connsiteY110" fmla="*/ 2467494 h 3482342"/>
              <a:gd name="connsiteX111" fmla="*/ 1783655 w 12192000"/>
              <a:gd name="connsiteY111" fmla="*/ 3163860 h 3482342"/>
              <a:gd name="connsiteX112" fmla="*/ 1325955 w 12192000"/>
              <a:gd name="connsiteY112" fmla="*/ 3176692 h 3482342"/>
              <a:gd name="connsiteX113" fmla="*/ 1190384 w 12192000"/>
              <a:gd name="connsiteY113" fmla="*/ 3203504 h 3482342"/>
              <a:gd name="connsiteX114" fmla="*/ 1094537 w 12192000"/>
              <a:gd name="connsiteY114" fmla="*/ 3229469 h 3482342"/>
              <a:gd name="connsiteX115" fmla="*/ 779276 w 12192000"/>
              <a:gd name="connsiteY115" fmla="*/ 3327290 h 3482342"/>
              <a:gd name="connsiteX116" fmla="*/ 600378 w 12192000"/>
              <a:gd name="connsiteY116" fmla="*/ 3335250 h 3482342"/>
              <a:gd name="connsiteX117" fmla="*/ 493457 w 12192000"/>
              <a:gd name="connsiteY117" fmla="*/ 3365044 h 3482342"/>
              <a:gd name="connsiteX118" fmla="*/ 349402 w 12192000"/>
              <a:gd name="connsiteY118" fmla="*/ 3380897 h 3482342"/>
              <a:gd name="connsiteX119" fmla="*/ 192183 w 12192000"/>
              <a:gd name="connsiteY119" fmla="*/ 3460075 h 3482342"/>
              <a:gd name="connsiteX120" fmla="*/ 46713 w 12192000"/>
              <a:gd name="connsiteY120" fmla="*/ 3462986 h 3482342"/>
              <a:gd name="connsiteX121" fmla="*/ 2765 w 12192000"/>
              <a:gd name="connsiteY121" fmla="*/ 3480770 h 3482342"/>
              <a:gd name="connsiteX122" fmla="*/ 0 w 12192000"/>
              <a:gd name="connsiteY122" fmla="*/ 3482342 h 3482342"/>
              <a:gd name="connsiteX123" fmla="*/ 0 w 12192000"/>
              <a:gd name="connsiteY123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405286 w 12192000"/>
              <a:gd name="connsiteY16" fmla="*/ 849086 h 3482342"/>
              <a:gd name="connsiteX17" fmla="*/ 11338523 w 12192000"/>
              <a:gd name="connsiteY17" fmla="*/ 852810 h 3482342"/>
              <a:gd name="connsiteX18" fmla="*/ 11313493 w 12192000"/>
              <a:gd name="connsiteY18" fmla="*/ 880860 h 3482342"/>
              <a:gd name="connsiteX19" fmla="*/ 11228040 w 12192000"/>
              <a:gd name="connsiteY19" fmla="*/ 958953 h 3482342"/>
              <a:gd name="connsiteX20" fmla="*/ 11196987 w 12192000"/>
              <a:gd name="connsiteY20" fmla="*/ 1000897 h 3482342"/>
              <a:gd name="connsiteX21" fmla="*/ 11193568 w 12192000"/>
              <a:gd name="connsiteY21" fmla="*/ 1039464 h 3482342"/>
              <a:gd name="connsiteX22" fmla="*/ 11175804 w 12192000"/>
              <a:gd name="connsiteY22" fmla="*/ 1067977 h 3482342"/>
              <a:gd name="connsiteX23" fmla="*/ 11133438 w 12192000"/>
              <a:gd name="connsiteY23" fmla="*/ 1106812 h 3482342"/>
              <a:gd name="connsiteX24" fmla="*/ 11120819 w 12192000"/>
              <a:gd name="connsiteY24" fmla="*/ 1126133 h 3482342"/>
              <a:gd name="connsiteX25" fmla="*/ 11028687 w 12192000"/>
              <a:gd name="connsiteY25" fmla="*/ 1199018 h 3482342"/>
              <a:gd name="connsiteX26" fmla="*/ 10960443 w 12192000"/>
              <a:gd name="connsiteY26" fmla="*/ 1244502 h 3482342"/>
              <a:gd name="connsiteX27" fmla="*/ 10850998 w 12192000"/>
              <a:gd name="connsiteY27" fmla="*/ 1269215 h 3482342"/>
              <a:gd name="connsiteX28" fmla="*/ 10815658 w 12192000"/>
              <a:gd name="connsiteY28" fmla="*/ 1287849 h 3482342"/>
              <a:gd name="connsiteX29" fmla="*/ 10679906 w 12192000"/>
              <a:gd name="connsiteY29" fmla="*/ 1332049 h 3482342"/>
              <a:gd name="connsiteX30" fmla="*/ 10639834 w 12192000"/>
              <a:gd name="connsiteY30" fmla="*/ 1324989 h 3482342"/>
              <a:gd name="connsiteX31" fmla="*/ 10603863 w 12192000"/>
              <a:gd name="connsiteY31" fmla="*/ 1346886 h 3482342"/>
              <a:gd name="connsiteX32" fmla="*/ 10573203 w 12192000"/>
              <a:gd name="connsiteY32" fmla="*/ 1351996 h 3482342"/>
              <a:gd name="connsiteX33" fmla="*/ 10513263 w 12192000"/>
              <a:gd name="connsiteY33" fmla="*/ 1350756 h 3482342"/>
              <a:gd name="connsiteX34" fmla="*/ 10464012 w 12192000"/>
              <a:gd name="connsiteY34" fmla="*/ 1391778 h 3482342"/>
              <a:gd name="connsiteX35" fmla="*/ 10405409 w 12192000"/>
              <a:gd name="connsiteY35" fmla="*/ 1422789 h 3482342"/>
              <a:gd name="connsiteX36" fmla="*/ 10370530 w 12192000"/>
              <a:gd name="connsiteY36" fmla="*/ 1441596 h 3482342"/>
              <a:gd name="connsiteX37" fmla="*/ 10314361 w 12192000"/>
              <a:gd name="connsiteY37" fmla="*/ 1466924 h 3482342"/>
              <a:gd name="connsiteX38" fmla="*/ 10264922 w 12192000"/>
              <a:gd name="connsiteY38" fmla="*/ 1472107 h 3482342"/>
              <a:gd name="connsiteX39" fmla="*/ 10201385 w 12192000"/>
              <a:gd name="connsiteY39" fmla="*/ 1477515 h 3482342"/>
              <a:gd name="connsiteX40" fmla="*/ 10120184 w 12192000"/>
              <a:gd name="connsiteY40" fmla="*/ 1466924 h 3482342"/>
              <a:gd name="connsiteX41" fmla="*/ 10058690 w 12192000"/>
              <a:gd name="connsiteY41" fmla="*/ 1474888 h 3482342"/>
              <a:gd name="connsiteX42" fmla="*/ 10004424 w 12192000"/>
              <a:gd name="connsiteY42" fmla="*/ 1489801 h 3482342"/>
              <a:gd name="connsiteX43" fmla="*/ 9999951 w 12192000"/>
              <a:gd name="connsiteY43" fmla="*/ 1499127 h 3482342"/>
              <a:gd name="connsiteX44" fmla="*/ 9845462 w 12192000"/>
              <a:gd name="connsiteY44" fmla="*/ 1548192 h 3482342"/>
              <a:gd name="connsiteX45" fmla="*/ 9736156 w 12192000"/>
              <a:gd name="connsiteY45" fmla="*/ 1581928 h 3482342"/>
              <a:gd name="connsiteX46" fmla="*/ 9693355 w 12192000"/>
              <a:gd name="connsiteY46" fmla="*/ 1602632 h 3482342"/>
              <a:gd name="connsiteX47" fmla="*/ 9664242 w 12192000"/>
              <a:gd name="connsiteY47" fmla="*/ 1622075 h 3482342"/>
              <a:gd name="connsiteX48" fmla="*/ 9579195 w 12192000"/>
              <a:gd name="connsiteY48" fmla="*/ 1648017 h 3482342"/>
              <a:gd name="connsiteX49" fmla="*/ 9433652 w 12192000"/>
              <a:gd name="connsiteY49" fmla="*/ 1681174 h 3482342"/>
              <a:gd name="connsiteX50" fmla="*/ 9403775 w 12192000"/>
              <a:gd name="connsiteY50" fmla="*/ 1690403 h 3482342"/>
              <a:gd name="connsiteX51" fmla="*/ 9382503 w 12192000"/>
              <a:gd name="connsiteY51" fmla="*/ 1706957 h 3482342"/>
              <a:gd name="connsiteX52" fmla="*/ 9381410 w 12192000"/>
              <a:gd name="connsiteY52" fmla="*/ 1718312 h 3482342"/>
              <a:gd name="connsiteX53" fmla="*/ 9365685 w 12192000"/>
              <a:gd name="connsiteY53" fmla="*/ 1724772 h 3482342"/>
              <a:gd name="connsiteX54" fmla="*/ 9278020 w 12192000"/>
              <a:gd name="connsiteY54" fmla="*/ 1741161 h 3482342"/>
              <a:gd name="connsiteX55" fmla="*/ 9217145 w 12192000"/>
              <a:gd name="connsiteY55" fmla="*/ 1771195 h 3482342"/>
              <a:gd name="connsiteX56" fmla="*/ 8955875 w 12192000"/>
              <a:gd name="connsiteY56" fmla="*/ 1796806 h 3482342"/>
              <a:gd name="connsiteX57" fmla="*/ 8648415 w 12192000"/>
              <a:gd name="connsiteY57" fmla="*/ 1878623 h 3482342"/>
              <a:gd name="connsiteX58" fmla="*/ 8495949 w 12192000"/>
              <a:gd name="connsiteY58" fmla="*/ 1902425 h 3482342"/>
              <a:gd name="connsiteX59" fmla="*/ 8236214 w 12192000"/>
              <a:gd name="connsiteY59" fmla="*/ 1909725 h 3482342"/>
              <a:gd name="connsiteX60" fmla="*/ 8132104 w 12192000"/>
              <a:gd name="connsiteY60" fmla="*/ 1895727 h 3482342"/>
              <a:gd name="connsiteX61" fmla="*/ 7918078 w 12192000"/>
              <a:gd name="connsiteY61" fmla="*/ 1862668 h 3482342"/>
              <a:gd name="connsiteX62" fmla="*/ 7817899 w 12192000"/>
              <a:gd name="connsiteY62" fmla="*/ 1862176 h 3482342"/>
              <a:gd name="connsiteX63" fmla="*/ 7768994 w 12192000"/>
              <a:gd name="connsiteY63" fmla="*/ 1855721 h 3482342"/>
              <a:gd name="connsiteX64" fmla="*/ 7618027 w 12192000"/>
              <a:gd name="connsiteY64" fmla="*/ 1830959 h 3482342"/>
              <a:gd name="connsiteX65" fmla="*/ 7449425 w 12192000"/>
              <a:gd name="connsiteY65" fmla="*/ 1810910 h 3482342"/>
              <a:gd name="connsiteX66" fmla="*/ 7342915 w 12192000"/>
              <a:gd name="connsiteY66" fmla="*/ 1819827 h 3482342"/>
              <a:gd name="connsiteX67" fmla="*/ 7255191 w 12192000"/>
              <a:gd name="connsiteY67" fmla="*/ 1834354 h 3482342"/>
              <a:gd name="connsiteX68" fmla="*/ 7131205 w 12192000"/>
              <a:gd name="connsiteY68" fmla="*/ 1845557 h 3482342"/>
              <a:gd name="connsiteX69" fmla="*/ 6941837 w 12192000"/>
              <a:gd name="connsiteY69" fmla="*/ 1840640 h 3482342"/>
              <a:gd name="connsiteX70" fmla="*/ 6837145 w 12192000"/>
              <a:gd name="connsiteY70" fmla="*/ 1870724 h 3482342"/>
              <a:gd name="connsiteX71" fmla="*/ 6753991 w 12192000"/>
              <a:gd name="connsiteY71" fmla="*/ 1860969 h 3482342"/>
              <a:gd name="connsiteX72" fmla="*/ 6727754 w 12192000"/>
              <a:gd name="connsiteY72" fmla="*/ 1882372 h 3482342"/>
              <a:gd name="connsiteX73" fmla="*/ 6723371 w 12192000"/>
              <a:gd name="connsiteY73" fmla="*/ 1886494 h 3482342"/>
              <a:gd name="connsiteX74" fmla="*/ 6702779 w 12192000"/>
              <a:gd name="connsiteY74" fmla="*/ 1893601 h 3482342"/>
              <a:gd name="connsiteX75" fmla="*/ 6686657 w 12192000"/>
              <a:gd name="connsiteY75" fmla="*/ 1907344 h 3482342"/>
              <a:gd name="connsiteX76" fmla="*/ 6651330 w 12192000"/>
              <a:gd name="connsiteY76" fmla="*/ 1922921 h 3482342"/>
              <a:gd name="connsiteX77" fmla="*/ 6622958 w 12192000"/>
              <a:gd name="connsiteY77" fmla="*/ 1936255 h 3482342"/>
              <a:gd name="connsiteX78" fmla="*/ 6522602 w 12192000"/>
              <a:gd name="connsiteY78" fmla="*/ 1954133 h 3482342"/>
              <a:gd name="connsiteX79" fmla="*/ 6444344 w 12192000"/>
              <a:gd name="connsiteY79" fmla="*/ 1969663 h 3482342"/>
              <a:gd name="connsiteX80" fmla="*/ 6409626 w 12192000"/>
              <a:gd name="connsiteY80" fmla="*/ 1978846 h 3482342"/>
              <a:gd name="connsiteX81" fmla="*/ 6333446 w 12192000"/>
              <a:gd name="connsiteY81" fmla="*/ 1997163 h 3482342"/>
              <a:gd name="connsiteX82" fmla="*/ 6294933 w 12192000"/>
              <a:gd name="connsiteY82" fmla="*/ 2019412 h 3482342"/>
              <a:gd name="connsiteX83" fmla="*/ 6238719 w 12192000"/>
              <a:gd name="connsiteY83" fmla="*/ 2042547 h 3482342"/>
              <a:gd name="connsiteX84" fmla="*/ 6187205 w 12192000"/>
              <a:gd name="connsiteY84" fmla="*/ 2060048 h 3482342"/>
              <a:gd name="connsiteX85" fmla="*/ 6138780 w 12192000"/>
              <a:gd name="connsiteY85" fmla="*/ 2081918 h 3482342"/>
              <a:gd name="connsiteX86" fmla="*/ 6120125 w 12192000"/>
              <a:gd name="connsiteY86" fmla="*/ 2109475 h 3482342"/>
              <a:gd name="connsiteX87" fmla="*/ 6056576 w 12192000"/>
              <a:gd name="connsiteY87" fmla="*/ 2120066 h 3482342"/>
              <a:gd name="connsiteX88" fmla="*/ 5993794 w 12192000"/>
              <a:gd name="connsiteY88" fmla="*/ 2122569 h 3482342"/>
              <a:gd name="connsiteX89" fmla="*/ 5943601 w 12192000"/>
              <a:gd name="connsiteY89" fmla="*/ 2137719 h 3482342"/>
              <a:gd name="connsiteX90" fmla="*/ 5898141 w 12192000"/>
              <a:gd name="connsiteY90" fmla="*/ 2144806 h 3482342"/>
              <a:gd name="connsiteX91" fmla="*/ 5855337 w 12192000"/>
              <a:gd name="connsiteY91" fmla="*/ 2137719 h 3482342"/>
              <a:gd name="connsiteX92" fmla="*/ 5817682 w 12192000"/>
              <a:gd name="connsiteY92" fmla="*/ 2157358 h 3482342"/>
              <a:gd name="connsiteX93" fmla="*/ 5735300 w 12192000"/>
              <a:gd name="connsiteY93" fmla="*/ 2158902 h 3482342"/>
              <a:gd name="connsiteX94" fmla="*/ 5591469 w 12192000"/>
              <a:gd name="connsiteY94" fmla="*/ 2178389 h 3482342"/>
              <a:gd name="connsiteX95" fmla="*/ 5505818 w 12192000"/>
              <a:gd name="connsiteY95" fmla="*/ 2194207 h 3482342"/>
              <a:gd name="connsiteX96" fmla="*/ 5452860 w 12192000"/>
              <a:gd name="connsiteY96" fmla="*/ 2180085 h 3482342"/>
              <a:gd name="connsiteX97" fmla="*/ 5414282 w 12192000"/>
              <a:gd name="connsiteY97" fmla="*/ 2183070 h 3482342"/>
              <a:gd name="connsiteX98" fmla="*/ 5368369 w 12192000"/>
              <a:gd name="connsiteY98" fmla="*/ 2204272 h 3482342"/>
              <a:gd name="connsiteX99" fmla="*/ 5336354 w 12192000"/>
              <a:gd name="connsiteY99" fmla="*/ 2218920 h 3482342"/>
              <a:gd name="connsiteX100" fmla="*/ 5291263 w 12192000"/>
              <a:gd name="connsiteY100" fmla="*/ 2239182 h 3482342"/>
              <a:gd name="connsiteX101" fmla="*/ 5255152 w 12192000"/>
              <a:gd name="connsiteY101" fmla="*/ 2247164 h 3482342"/>
              <a:gd name="connsiteX102" fmla="*/ 5233796 w 12192000"/>
              <a:gd name="connsiteY102" fmla="*/ 2268260 h 3482342"/>
              <a:gd name="connsiteX103" fmla="*/ 5212786 w 12192000"/>
              <a:gd name="connsiteY103" fmla="*/ 2296592 h 3482342"/>
              <a:gd name="connsiteX104" fmla="*/ 5173523 w 12192000"/>
              <a:gd name="connsiteY104" fmla="*/ 2309057 h 3482342"/>
              <a:gd name="connsiteX105" fmla="*/ 5123830 w 12192000"/>
              <a:gd name="connsiteY105" fmla="*/ 2307070 h 3482342"/>
              <a:gd name="connsiteX106" fmla="*/ 5065426 w 12192000"/>
              <a:gd name="connsiteY106" fmla="*/ 2324076 h 3482342"/>
              <a:gd name="connsiteX107" fmla="*/ 4975908 w 12192000"/>
              <a:gd name="connsiteY107" fmla="*/ 2364128 h 3482342"/>
              <a:gd name="connsiteX108" fmla="*/ 4913723 w 12192000"/>
              <a:gd name="connsiteY108" fmla="*/ 2385265 h 3482342"/>
              <a:gd name="connsiteX109" fmla="*/ 4746485 w 12192000"/>
              <a:gd name="connsiteY109" fmla="*/ 2451769 h 3482342"/>
              <a:gd name="connsiteX110" fmla="*/ 4681588 w 12192000"/>
              <a:gd name="connsiteY110" fmla="*/ 2467494 h 3482342"/>
              <a:gd name="connsiteX111" fmla="*/ 1783655 w 12192000"/>
              <a:gd name="connsiteY111" fmla="*/ 3163860 h 3482342"/>
              <a:gd name="connsiteX112" fmla="*/ 1325955 w 12192000"/>
              <a:gd name="connsiteY112" fmla="*/ 3176692 h 3482342"/>
              <a:gd name="connsiteX113" fmla="*/ 1190384 w 12192000"/>
              <a:gd name="connsiteY113" fmla="*/ 3203504 h 3482342"/>
              <a:gd name="connsiteX114" fmla="*/ 1094537 w 12192000"/>
              <a:gd name="connsiteY114" fmla="*/ 3229469 h 3482342"/>
              <a:gd name="connsiteX115" fmla="*/ 779276 w 12192000"/>
              <a:gd name="connsiteY115" fmla="*/ 3327290 h 3482342"/>
              <a:gd name="connsiteX116" fmla="*/ 600378 w 12192000"/>
              <a:gd name="connsiteY116" fmla="*/ 3335250 h 3482342"/>
              <a:gd name="connsiteX117" fmla="*/ 493457 w 12192000"/>
              <a:gd name="connsiteY117" fmla="*/ 3365044 h 3482342"/>
              <a:gd name="connsiteX118" fmla="*/ 349402 w 12192000"/>
              <a:gd name="connsiteY118" fmla="*/ 3380897 h 3482342"/>
              <a:gd name="connsiteX119" fmla="*/ 192183 w 12192000"/>
              <a:gd name="connsiteY119" fmla="*/ 3460075 h 3482342"/>
              <a:gd name="connsiteX120" fmla="*/ 46713 w 12192000"/>
              <a:gd name="connsiteY120" fmla="*/ 3462986 h 3482342"/>
              <a:gd name="connsiteX121" fmla="*/ 2765 w 12192000"/>
              <a:gd name="connsiteY121" fmla="*/ 3480770 h 3482342"/>
              <a:gd name="connsiteX122" fmla="*/ 0 w 12192000"/>
              <a:gd name="connsiteY122" fmla="*/ 3482342 h 3482342"/>
              <a:gd name="connsiteX123" fmla="*/ 0 w 12192000"/>
              <a:gd name="connsiteY123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405286 w 12192000"/>
              <a:gd name="connsiteY16" fmla="*/ 849086 h 3482342"/>
              <a:gd name="connsiteX17" fmla="*/ 11338523 w 12192000"/>
              <a:gd name="connsiteY17" fmla="*/ 852810 h 3482342"/>
              <a:gd name="connsiteX18" fmla="*/ 11313493 w 12192000"/>
              <a:gd name="connsiteY18" fmla="*/ 880860 h 3482342"/>
              <a:gd name="connsiteX19" fmla="*/ 11228040 w 12192000"/>
              <a:gd name="connsiteY19" fmla="*/ 958953 h 3482342"/>
              <a:gd name="connsiteX20" fmla="*/ 11196987 w 12192000"/>
              <a:gd name="connsiteY20" fmla="*/ 1000897 h 3482342"/>
              <a:gd name="connsiteX21" fmla="*/ 11193568 w 12192000"/>
              <a:gd name="connsiteY21" fmla="*/ 1039464 h 3482342"/>
              <a:gd name="connsiteX22" fmla="*/ 11175804 w 12192000"/>
              <a:gd name="connsiteY22" fmla="*/ 1067977 h 3482342"/>
              <a:gd name="connsiteX23" fmla="*/ 11133438 w 12192000"/>
              <a:gd name="connsiteY23" fmla="*/ 1106812 h 3482342"/>
              <a:gd name="connsiteX24" fmla="*/ 11120819 w 12192000"/>
              <a:gd name="connsiteY24" fmla="*/ 1126133 h 3482342"/>
              <a:gd name="connsiteX25" fmla="*/ 11028687 w 12192000"/>
              <a:gd name="connsiteY25" fmla="*/ 1199018 h 3482342"/>
              <a:gd name="connsiteX26" fmla="*/ 10960443 w 12192000"/>
              <a:gd name="connsiteY26" fmla="*/ 1244502 h 3482342"/>
              <a:gd name="connsiteX27" fmla="*/ 10850998 w 12192000"/>
              <a:gd name="connsiteY27" fmla="*/ 1269215 h 3482342"/>
              <a:gd name="connsiteX28" fmla="*/ 10815658 w 12192000"/>
              <a:gd name="connsiteY28" fmla="*/ 1287849 h 3482342"/>
              <a:gd name="connsiteX29" fmla="*/ 10723900 w 12192000"/>
              <a:gd name="connsiteY29" fmla="*/ 1318642 h 3482342"/>
              <a:gd name="connsiteX30" fmla="*/ 10679906 w 12192000"/>
              <a:gd name="connsiteY30" fmla="*/ 1332049 h 3482342"/>
              <a:gd name="connsiteX31" fmla="*/ 10639834 w 12192000"/>
              <a:gd name="connsiteY31" fmla="*/ 1324989 h 3482342"/>
              <a:gd name="connsiteX32" fmla="*/ 10603863 w 12192000"/>
              <a:gd name="connsiteY32" fmla="*/ 1346886 h 3482342"/>
              <a:gd name="connsiteX33" fmla="*/ 10573203 w 12192000"/>
              <a:gd name="connsiteY33" fmla="*/ 1351996 h 3482342"/>
              <a:gd name="connsiteX34" fmla="*/ 10513263 w 12192000"/>
              <a:gd name="connsiteY34" fmla="*/ 1350756 h 3482342"/>
              <a:gd name="connsiteX35" fmla="*/ 10464012 w 12192000"/>
              <a:gd name="connsiteY35" fmla="*/ 1391778 h 3482342"/>
              <a:gd name="connsiteX36" fmla="*/ 10405409 w 12192000"/>
              <a:gd name="connsiteY36" fmla="*/ 1422789 h 3482342"/>
              <a:gd name="connsiteX37" fmla="*/ 10370530 w 12192000"/>
              <a:gd name="connsiteY37" fmla="*/ 1441596 h 3482342"/>
              <a:gd name="connsiteX38" fmla="*/ 10314361 w 12192000"/>
              <a:gd name="connsiteY38" fmla="*/ 1466924 h 3482342"/>
              <a:gd name="connsiteX39" fmla="*/ 10264922 w 12192000"/>
              <a:gd name="connsiteY39" fmla="*/ 1472107 h 3482342"/>
              <a:gd name="connsiteX40" fmla="*/ 10201385 w 12192000"/>
              <a:gd name="connsiteY40" fmla="*/ 1477515 h 3482342"/>
              <a:gd name="connsiteX41" fmla="*/ 10120184 w 12192000"/>
              <a:gd name="connsiteY41" fmla="*/ 1466924 h 3482342"/>
              <a:gd name="connsiteX42" fmla="*/ 10058690 w 12192000"/>
              <a:gd name="connsiteY42" fmla="*/ 1474888 h 3482342"/>
              <a:gd name="connsiteX43" fmla="*/ 10004424 w 12192000"/>
              <a:gd name="connsiteY43" fmla="*/ 1489801 h 3482342"/>
              <a:gd name="connsiteX44" fmla="*/ 9999951 w 12192000"/>
              <a:gd name="connsiteY44" fmla="*/ 1499127 h 3482342"/>
              <a:gd name="connsiteX45" fmla="*/ 9845462 w 12192000"/>
              <a:gd name="connsiteY45" fmla="*/ 1548192 h 3482342"/>
              <a:gd name="connsiteX46" fmla="*/ 9736156 w 12192000"/>
              <a:gd name="connsiteY46" fmla="*/ 1581928 h 3482342"/>
              <a:gd name="connsiteX47" fmla="*/ 9693355 w 12192000"/>
              <a:gd name="connsiteY47" fmla="*/ 1602632 h 3482342"/>
              <a:gd name="connsiteX48" fmla="*/ 9664242 w 12192000"/>
              <a:gd name="connsiteY48" fmla="*/ 1622075 h 3482342"/>
              <a:gd name="connsiteX49" fmla="*/ 9579195 w 12192000"/>
              <a:gd name="connsiteY49" fmla="*/ 1648017 h 3482342"/>
              <a:gd name="connsiteX50" fmla="*/ 9433652 w 12192000"/>
              <a:gd name="connsiteY50" fmla="*/ 1681174 h 3482342"/>
              <a:gd name="connsiteX51" fmla="*/ 9403775 w 12192000"/>
              <a:gd name="connsiteY51" fmla="*/ 1690403 h 3482342"/>
              <a:gd name="connsiteX52" fmla="*/ 9382503 w 12192000"/>
              <a:gd name="connsiteY52" fmla="*/ 1706957 h 3482342"/>
              <a:gd name="connsiteX53" fmla="*/ 9381410 w 12192000"/>
              <a:gd name="connsiteY53" fmla="*/ 1718312 h 3482342"/>
              <a:gd name="connsiteX54" fmla="*/ 9365685 w 12192000"/>
              <a:gd name="connsiteY54" fmla="*/ 1724772 h 3482342"/>
              <a:gd name="connsiteX55" fmla="*/ 9278020 w 12192000"/>
              <a:gd name="connsiteY55" fmla="*/ 1741161 h 3482342"/>
              <a:gd name="connsiteX56" fmla="*/ 9217145 w 12192000"/>
              <a:gd name="connsiteY56" fmla="*/ 1771195 h 3482342"/>
              <a:gd name="connsiteX57" fmla="*/ 8955875 w 12192000"/>
              <a:gd name="connsiteY57" fmla="*/ 1796806 h 3482342"/>
              <a:gd name="connsiteX58" fmla="*/ 8648415 w 12192000"/>
              <a:gd name="connsiteY58" fmla="*/ 1878623 h 3482342"/>
              <a:gd name="connsiteX59" fmla="*/ 8495949 w 12192000"/>
              <a:gd name="connsiteY59" fmla="*/ 1902425 h 3482342"/>
              <a:gd name="connsiteX60" fmla="*/ 8236214 w 12192000"/>
              <a:gd name="connsiteY60" fmla="*/ 1909725 h 3482342"/>
              <a:gd name="connsiteX61" fmla="*/ 8132104 w 12192000"/>
              <a:gd name="connsiteY61" fmla="*/ 1895727 h 3482342"/>
              <a:gd name="connsiteX62" fmla="*/ 7918078 w 12192000"/>
              <a:gd name="connsiteY62" fmla="*/ 1862668 h 3482342"/>
              <a:gd name="connsiteX63" fmla="*/ 7817899 w 12192000"/>
              <a:gd name="connsiteY63" fmla="*/ 1862176 h 3482342"/>
              <a:gd name="connsiteX64" fmla="*/ 7768994 w 12192000"/>
              <a:gd name="connsiteY64" fmla="*/ 1855721 h 3482342"/>
              <a:gd name="connsiteX65" fmla="*/ 7618027 w 12192000"/>
              <a:gd name="connsiteY65" fmla="*/ 1830959 h 3482342"/>
              <a:gd name="connsiteX66" fmla="*/ 7449425 w 12192000"/>
              <a:gd name="connsiteY66" fmla="*/ 1810910 h 3482342"/>
              <a:gd name="connsiteX67" fmla="*/ 7342915 w 12192000"/>
              <a:gd name="connsiteY67" fmla="*/ 1819827 h 3482342"/>
              <a:gd name="connsiteX68" fmla="*/ 7255191 w 12192000"/>
              <a:gd name="connsiteY68" fmla="*/ 1834354 h 3482342"/>
              <a:gd name="connsiteX69" fmla="*/ 7131205 w 12192000"/>
              <a:gd name="connsiteY69" fmla="*/ 1845557 h 3482342"/>
              <a:gd name="connsiteX70" fmla="*/ 6941837 w 12192000"/>
              <a:gd name="connsiteY70" fmla="*/ 1840640 h 3482342"/>
              <a:gd name="connsiteX71" fmla="*/ 6837145 w 12192000"/>
              <a:gd name="connsiteY71" fmla="*/ 1870724 h 3482342"/>
              <a:gd name="connsiteX72" fmla="*/ 6753991 w 12192000"/>
              <a:gd name="connsiteY72" fmla="*/ 1860969 h 3482342"/>
              <a:gd name="connsiteX73" fmla="*/ 6727754 w 12192000"/>
              <a:gd name="connsiteY73" fmla="*/ 1882372 h 3482342"/>
              <a:gd name="connsiteX74" fmla="*/ 6723371 w 12192000"/>
              <a:gd name="connsiteY74" fmla="*/ 1886494 h 3482342"/>
              <a:gd name="connsiteX75" fmla="*/ 6702779 w 12192000"/>
              <a:gd name="connsiteY75" fmla="*/ 1893601 h 3482342"/>
              <a:gd name="connsiteX76" fmla="*/ 6686657 w 12192000"/>
              <a:gd name="connsiteY76" fmla="*/ 1907344 h 3482342"/>
              <a:gd name="connsiteX77" fmla="*/ 6651330 w 12192000"/>
              <a:gd name="connsiteY77" fmla="*/ 1922921 h 3482342"/>
              <a:gd name="connsiteX78" fmla="*/ 6622958 w 12192000"/>
              <a:gd name="connsiteY78" fmla="*/ 1936255 h 3482342"/>
              <a:gd name="connsiteX79" fmla="*/ 6522602 w 12192000"/>
              <a:gd name="connsiteY79" fmla="*/ 1954133 h 3482342"/>
              <a:gd name="connsiteX80" fmla="*/ 6444344 w 12192000"/>
              <a:gd name="connsiteY80" fmla="*/ 1969663 h 3482342"/>
              <a:gd name="connsiteX81" fmla="*/ 6409626 w 12192000"/>
              <a:gd name="connsiteY81" fmla="*/ 1978846 h 3482342"/>
              <a:gd name="connsiteX82" fmla="*/ 6333446 w 12192000"/>
              <a:gd name="connsiteY82" fmla="*/ 1997163 h 3482342"/>
              <a:gd name="connsiteX83" fmla="*/ 6294933 w 12192000"/>
              <a:gd name="connsiteY83" fmla="*/ 2019412 h 3482342"/>
              <a:gd name="connsiteX84" fmla="*/ 6238719 w 12192000"/>
              <a:gd name="connsiteY84" fmla="*/ 2042547 h 3482342"/>
              <a:gd name="connsiteX85" fmla="*/ 6187205 w 12192000"/>
              <a:gd name="connsiteY85" fmla="*/ 2060048 h 3482342"/>
              <a:gd name="connsiteX86" fmla="*/ 6138780 w 12192000"/>
              <a:gd name="connsiteY86" fmla="*/ 2081918 h 3482342"/>
              <a:gd name="connsiteX87" fmla="*/ 6120125 w 12192000"/>
              <a:gd name="connsiteY87" fmla="*/ 2109475 h 3482342"/>
              <a:gd name="connsiteX88" fmla="*/ 6056576 w 12192000"/>
              <a:gd name="connsiteY88" fmla="*/ 2120066 h 3482342"/>
              <a:gd name="connsiteX89" fmla="*/ 5993794 w 12192000"/>
              <a:gd name="connsiteY89" fmla="*/ 2122569 h 3482342"/>
              <a:gd name="connsiteX90" fmla="*/ 5943601 w 12192000"/>
              <a:gd name="connsiteY90" fmla="*/ 2137719 h 3482342"/>
              <a:gd name="connsiteX91" fmla="*/ 5898141 w 12192000"/>
              <a:gd name="connsiteY91" fmla="*/ 2144806 h 3482342"/>
              <a:gd name="connsiteX92" fmla="*/ 5855337 w 12192000"/>
              <a:gd name="connsiteY92" fmla="*/ 2137719 h 3482342"/>
              <a:gd name="connsiteX93" fmla="*/ 5817682 w 12192000"/>
              <a:gd name="connsiteY93" fmla="*/ 2157358 h 3482342"/>
              <a:gd name="connsiteX94" fmla="*/ 5735300 w 12192000"/>
              <a:gd name="connsiteY94" fmla="*/ 2158902 h 3482342"/>
              <a:gd name="connsiteX95" fmla="*/ 5591469 w 12192000"/>
              <a:gd name="connsiteY95" fmla="*/ 2178389 h 3482342"/>
              <a:gd name="connsiteX96" fmla="*/ 5505818 w 12192000"/>
              <a:gd name="connsiteY96" fmla="*/ 2194207 h 3482342"/>
              <a:gd name="connsiteX97" fmla="*/ 5452860 w 12192000"/>
              <a:gd name="connsiteY97" fmla="*/ 2180085 h 3482342"/>
              <a:gd name="connsiteX98" fmla="*/ 5414282 w 12192000"/>
              <a:gd name="connsiteY98" fmla="*/ 2183070 h 3482342"/>
              <a:gd name="connsiteX99" fmla="*/ 5368369 w 12192000"/>
              <a:gd name="connsiteY99" fmla="*/ 2204272 h 3482342"/>
              <a:gd name="connsiteX100" fmla="*/ 5336354 w 12192000"/>
              <a:gd name="connsiteY100" fmla="*/ 2218920 h 3482342"/>
              <a:gd name="connsiteX101" fmla="*/ 5291263 w 12192000"/>
              <a:gd name="connsiteY101" fmla="*/ 2239182 h 3482342"/>
              <a:gd name="connsiteX102" fmla="*/ 5255152 w 12192000"/>
              <a:gd name="connsiteY102" fmla="*/ 2247164 h 3482342"/>
              <a:gd name="connsiteX103" fmla="*/ 5233796 w 12192000"/>
              <a:gd name="connsiteY103" fmla="*/ 2268260 h 3482342"/>
              <a:gd name="connsiteX104" fmla="*/ 5212786 w 12192000"/>
              <a:gd name="connsiteY104" fmla="*/ 2296592 h 3482342"/>
              <a:gd name="connsiteX105" fmla="*/ 5173523 w 12192000"/>
              <a:gd name="connsiteY105" fmla="*/ 2309057 h 3482342"/>
              <a:gd name="connsiteX106" fmla="*/ 5123830 w 12192000"/>
              <a:gd name="connsiteY106" fmla="*/ 2307070 h 3482342"/>
              <a:gd name="connsiteX107" fmla="*/ 5065426 w 12192000"/>
              <a:gd name="connsiteY107" fmla="*/ 2324076 h 3482342"/>
              <a:gd name="connsiteX108" fmla="*/ 4975908 w 12192000"/>
              <a:gd name="connsiteY108" fmla="*/ 2364128 h 3482342"/>
              <a:gd name="connsiteX109" fmla="*/ 4913723 w 12192000"/>
              <a:gd name="connsiteY109" fmla="*/ 2385265 h 3482342"/>
              <a:gd name="connsiteX110" fmla="*/ 4746485 w 12192000"/>
              <a:gd name="connsiteY110" fmla="*/ 2451769 h 3482342"/>
              <a:gd name="connsiteX111" fmla="*/ 4681588 w 12192000"/>
              <a:gd name="connsiteY111" fmla="*/ 2467494 h 3482342"/>
              <a:gd name="connsiteX112" fmla="*/ 1783655 w 12192000"/>
              <a:gd name="connsiteY112" fmla="*/ 3163860 h 3482342"/>
              <a:gd name="connsiteX113" fmla="*/ 1325955 w 12192000"/>
              <a:gd name="connsiteY113" fmla="*/ 3176692 h 3482342"/>
              <a:gd name="connsiteX114" fmla="*/ 1190384 w 12192000"/>
              <a:gd name="connsiteY114" fmla="*/ 3203504 h 3482342"/>
              <a:gd name="connsiteX115" fmla="*/ 1094537 w 12192000"/>
              <a:gd name="connsiteY115" fmla="*/ 3229469 h 3482342"/>
              <a:gd name="connsiteX116" fmla="*/ 779276 w 12192000"/>
              <a:gd name="connsiteY116" fmla="*/ 3327290 h 3482342"/>
              <a:gd name="connsiteX117" fmla="*/ 600378 w 12192000"/>
              <a:gd name="connsiteY117" fmla="*/ 3335250 h 3482342"/>
              <a:gd name="connsiteX118" fmla="*/ 493457 w 12192000"/>
              <a:gd name="connsiteY118" fmla="*/ 3365044 h 3482342"/>
              <a:gd name="connsiteX119" fmla="*/ 349402 w 12192000"/>
              <a:gd name="connsiteY119" fmla="*/ 3380897 h 3482342"/>
              <a:gd name="connsiteX120" fmla="*/ 192183 w 12192000"/>
              <a:gd name="connsiteY120" fmla="*/ 3460075 h 3482342"/>
              <a:gd name="connsiteX121" fmla="*/ 46713 w 12192000"/>
              <a:gd name="connsiteY121" fmla="*/ 3462986 h 3482342"/>
              <a:gd name="connsiteX122" fmla="*/ 2765 w 12192000"/>
              <a:gd name="connsiteY122" fmla="*/ 3480770 h 3482342"/>
              <a:gd name="connsiteX123" fmla="*/ 0 w 12192000"/>
              <a:gd name="connsiteY123" fmla="*/ 3482342 h 3482342"/>
              <a:gd name="connsiteX124" fmla="*/ 0 w 12192000"/>
              <a:gd name="connsiteY124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405286 w 12192000"/>
              <a:gd name="connsiteY16" fmla="*/ 849086 h 3482342"/>
              <a:gd name="connsiteX17" fmla="*/ 11338523 w 12192000"/>
              <a:gd name="connsiteY17" fmla="*/ 852810 h 3482342"/>
              <a:gd name="connsiteX18" fmla="*/ 11313493 w 12192000"/>
              <a:gd name="connsiteY18" fmla="*/ 880860 h 3482342"/>
              <a:gd name="connsiteX19" fmla="*/ 11228040 w 12192000"/>
              <a:gd name="connsiteY19" fmla="*/ 958953 h 3482342"/>
              <a:gd name="connsiteX20" fmla="*/ 11196987 w 12192000"/>
              <a:gd name="connsiteY20" fmla="*/ 1000897 h 3482342"/>
              <a:gd name="connsiteX21" fmla="*/ 11193568 w 12192000"/>
              <a:gd name="connsiteY21" fmla="*/ 1039464 h 3482342"/>
              <a:gd name="connsiteX22" fmla="*/ 11175804 w 12192000"/>
              <a:gd name="connsiteY22" fmla="*/ 1067977 h 3482342"/>
              <a:gd name="connsiteX23" fmla="*/ 11133438 w 12192000"/>
              <a:gd name="connsiteY23" fmla="*/ 1106812 h 3482342"/>
              <a:gd name="connsiteX24" fmla="*/ 11120819 w 12192000"/>
              <a:gd name="connsiteY24" fmla="*/ 1126133 h 3482342"/>
              <a:gd name="connsiteX25" fmla="*/ 11028687 w 12192000"/>
              <a:gd name="connsiteY25" fmla="*/ 1199018 h 3482342"/>
              <a:gd name="connsiteX26" fmla="*/ 10960443 w 12192000"/>
              <a:gd name="connsiteY26" fmla="*/ 1244502 h 3482342"/>
              <a:gd name="connsiteX27" fmla="*/ 10879242 w 12192000"/>
              <a:gd name="connsiteY27" fmla="*/ 1269215 h 3482342"/>
              <a:gd name="connsiteX28" fmla="*/ 10850998 w 12192000"/>
              <a:gd name="connsiteY28" fmla="*/ 1269215 h 3482342"/>
              <a:gd name="connsiteX29" fmla="*/ 10815658 w 12192000"/>
              <a:gd name="connsiteY29" fmla="*/ 1287849 h 3482342"/>
              <a:gd name="connsiteX30" fmla="*/ 10723900 w 12192000"/>
              <a:gd name="connsiteY30" fmla="*/ 1318642 h 3482342"/>
              <a:gd name="connsiteX31" fmla="*/ 10679906 w 12192000"/>
              <a:gd name="connsiteY31" fmla="*/ 1332049 h 3482342"/>
              <a:gd name="connsiteX32" fmla="*/ 10639834 w 12192000"/>
              <a:gd name="connsiteY32" fmla="*/ 1324989 h 3482342"/>
              <a:gd name="connsiteX33" fmla="*/ 10603863 w 12192000"/>
              <a:gd name="connsiteY33" fmla="*/ 1346886 h 3482342"/>
              <a:gd name="connsiteX34" fmla="*/ 10573203 w 12192000"/>
              <a:gd name="connsiteY34" fmla="*/ 1351996 h 3482342"/>
              <a:gd name="connsiteX35" fmla="*/ 10513263 w 12192000"/>
              <a:gd name="connsiteY35" fmla="*/ 1350756 h 3482342"/>
              <a:gd name="connsiteX36" fmla="*/ 10464012 w 12192000"/>
              <a:gd name="connsiteY36" fmla="*/ 1391778 h 3482342"/>
              <a:gd name="connsiteX37" fmla="*/ 10405409 w 12192000"/>
              <a:gd name="connsiteY37" fmla="*/ 1422789 h 3482342"/>
              <a:gd name="connsiteX38" fmla="*/ 10370530 w 12192000"/>
              <a:gd name="connsiteY38" fmla="*/ 1441596 h 3482342"/>
              <a:gd name="connsiteX39" fmla="*/ 10314361 w 12192000"/>
              <a:gd name="connsiteY39" fmla="*/ 1466924 h 3482342"/>
              <a:gd name="connsiteX40" fmla="*/ 10264922 w 12192000"/>
              <a:gd name="connsiteY40" fmla="*/ 1472107 h 3482342"/>
              <a:gd name="connsiteX41" fmla="*/ 10201385 w 12192000"/>
              <a:gd name="connsiteY41" fmla="*/ 1477515 h 3482342"/>
              <a:gd name="connsiteX42" fmla="*/ 10120184 w 12192000"/>
              <a:gd name="connsiteY42" fmla="*/ 1466924 h 3482342"/>
              <a:gd name="connsiteX43" fmla="*/ 10058690 w 12192000"/>
              <a:gd name="connsiteY43" fmla="*/ 1474888 h 3482342"/>
              <a:gd name="connsiteX44" fmla="*/ 10004424 w 12192000"/>
              <a:gd name="connsiteY44" fmla="*/ 1489801 h 3482342"/>
              <a:gd name="connsiteX45" fmla="*/ 9999951 w 12192000"/>
              <a:gd name="connsiteY45" fmla="*/ 1499127 h 3482342"/>
              <a:gd name="connsiteX46" fmla="*/ 9845462 w 12192000"/>
              <a:gd name="connsiteY46" fmla="*/ 1548192 h 3482342"/>
              <a:gd name="connsiteX47" fmla="*/ 9736156 w 12192000"/>
              <a:gd name="connsiteY47" fmla="*/ 1581928 h 3482342"/>
              <a:gd name="connsiteX48" fmla="*/ 9693355 w 12192000"/>
              <a:gd name="connsiteY48" fmla="*/ 1602632 h 3482342"/>
              <a:gd name="connsiteX49" fmla="*/ 9664242 w 12192000"/>
              <a:gd name="connsiteY49" fmla="*/ 1622075 h 3482342"/>
              <a:gd name="connsiteX50" fmla="*/ 9579195 w 12192000"/>
              <a:gd name="connsiteY50" fmla="*/ 1648017 h 3482342"/>
              <a:gd name="connsiteX51" fmla="*/ 9433652 w 12192000"/>
              <a:gd name="connsiteY51" fmla="*/ 1681174 h 3482342"/>
              <a:gd name="connsiteX52" fmla="*/ 9403775 w 12192000"/>
              <a:gd name="connsiteY52" fmla="*/ 1690403 h 3482342"/>
              <a:gd name="connsiteX53" fmla="*/ 9382503 w 12192000"/>
              <a:gd name="connsiteY53" fmla="*/ 1706957 h 3482342"/>
              <a:gd name="connsiteX54" fmla="*/ 9381410 w 12192000"/>
              <a:gd name="connsiteY54" fmla="*/ 1718312 h 3482342"/>
              <a:gd name="connsiteX55" fmla="*/ 9365685 w 12192000"/>
              <a:gd name="connsiteY55" fmla="*/ 1724772 h 3482342"/>
              <a:gd name="connsiteX56" fmla="*/ 9278020 w 12192000"/>
              <a:gd name="connsiteY56" fmla="*/ 1741161 h 3482342"/>
              <a:gd name="connsiteX57" fmla="*/ 9217145 w 12192000"/>
              <a:gd name="connsiteY57" fmla="*/ 1771195 h 3482342"/>
              <a:gd name="connsiteX58" fmla="*/ 8955875 w 12192000"/>
              <a:gd name="connsiteY58" fmla="*/ 1796806 h 3482342"/>
              <a:gd name="connsiteX59" fmla="*/ 8648415 w 12192000"/>
              <a:gd name="connsiteY59" fmla="*/ 1878623 h 3482342"/>
              <a:gd name="connsiteX60" fmla="*/ 8495949 w 12192000"/>
              <a:gd name="connsiteY60" fmla="*/ 1902425 h 3482342"/>
              <a:gd name="connsiteX61" fmla="*/ 8236214 w 12192000"/>
              <a:gd name="connsiteY61" fmla="*/ 1909725 h 3482342"/>
              <a:gd name="connsiteX62" fmla="*/ 8132104 w 12192000"/>
              <a:gd name="connsiteY62" fmla="*/ 1895727 h 3482342"/>
              <a:gd name="connsiteX63" fmla="*/ 7918078 w 12192000"/>
              <a:gd name="connsiteY63" fmla="*/ 1862668 h 3482342"/>
              <a:gd name="connsiteX64" fmla="*/ 7817899 w 12192000"/>
              <a:gd name="connsiteY64" fmla="*/ 1862176 h 3482342"/>
              <a:gd name="connsiteX65" fmla="*/ 7768994 w 12192000"/>
              <a:gd name="connsiteY65" fmla="*/ 1855721 h 3482342"/>
              <a:gd name="connsiteX66" fmla="*/ 7618027 w 12192000"/>
              <a:gd name="connsiteY66" fmla="*/ 1830959 h 3482342"/>
              <a:gd name="connsiteX67" fmla="*/ 7449425 w 12192000"/>
              <a:gd name="connsiteY67" fmla="*/ 1810910 h 3482342"/>
              <a:gd name="connsiteX68" fmla="*/ 7342915 w 12192000"/>
              <a:gd name="connsiteY68" fmla="*/ 1819827 h 3482342"/>
              <a:gd name="connsiteX69" fmla="*/ 7255191 w 12192000"/>
              <a:gd name="connsiteY69" fmla="*/ 1834354 h 3482342"/>
              <a:gd name="connsiteX70" fmla="*/ 7131205 w 12192000"/>
              <a:gd name="connsiteY70" fmla="*/ 1845557 h 3482342"/>
              <a:gd name="connsiteX71" fmla="*/ 6941837 w 12192000"/>
              <a:gd name="connsiteY71" fmla="*/ 1840640 h 3482342"/>
              <a:gd name="connsiteX72" fmla="*/ 6837145 w 12192000"/>
              <a:gd name="connsiteY72" fmla="*/ 1870724 h 3482342"/>
              <a:gd name="connsiteX73" fmla="*/ 6753991 w 12192000"/>
              <a:gd name="connsiteY73" fmla="*/ 1860969 h 3482342"/>
              <a:gd name="connsiteX74" fmla="*/ 6727754 w 12192000"/>
              <a:gd name="connsiteY74" fmla="*/ 1882372 h 3482342"/>
              <a:gd name="connsiteX75" fmla="*/ 6723371 w 12192000"/>
              <a:gd name="connsiteY75" fmla="*/ 1886494 h 3482342"/>
              <a:gd name="connsiteX76" fmla="*/ 6702779 w 12192000"/>
              <a:gd name="connsiteY76" fmla="*/ 1893601 h 3482342"/>
              <a:gd name="connsiteX77" fmla="*/ 6686657 w 12192000"/>
              <a:gd name="connsiteY77" fmla="*/ 1907344 h 3482342"/>
              <a:gd name="connsiteX78" fmla="*/ 6651330 w 12192000"/>
              <a:gd name="connsiteY78" fmla="*/ 1922921 h 3482342"/>
              <a:gd name="connsiteX79" fmla="*/ 6622958 w 12192000"/>
              <a:gd name="connsiteY79" fmla="*/ 1936255 h 3482342"/>
              <a:gd name="connsiteX80" fmla="*/ 6522602 w 12192000"/>
              <a:gd name="connsiteY80" fmla="*/ 1954133 h 3482342"/>
              <a:gd name="connsiteX81" fmla="*/ 6444344 w 12192000"/>
              <a:gd name="connsiteY81" fmla="*/ 1969663 h 3482342"/>
              <a:gd name="connsiteX82" fmla="*/ 6409626 w 12192000"/>
              <a:gd name="connsiteY82" fmla="*/ 1978846 h 3482342"/>
              <a:gd name="connsiteX83" fmla="*/ 6333446 w 12192000"/>
              <a:gd name="connsiteY83" fmla="*/ 1997163 h 3482342"/>
              <a:gd name="connsiteX84" fmla="*/ 6294933 w 12192000"/>
              <a:gd name="connsiteY84" fmla="*/ 2019412 h 3482342"/>
              <a:gd name="connsiteX85" fmla="*/ 6238719 w 12192000"/>
              <a:gd name="connsiteY85" fmla="*/ 2042547 h 3482342"/>
              <a:gd name="connsiteX86" fmla="*/ 6187205 w 12192000"/>
              <a:gd name="connsiteY86" fmla="*/ 2060048 h 3482342"/>
              <a:gd name="connsiteX87" fmla="*/ 6138780 w 12192000"/>
              <a:gd name="connsiteY87" fmla="*/ 2081918 h 3482342"/>
              <a:gd name="connsiteX88" fmla="*/ 6120125 w 12192000"/>
              <a:gd name="connsiteY88" fmla="*/ 2109475 h 3482342"/>
              <a:gd name="connsiteX89" fmla="*/ 6056576 w 12192000"/>
              <a:gd name="connsiteY89" fmla="*/ 2120066 h 3482342"/>
              <a:gd name="connsiteX90" fmla="*/ 5993794 w 12192000"/>
              <a:gd name="connsiteY90" fmla="*/ 2122569 h 3482342"/>
              <a:gd name="connsiteX91" fmla="*/ 5943601 w 12192000"/>
              <a:gd name="connsiteY91" fmla="*/ 2137719 h 3482342"/>
              <a:gd name="connsiteX92" fmla="*/ 5898141 w 12192000"/>
              <a:gd name="connsiteY92" fmla="*/ 2144806 h 3482342"/>
              <a:gd name="connsiteX93" fmla="*/ 5855337 w 12192000"/>
              <a:gd name="connsiteY93" fmla="*/ 2137719 h 3482342"/>
              <a:gd name="connsiteX94" fmla="*/ 5817682 w 12192000"/>
              <a:gd name="connsiteY94" fmla="*/ 2157358 h 3482342"/>
              <a:gd name="connsiteX95" fmla="*/ 5735300 w 12192000"/>
              <a:gd name="connsiteY95" fmla="*/ 2158902 h 3482342"/>
              <a:gd name="connsiteX96" fmla="*/ 5591469 w 12192000"/>
              <a:gd name="connsiteY96" fmla="*/ 2178389 h 3482342"/>
              <a:gd name="connsiteX97" fmla="*/ 5505818 w 12192000"/>
              <a:gd name="connsiteY97" fmla="*/ 2194207 h 3482342"/>
              <a:gd name="connsiteX98" fmla="*/ 5452860 w 12192000"/>
              <a:gd name="connsiteY98" fmla="*/ 2180085 h 3482342"/>
              <a:gd name="connsiteX99" fmla="*/ 5414282 w 12192000"/>
              <a:gd name="connsiteY99" fmla="*/ 2183070 h 3482342"/>
              <a:gd name="connsiteX100" fmla="*/ 5368369 w 12192000"/>
              <a:gd name="connsiteY100" fmla="*/ 2204272 h 3482342"/>
              <a:gd name="connsiteX101" fmla="*/ 5336354 w 12192000"/>
              <a:gd name="connsiteY101" fmla="*/ 2218920 h 3482342"/>
              <a:gd name="connsiteX102" fmla="*/ 5291263 w 12192000"/>
              <a:gd name="connsiteY102" fmla="*/ 2239182 h 3482342"/>
              <a:gd name="connsiteX103" fmla="*/ 5255152 w 12192000"/>
              <a:gd name="connsiteY103" fmla="*/ 2247164 h 3482342"/>
              <a:gd name="connsiteX104" fmla="*/ 5233796 w 12192000"/>
              <a:gd name="connsiteY104" fmla="*/ 2268260 h 3482342"/>
              <a:gd name="connsiteX105" fmla="*/ 5212786 w 12192000"/>
              <a:gd name="connsiteY105" fmla="*/ 2296592 h 3482342"/>
              <a:gd name="connsiteX106" fmla="*/ 5173523 w 12192000"/>
              <a:gd name="connsiteY106" fmla="*/ 2309057 h 3482342"/>
              <a:gd name="connsiteX107" fmla="*/ 5123830 w 12192000"/>
              <a:gd name="connsiteY107" fmla="*/ 2307070 h 3482342"/>
              <a:gd name="connsiteX108" fmla="*/ 5065426 w 12192000"/>
              <a:gd name="connsiteY108" fmla="*/ 2324076 h 3482342"/>
              <a:gd name="connsiteX109" fmla="*/ 4975908 w 12192000"/>
              <a:gd name="connsiteY109" fmla="*/ 2364128 h 3482342"/>
              <a:gd name="connsiteX110" fmla="*/ 4913723 w 12192000"/>
              <a:gd name="connsiteY110" fmla="*/ 2385265 h 3482342"/>
              <a:gd name="connsiteX111" fmla="*/ 4746485 w 12192000"/>
              <a:gd name="connsiteY111" fmla="*/ 2451769 h 3482342"/>
              <a:gd name="connsiteX112" fmla="*/ 4681588 w 12192000"/>
              <a:gd name="connsiteY112" fmla="*/ 2467494 h 3482342"/>
              <a:gd name="connsiteX113" fmla="*/ 1783655 w 12192000"/>
              <a:gd name="connsiteY113" fmla="*/ 3163860 h 3482342"/>
              <a:gd name="connsiteX114" fmla="*/ 1325955 w 12192000"/>
              <a:gd name="connsiteY114" fmla="*/ 3176692 h 3482342"/>
              <a:gd name="connsiteX115" fmla="*/ 1190384 w 12192000"/>
              <a:gd name="connsiteY115" fmla="*/ 3203504 h 3482342"/>
              <a:gd name="connsiteX116" fmla="*/ 1094537 w 12192000"/>
              <a:gd name="connsiteY116" fmla="*/ 3229469 h 3482342"/>
              <a:gd name="connsiteX117" fmla="*/ 779276 w 12192000"/>
              <a:gd name="connsiteY117" fmla="*/ 3327290 h 3482342"/>
              <a:gd name="connsiteX118" fmla="*/ 600378 w 12192000"/>
              <a:gd name="connsiteY118" fmla="*/ 3335250 h 3482342"/>
              <a:gd name="connsiteX119" fmla="*/ 493457 w 12192000"/>
              <a:gd name="connsiteY119" fmla="*/ 3365044 h 3482342"/>
              <a:gd name="connsiteX120" fmla="*/ 349402 w 12192000"/>
              <a:gd name="connsiteY120" fmla="*/ 3380897 h 3482342"/>
              <a:gd name="connsiteX121" fmla="*/ 192183 w 12192000"/>
              <a:gd name="connsiteY121" fmla="*/ 3460075 h 3482342"/>
              <a:gd name="connsiteX122" fmla="*/ 46713 w 12192000"/>
              <a:gd name="connsiteY122" fmla="*/ 3462986 h 3482342"/>
              <a:gd name="connsiteX123" fmla="*/ 2765 w 12192000"/>
              <a:gd name="connsiteY123" fmla="*/ 3480770 h 3482342"/>
              <a:gd name="connsiteX124" fmla="*/ 0 w 12192000"/>
              <a:gd name="connsiteY124" fmla="*/ 3482342 h 3482342"/>
              <a:gd name="connsiteX125" fmla="*/ 0 w 12192000"/>
              <a:gd name="connsiteY125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405286 w 12192000"/>
              <a:gd name="connsiteY16" fmla="*/ 849086 h 3482342"/>
              <a:gd name="connsiteX17" fmla="*/ 11338523 w 12192000"/>
              <a:gd name="connsiteY17" fmla="*/ 852810 h 3482342"/>
              <a:gd name="connsiteX18" fmla="*/ 11313493 w 12192000"/>
              <a:gd name="connsiteY18" fmla="*/ 880860 h 3482342"/>
              <a:gd name="connsiteX19" fmla="*/ 11228040 w 12192000"/>
              <a:gd name="connsiteY19" fmla="*/ 958953 h 3482342"/>
              <a:gd name="connsiteX20" fmla="*/ 11196987 w 12192000"/>
              <a:gd name="connsiteY20" fmla="*/ 1000897 h 3482342"/>
              <a:gd name="connsiteX21" fmla="*/ 11193568 w 12192000"/>
              <a:gd name="connsiteY21" fmla="*/ 1039464 h 3482342"/>
              <a:gd name="connsiteX22" fmla="*/ 11175804 w 12192000"/>
              <a:gd name="connsiteY22" fmla="*/ 1067977 h 3482342"/>
              <a:gd name="connsiteX23" fmla="*/ 11133438 w 12192000"/>
              <a:gd name="connsiteY23" fmla="*/ 1106812 h 3482342"/>
              <a:gd name="connsiteX24" fmla="*/ 11120819 w 12192000"/>
              <a:gd name="connsiteY24" fmla="*/ 1126133 h 3482342"/>
              <a:gd name="connsiteX25" fmla="*/ 11028687 w 12192000"/>
              <a:gd name="connsiteY25" fmla="*/ 1199018 h 3482342"/>
              <a:gd name="connsiteX26" fmla="*/ 10974565 w 12192000"/>
              <a:gd name="connsiteY26" fmla="*/ 1226849 h 3482342"/>
              <a:gd name="connsiteX27" fmla="*/ 10960443 w 12192000"/>
              <a:gd name="connsiteY27" fmla="*/ 1244502 h 3482342"/>
              <a:gd name="connsiteX28" fmla="*/ 10879242 w 12192000"/>
              <a:gd name="connsiteY28" fmla="*/ 1269215 h 3482342"/>
              <a:gd name="connsiteX29" fmla="*/ 10850998 w 12192000"/>
              <a:gd name="connsiteY29" fmla="*/ 1269215 h 3482342"/>
              <a:gd name="connsiteX30" fmla="*/ 10815658 w 12192000"/>
              <a:gd name="connsiteY30" fmla="*/ 1287849 h 3482342"/>
              <a:gd name="connsiteX31" fmla="*/ 10723900 w 12192000"/>
              <a:gd name="connsiteY31" fmla="*/ 1318642 h 3482342"/>
              <a:gd name="connsiteX32" fmla="*/ 10679906 w 12192000"/>
              <a:gd name="connsiteY32" fmla="*/ 1332049 h 3482342"/>
              <a:gd name="connsiteX33" fmla="*/ 10639834 w 12192000"/>
              <a:gd name="connsiteY33" fmla="*/ 1324989 h 3482342"/>
              <a:gd name="connsiteX34" fmla="*/ 10603863 w 12192000"/>
              <a:gd name="connsiteY34" fmla="*/ 1346886 h 3482342"/>
              <a:gd name="connsiteX35" fmla="*/ 10573203 w 12192000"/>
              <a:gd name="connsiteY35" fmla="*/ 1351996 h 3482342"/>
              <a:gd name="connsiteX36" fmla="*/ 10513263 w 12192000"/>
              <a:gd name="connsiteY36" fmla="*/ 1350756 h 3482342"/>
              <a:gd name="connsiteX37" fmla="*/ 10464012 w 12192000"/>
              <a:gd name="connsiteY37" fmla="*/ 1391778 h 3482342"/>
              <a:gd name="connsiteX38" fmla="*/ 10405409 w 12192000"/>
              <a:gd name="connsiteY38" fmla="*/ 1422789 h 3482342"/>
              <a:gd name="connsiteX39" fmla="*/ 10370530 w 12192000"/>
              <a:gd name="connsiteY39" fmla="*/ 1441596 h 3482342"/>
              <a:gd name="connsiteX40" fmla="*/ 10314361 w 12192000"/>
              <a:gd name="connsiteY40" fmla="*/ 1466924 h 3482342"/>
              <a:gd name="connsiteX41" fmla="*/ 10264922 w 12192000"/>
              <a:gd name="connsiteY41" fmla="*/ 1472107 h 3482342"/>
              <a:gd name="connsiteX42" fmla="*/ 10201385 w 12192000"/>
              <a:gd name="connsiteY42" fmla="*/ 1477515 h 3482342"/>
              <a:gd name="connsiteX43" fmla="*/ 10120184 w 12192000"/>
              <a:gd name="connsiteY43" fmla="*/ 1466924 h 3482342"/>
              <a:gd name="connsiteX44" fmla="*/ 10058690 w 12192000"/>
              <a:gd name="connsiteY44" fmla="*/ 1474888 h 3482342"/>
              <a:gd name="connsiteX45" fmla="*/ 10004424 w 12192000"/>
              <a:gd name="connsiteY45" fmla="*/ 1489801 h 3482342"/>
              <a:gd name="connsiteX46" fmla="*/ 9999951 w 12192000"/>
              <a:gd name="connsiteY46" fmla="*/ 1499127 h 3482342"/>
              <a:gd name="connsiteX47" fmla="*/ 9845462 w 12192000"/>
              <a:gd name="connsiteY47" fmla="*/ 1548192 h 3482342"/>
              <a:gd name="connsiteX48" fmla="*/ 9736156 w 12192000"/>
              <a:gd name="connsiteY48" fmla="*/ 1581928 h 3482342"/>
              <a:gd name="connsiteX49" fmla="*/ 9693355 w 12192000"/>
              <a:gd name="connsiteY49" fmla="*/ 1602632 h 3482342"/>
              <a:gd name="connsiteX50" fmla="*/ 9664242 w 12192000"/>
              <a:gd name="connsiteY50" fmla="*/ 1622075 h 3482342"/>
              <a:gd name="connsiteX51" fmla="*/ 9579195 w 12192000"/>
              <a:gd name="connsiteY51" fmla="*/ 1648017 h 3482342"/>
              <a:gd name="connsiteX52" fmla="*/ 9433652 w 12192000"/>
              <a:gd name="connsiteY52" fmla="*/ 1681174 h 3482342"/>
              <a:gd name="connsiteX53" fmla="*/ 9403775 w 12192000"/>
              <a:gd name="connsiteY53" fmla="*/ 1690403 h 3482342"/>
              <a:gd name="connsiteX54" fmla="*/ 9382503 w 12192000"/>
              <a:gd name="connsiteY54" fmla="*/ 1706957 h 3482342"/>
              <a:gd name="connsiteX55" fmla="*/ 9381410 w 12192000"/>
              <a:gd name="connsiteY55" fmla="*/ 1718312 h 3482342"/>
              <a:gd name="connsiteX56" fmla="*/ 9365685 w 12192000"/>
              <a:gd name="connsiteY56" fmla="*/ 1724772 h 3482342"/>
              <a:gd name="connsiteX57" fmla="*/ 9278020 w 12192000"/>
              <a:gd name="connsiteY57" fmla="*/ 1741161 h 3482342"/>
              <a:gd name="connsiteX58" fmla="*/ 9217145 w 12192000"/>
              <a:gd name="connsiteY58" fmla="*/ 1771195 h 3482342"/>
              <a:gd name="connsiteX59" fmla="*/ 8955875 w 12192000"/>
              <a:gd name="connsiteY59" fmla="*/ 1796806 h 3482342"/>
              <a:gd name="connsiteX60" fmla="*/ 8648415 w 12192000"/>
              <a:gd name="connsiteY60" fmla="*/ 1878623 h 3482342"/>
              <a:gd name="connsiteX61" fmla="*/ 8495949 w 12192000"/>
              <a:gd name="connsiteY61" fmla="*/ 1902425 h 3482342"/>
              <a:gd name="connsiteX62" fmla="*/ 8236214 w 12192000"/>
              <a:gd name="connsiteY62" fmla="*/ 1909725 h 3482342"/>
              <a:gd name="connsiteX63" fmla="*/ 8132104 w 12192000"/>
              <a:gd name="connsiteY63" fmla="*/ 1895727 h 3482342"/>
              <a:gd name="connsiteX64" fmla="*/ 7918078 w 12192000"/>
              <a:gd name="connsiteY64" fmla="*/ 1862668 h 3482342"/>
              <a:gd name="connsiteX65" fmla="*/ 7817899 w 12192000"/>
              <a:gd name="connsiteY65" fmla="*/ 1862176 h 3482342"/>
              <a:gd name="connsiteX66" fmla="*/ 7768994 w 12192000"/>
              <a:gd name="connsiteY66" fmla="*/ 1855721 h 3482342"/>
              <a:gd name="connsiteX67" fmla="*/ 7618027 w 12192000"/>
              <a:gd name="connsiteY67" fmla="*/ 1830959 h 3482342"/>
              <a:gd name="connsiteX68" fmla="*/ 7449425 w 12192000"/>
              <a:gd name="connsiteY68" fmla="*/ 1810910 h 3482342"/>
              <a:gd name="connsiteX69" fmla="*/ 7342915 w 12192000"/>
              <a:gd name="connsiteY69" fmla="*/ 1819827 h 3482342"/>
              <a:gd name="connsiteX70" fmla="*/ 7255191 w 12192000"/>
              <a:gd name="connsiteY70" fmla="*/ 1834354 h 3482342"/>
              <a:gd name="connsiteX71" fmla="*/ 7131205 w 12192000"/>
              <a:gd name="connsiteY71" fmla="*/ 1845557 h 3482342"/>
              <a:gd name="connsiteX72" fmla="*/ 6941837 w 12192000"/>
              <a:gd name="connsiteY72" fmla="*/ 1840640 h 3482342"/>
              <a:gd name="connsiteX73" fmla="*/ 6837145 w 12192000"/>
              <a:gd name="connsiteY73" fmla="*/ 1870724 h 3482342"/>
              <a:gd name="connsiteX74" fmla="*/ 6753991 w 12192000"/>
              <a:gd name="connsiteY74" fmla="*/ 1860969 h 3482342"/>
              <a:gd name="connsiteX75" fmla="*/ 6727754 w 12192000"/>
              <a:gd name="connsiteY75" fmla="*/ 1882372 h 3482342"/>
              <a:gd name="connsiteX76" fmla="*/ 6723371 w 12192000"/>
              <a:gd name="connsiteY76" fmla="*/ 1886494 h 3482342"/>
              <a:gd name="connsiteX77" fmla="*/ 6702779 w 12192000"/>
              <a:gd name="connsiteY77" fmla="*/ 1893601 h 3482342"/>
              <a:gd name="connsiteX78" fmla="*/ 6686657 w 12192000"/>
              <a:gd name="connsiteY78" fmla="*/ 1907344 h 3482342"/>
              <a:gd name="connsiteX79" fmla="*/ 6651330 w 12192000"/>
              <a:gd name="connsiteY79" fmla="*/ 1922921 h 3482342"/>
              <a:gd name="connsiteX80" fmla="*/ 6622958 w 12192000"/>
              <a:gd name="connsiteY80" fmla="*/ 1936255 h 3482342"/>
              <a:gd name="connsiteX81" fmla="*/ 6522602 w 12192000"/>
              <a:gd name="connsiteY81" fmla="*/ 1954133 h 3482342"/>
              <a:gd name="connsiteX82" fmla="*/ 6444344 w 12192000"/>
              <a:gd name="connsiteY82" fmla="*/ 1969663 h 3482342"/>
              <a:gd name="connsiteX83" fmla="*/ 6409626 w 12192000"/>
              <a:gd name="connsiteY83" fmla="*/ 1978846 h 3482342"/>
              <a:gd name="connsiteX84" fmla="*/ 6333446 w 12192000"/>
              <a:gd name="connsiteY84" fmla="*/ 1997163 h 3482342"/>
              <a:gd name="connsiteX85" fmla="*/ 6294933 w 12192000"/>
              <a:gd name="connsiteY85" fmla="*/ 2019412 h 3482342"/>
              <a:gd name="connsiteX86" fmla="*/ 6238719 w 12192000"/>
              <a:gd name="connsiteY86" fmla="*/ 2042547 h 3482342"/>
              <a:gd name="connsiteX87" fmla="*/ 6187205 w 12192000"/>
              <a:gd name="connsiteY87" fmla="*/ 2060048 h 3482342"/>
              <a:gd name="connsiteX88" fmla="*/ 6138780 w 12192000"/>
              <a:gd name="connsiteY88" fmla="*/ 2081918 h 3482342"/>
              <a:gd name="connsiteX89" fmla="*/ 6120125 w 12192000"/>
              <a:gd name="connsiteY89" fmla="*/ 2109475 h 3482342"/>
              <a:gd name="connsiteX90" fmla="*/ 6056576 w 12192000"/>
              <a:gd name="connsiteY90" fmla="*/ 2120066 h 3482342"/>
              <a:gd name="connsiteX91" fmla="*/ 5993794 w 12192000"/>
              <a:gd name="connsiteY91" fmla="*/ 2122569 h 3482342"/>
              <a:gd name="connsiteX92" fmla="*/ 5943601 w 12192000"/>
              <a:gd name="connsiteY92" fmla="*/ 2137719 h 3482342"/>
              <a:gd name="connsiteX93" fmla="*/ 5898141 w 12192000"/>
              <a:gd name="connsiteY93" fmla="*/ 2144806 h 3482342"/>
              <a:gd name="connsiteX94" fmla="*/ 5855337 w 12192000"/>
              <a:gd name="connsiteY94" fmla="*/ 2137719 h 3482342"/>
              <a:gd name="connsiteX95" fmla="*/ 5817682 w 12192000"/>
              <a:gd name="connsiteY95" fmla="*/ 2157358 h 3482342"/>
              <a:gd name="connsiteX96" fmla="*/ 5735300 w 12192000"/>
              <a:gd name="connsiteY96" fmla="*/ 2158902 h 3482342"/>
              <a:gd name="connsiteX97" fmla="*/ 5591469 w 12192000"/>
              <a:gd name="connsiteY97" fmla="*/ 2178389 h 3482342"/>
              <a:gd name="connsiteX98" fmla="*/ 5505818 w 12192000"/>
              <a:gd name="connsiteY98" fmla="*/ 2194207 h 3482342"/>
              <a:gd name="connsiteX99" fmla="*/ 5452860 w 12192000"/>
              <a:gd name="connsiteY99" fmla="*/ 2180085 h 3482342"/>
              <a:gd name="connsiteX100" fmla="*/ 5414282 w 12192000"/>
              <a:gd name="connsiteY100" fmla="*/ 2183070 h 3482342"/>
              <a:gd name="connsiteX101" fmla="*/ 5368369 w 12192000"/>
              <a:gd name="connsiteY101" fmla="*/ 2204272 h 3482342"/>
              <a:gd name="connsiteX102" fmla="*/ 5336354 w 12192000"/>
              <a:gd name="connsiteY102" fmla="*/ 2218920 h 3482342"/>
              <a:gd name="connsiteX103" fmla="*/ 5291263 w 12192000"/>
              <a:gd name="connsiteY103" fmla="*/ 2239182 h 3482342"/>
              <a:gd name="connsiteX104" fmla="*/ 5255152 w 12192000"/>
              <a:gd name="connsiteY104" fmla="*/ 2247164 h 3482342"/>
              <a:gd name="connsiteX105" fmla="*/ 5233796 w 12192000"/>
              <a:gd name="connsiteY105" fmla="*/ 2268260 h 3482342"/>
              <a:gd name="connsiteX106" fmla="*/ 5212786 w 12192000"/>
              <a:gd name="connsiteY106" fmla="*/ 2296592 h 3482342"/>
              <a:gd name="connsiteX107" fmla="*/ 5173523 w 12192000"/>
              <a:gd name="connsiteY107" fmla="*/ 2309057 h 3482342"/>
              <a:gd name="connsiteX108" fmla="*/ 5123830 w 12192000"/>
              <a:gd name="connsiteY108" fmla="*/ 2307070 h 3482342"/>
              <a:gd name="connsiteX109" fmla="*/ 5065426 w 12192000"/>
              <a:gd name="connsiteY109" fmla="*/ 2324076 h 3482342"/>
              <a:gd name="connsiteX110" fmla="*/ 4975908 w 12192000"/>
              <a:gd name="connsiteY110" fmla="*/ 2364128 h 3482342"/>
              <a:gd name="connsiteX111" fmla="*/ 4913723 w 12192000"/>
              <a:gd name="connsiteY111" fmla="*/ 2385265 h 3482342"/>
              <a:gd name="connsiteX112" fmla="*/ 4746485 w 12192000"/>
              <a:gd name="connsiteY112" fmla="*/ 2451769 h 3482342"/>
              <a:gd name="connsiteX113" fmla="*/ 4681588 w 12192000"/>
              <a:gd name="connsiteY113" fmla="*/ 2467494 h 3482342"/>
              <a:gd name="connsiteX114" fmla="*/ 1783655 w 12192000"/>
              <a:gd name="connsiteY114" fmla="*/ 3163860 h 3482342"/>
              <a:gd name="connsiteX115" fmla="*/ 1325955 w 12192000"/>
              <a:gd name="connsiteY115" fmla="*/ 3176692 h 3482342"/>
              <a:gd name="connsiteX116" fmla="*/ 1190384 w 12192000"/>
              <a:gd name="connsiteY116" fmla="*/ 3203504 h 3482342"/>
              <a:gd name="connsiteX117" fmla="*/ 1094537 w 12192000"/>
              <a:gd name="connsiteY117" fmla="*/ 3229469 h 3482342"/>
              <a:gd name="connsiteX118" fmla="*/ 779276 w 12192000"/>
              <a:gd name="connsiteY118" fmla="*/ 3327290 h 3482342"/>
              <a:gd name="connsiteX119" fmla="*/ 600378 w 12192000"/>
              <a:gd name="connsiteY119" fmla="*/ 3335250 h 3482342"/>
              <a:gd name="connsiteX120" fmla="*/ 493457 w 12192000"/>
              <a:gd name="connsiteY120" fmla="*/ 3365044 h 3482342"/>
              <a:gd name="connsiteX121" fmla="*/ 349402 w 12192000"/>
              <a:gd name="connsiteY121" fmla="*/ 3380897 h 3482342"/>
              <a:gd name="connsiteX122" fmla="*/ 192183 w 12192000"/>
              <a:gd name="connsiteY122" fmla="*/ 3460075 h 3482342"/>
              <a:gd name="connsiteX123" fmla="*/ 46713 w 12192000"/>
              <a:gd name="connsiteY123" fmla="*/ 3462986 h 3482342"/>
              <a:gd name="connsiteX124" fmla="*/ 2765 w 12192000"/>
              <a:gd name="connsiteY124" fmla="*/ 3480770 h 3482342"/>
              <a:gd name="connsiteX125" fmla="*/ 0 w 12192000"/>
              <a:gd name="connsiteY125" fmla="*/ 3482342 h 3482342"/>
              <a:gd name="connsiteX126" fmla="*/ 0 w 12192000"/>
              <a:gd name="connsiteY126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405286 w 12192000"/>
              <a:gd name="connsiteY16" fmla="*/ 849086 h 3482342"/>
              <a:gd name="connsiteX17" fmla="*/ 11338523 w 12192000"/>
              <a:gd name="connsiteY17" fmla="*/ 852810 h 3482342"/>
              <a:gd name="connsiteX18" fmla="*/ 11313493 w 12192000"/>
              <a:gd name="connsiteY18" fmla="*/ 880860 h 3482342"/>
              <a:gd name="connsiteX19" fmla="*/ 11228040 w 12192000"/>
              <a:gd name="connsiteY19" fmla="*/ 958953 h 3482342"/>
              <a:gd name="connsiteX20" fmla="*/ 11196987 w 12192000"/>
              <a:gd name="connsiteY20" fmla="*/ 1000897 h 3482342"/>
              <a:gd name="connsiteX21" fmla="*/ 11193568 w 12192000"/>
              <a:gd name="connsiteY21" fmla="*/ 1039464 h 3482342"/>
              <a:gd name="connsiteX22" fmla="*/ 11175804 w 12192000"/>
              <a:gd name="connsiteY22" fmla="*/ 1067977 h 3482342"/>
              <a:gd name="connsiteX23" fmla="*/ 11133438 w 12192000"/>
              <a:gd name="connsiteY23" fmla="*/ 1106812 h 3482342"/>
              <a:gd name="connsiteX24" fmla="*/ 11120819 w 12192000"/>
              <a:gd name="connsiteY24" fmla="*/ 1126133 h 3482342"/>
              <a:gd name="connsiteX25" fmla="*/ 11028687 w 12192000"/>
              <a:gd name="connsiteY25" fmla="*/ 1199018 h 3482342"/>
              <a:gd name="connsiteX26" fmla="*/ 10974565 w 12192000"/>
              <a:gd name="connsiteY26" fmla="*/ 1226849 h 3482342"/>
              <a:gd name="connsiteX27" fmla="*/ 10960443 w 12192000"/>
              <a:gd name="connsiteY27" fmla="*/ 1244502 h 3482342"/>
              <a:gd name="connsiteX28" fmla="*/ 10879242 w 12192000"/>
              <a:gd name="connsiteY28" fmla="*/ 1269215 h 3482342"/>
              <a:gd name="connsiteX29" fmla="*/ 10850998 w 12192000"/>
              <a:gd name="connsiteY29" fmla="*/ 1269215 h 3482342"/>
              <a:gd name="connsiteX30" fmla="*/ 10815658 w 12192000"/>
              <a:gd name="connsiteY30" fmla="*/ 1287849 h 3482342"/>
              <a:gd name="connsiteX31" fmla="*/ 10723900 w 12192000"/>
              <a:gd name="connsiteY31" fmla="*/ 1318642 h 3482342"/>
              <a:gd name="connsiteX32" fmla="*/ 10679906 w 12192000"/>
              <a:gd name="connsiteY32" fmla="*/ 1332049 h 3482342"/>
              <a:gd name="connsiteX33" fmla="*/ 10639834 w 12192000"/>
              <a:gd name="connsiteY33" fmla="*/ 1324989 h 3482342"/>
              <a:gd name="connsiteX34" fmla="*/ 10603863 w 12192000"/>
              <a:gd name="connsiteY34" fmla="*/ 1346886 h 3482342"/>
              <a:gd name="connsiteX35" fmla="*/ 10573203 w 12192000"/>
              <a:gd name="connsiteY35" fmla="*/ 1351996 h 3482342"/>
              <a:gd name="connsiteX36" fmla="*/ 10513263 w 12192000"/>
              <a:gd name="connsiteY36" fmla="*/ 1350756 h 3482342"/>
              <a:gd name="connsiteX37" fmla="*/ 10464012 w 12192000"/>
              <a:gd name="connsiteY37" fmla="*/ 1391778 h 3482342"/>
              <a:gd name="connsiteX38" fmla="*/ 10405409 w 12192000"/>
              <a:gd name="connsiteY38" fmla="*/ 1422789 h 3482342"/>
              <a:gd name="connsiteX39" fmla="*/ 10370530 w 12192000"/>
              <a:gd name="connsiteY39" fmla="*/ 1441596 h 3482342"/>
              <a:gd name="connsiteX40" fmla="*/ 10300239 w 12192000"/>
              <a:gd name="connsiteY40" fmla="*/ 1456332 h 3482342"/>
              <a:gd name="connsiteX41" fmla="*/ 10264922 w 12192000"/>
              <a:gd name="connsiteY41" fmla="*/ 1472107 h 3482342"/>
              <a:gd name="connsiteX42" fmla="*/ 10201385 w 12192000"/>
              <a:gd name="connsiteY42" fmla="*/ 1477515 h 3482342"/>
              <a:gd name="connsiteX43" fmla="*/ 10120184 w 12192000"/>
              <a:gd name="connsiteY43" fmla="*/ 1466924 h 3482342"/>
              <a:gd name="connsiteX44" fmla="*/ 10058690 w 12192000"/>
              <a:gd name="connsiteY44" fmla="*/ 1474888 h 3482342"/>
              <a:gd name="connsiteX45" fmla="*/ 10004424 w 12192000"/>
              <a:gd name="connsiteY45" fmla="*/ 1489801 h 3482342"/>
              <a:gd name="connsiteX46" fmla="*/ 9999951 w 12192000"/>
              <a:gd name="connsiteY46" fmla="*/ 1499127 h 3482342"/>
              <a:gd name="connsiteX47" fmla="*/ 9845462 w 12192000"/>
              <a:gd name="connsiteY47" fmla="*/ 1548192 h 3482342"/>
              <a:gd name="connsiteX48" fmla="*/ 9736156 w 12192000"/>
              <a:gd name="connsiteY48" fmla="*/ 1581928 h 3482342"/>
              <a:gd name="connsiteX49" fmla="*/ 9693355 w 12192000"/>
              <a:gd name="connsiteY49" fmla="*/ 1602632 h 3482342"/>
              <a:gd name="connsiteX50" fmla="*/ 9664242 w 12192000"/>
              <a:gd name="connsiteY50" fmla="*/ 1622075 h 3482342"/>
              <a:gd name="connsiteX51" fmla="*/ 9579195 w 12192000"/>
              <a:gd name="connsiteY51" fmla="*/ 1648017 h 3482342"/>
              <a:gd name="connsiteX52" fmla="*/ 9433652 w 12192000"/>
              <a:gd name="connsiteY52" fmla="*/ 1681174 h 3482342"/>
              <a:gd name="connsiteX53" fmla="*/ 9403775 w 12192000"/>
              <a:gd name="connsiteY53" fmla="*/ 1690403 h 3482342"/>
              <a:gd name="connsiteX54" fmla="*/ 9382503 w 12192000"/>
              <a:gd name="connsiteY54" fmla="*/ 1706957 h 3482342"/>
              <a:gd name="connsiteX55" fmla="*/ 9381410 w 12192000"/>
              <a:gd name="connsiteY55" fmla="*/ 1718312 h 3482342"/>
              <a:gd name="connsiteX56" fmla="*/ 9365685 w 12192000"/>
              <a:gd name="connsiteY56" fmla="*/ 1724772 h 3482342"/>
              <a:gd name="connsiteX57" fmla="*/ 9278020 w 12192000"/>
              <a:gd name="connsiteY57" fmla="*/ 1741161 h 3482342"/>
              <a:gd name="connsiteX58" fmla="*/ 9217145 w 12192000"/>
              <a:gd name="connsiteY58" fmla="*/ 1771195 h 3482342"/>
              <a:gd name="connsiteX59" fmla="*/ 8955875 w 12192000"/>
              <a:gd name="connsiteY59" fmla="*/ 1796806 h 3482342"/>
              <a:gd name="connsiteX60" fmla="*/ 8648415 w 12192000"/>
              <a:gd name="connsiteY60" fmla="*/ 1878623 h 3482342"/>
              <a:gd name="connsiteX61" fmla="*/ 8495949 w 12192000"/>
              <a:gd name="connsiteY61" fmla="*/ 1902425 h 3482342"/>
              <a:gd name="connsiteX62" fmla="*/ 8236214 w 12192000"/>
              <a:gd name="connsiteY62" fmla="*/ 1909725 h 3482342"/>
              <a:gd name="connsiteX63" fmla="*/ 8132104 w 12192000"/>
              <a:gd name="connsiteY63" fmla="*/ 1895727 h 3482342"/>
              <a:gd name="connsiteX64" fmla="*/ 7918078 w 12192000"/>
              <a:gd name="connsiteY64" fmla="*/ 1862668 h 3482342"/>
              <a:gd name="connsiteX65" fmla="*/ 7817899 w 12192000"/>
              <a:gd name="connsiteY65" fmla="*/ 1862176 h 3482342"/>
              <a:gd name="connsiteX66" fmla="*/ 7768994 w 12192000"/>
              <a:gd name="connsiteY66" fmla="*/ 1855721 h 3482342"/>
              <a:gd name="connsiteX67" fmla="*/ 7618027 w 12192000"/>
              <a:gd name="connsiteY67" fmla="*/ 1830959 h 3482342"/>
              <a:gd name="connsiteX68" fmla="*/ 7449425 w 12192000"/>
              <a:gd name="connsiteY68" fmla="*/ 1810910 h 3482342"/>
              <a:gd name="connsiteX69" fmla="*/ 7342915 w 12192000"/>
              <a:gd name="connsiteY69" fmla="*/ 1819827 h 3482342"/>
              <a:gd name="connsiteX70" fmla="*/ 7255191 w 12192000"/>
              <a:gd name="connsiteY70" fmla="*/ 1834354 h 3482342"/>
              <a:gd name="connsiteX71" fmla="*/ 7131205 w 12192000"/>
              <a:gd name="connsiteY71" fmla="*/ 1845557 h 3482342"/>
              <a:gd name="connsiteX72" fmla="*/ 6941837 w 12192000"/>
              <a:gd name="connsiteY72" fmla="*/ 1840640 h 3482342"/>
              <a:gd name="connsiteX73" fmla="*/ 6837145 w 12192000"/>
              <a:gd name="connsiteY73" fmla="*/ 1870724 h 3482342"/>
              <a:gd name="connsiteX74" fmla="*/ 6753991 w 12192000"/>
              <a:gd name="connsiteY74" fmla="*/ 1860969 h 3482342"/>
              <a:gd name="connsiteX75" fmla="*/ 6727754 w 12192000"/>
              <a:gd name="connsiteY75" fmla="*/ 1882372 h 3482342"/>
              <a:gd name="connsiteX76" fmla="*/ 6723371 w 12192000"/>
              <a:gd name="connsiteY76" fmla="*/ 1886494 h 3482342"/>
              <a:gd name="connsiteX77" fmla="*/ 6702779 w 12192000"/>
              <a:gd name="connsiteY77" fmla="*/ 1893601 h 3482342"/>
              <a:gd name="connsiteX78" fmla="*/ 6686657 w 12192000"/>
              <a:gd name="connsiteY78" fmla="*/ 1907344 h 3482342"/>
              <a:gd name="connsiteX79" fmla="*/ 6651330 w 12192000"/>
              <a:gd name="connsiteY79" fmla="*/ 1922921 h 3482342"/>
              <a:gd name="connsiteX80" fmla="*/ 6622958 w 12192000"/>
              <a:gd name="connsiteY80" fmla="*/ 1936255 h 3482342"/>
              <a:gd name="connsiteX81" fmla="*/ 6522602 w 12192000"/>
              <a:gd name="connsiteY81" fmla="*/ 1954133 h 3482342"/>
              <a:gd name="connsiteX82" fmla="*/ 6444344 w 12192000"/>
              <a:gd name="connsiteY82" fmla="*/ 1969663 h 3482342"/>
              <a:gd name="connsiteX83" fmla="*/ 6409626 w 12192000"/>
              <a:gd name="connsiteY83" fmla="*/ 1978846 h 3482342"/>
              <a:gd name="connsiteX84" fmla="*/ 6333446 w 12192000"/>
              <a:gd name="connsiteY84" fmla="*/ 1997163 h 3482342"/>
              <a:gd name="connsiteX85" fmla="*/ 6294933 w 12192000"/>
              <a:gd name="connsiteY85" fmla="*/ 2019412 h 3482342"/>
              <a:gd name="connsiteX86" fmla="*/ 6238719 w 12192000"/>
              <a:gd name="connsiteY86" fmla="*/ 2042547 h 3482342"/>
              <a:gd name="connsiteX87" fmla="*/ 6187205 w 12192000"/>
              <a:gd name="connsiteY87" fmla="*/ 2060048 h 3482342"/>
              <a:gd name="connsiteX88" fmla="*/ 6138780 w 12192000"/>
              <a:gd name="connsiteY88" fmla="*/ 2081918 h 3482342"/>
              <a:gd name="connsiteX89" fmla="*/ 6120125 w 12192000"/>
              <a:gd name="connsiteY89" fmla="*/ 2109475 h 3482342"/>
              <a:gd name="connsiteX90" fmla="*/ 6056576 w 12192000"/>
              <a:gd name="connsiteY90" fmla="*/ 2120066 h 3482342"/>
              <a:gd name="connsiteX91" fmla="*/ 5993794 w 12192000"/>
              <a:gd name="connsiteY91" fmla="*/ 2122569 h 3482342"/>
              <a:gd name="connsiteX92" fmla="*/ 5943601 w 12192000"/>
              <a:gd name="connsiteY92" fmla="*/ 2137719 h 3482342"/>
              <a:gd name="connsiteX93" fmla="*/ 5898141 w 12192000"/>
              <a:gd name="connsiteY93" fmla="*/ 2144806 h 3482342"/>
              <a:gd name="connsiteX94" fmla="*/ 5855337 w 12192000"/>
              <a:gd name="connsiteY94" fmla="*/ 2137719 h 3482342"/>
              <a:gd name="connsiteX95" fmla="*/ 5817682 w 12192000"/>
              <a:gd name="connsiteY95" fmla="*/ 2157358 h 3482342"/>
              <a:gd name="connsiteX96" fmla="*/ 5735300 w 12192000"/>
              <a:gd name="connsiteY96" fmla="*/ 2158902 h 3482342"/>
              <a:gd name="connsiteX97" fmla="*/ 5591469 w 12192000"/>
              <a:gd name="connsiteY97" fmla="*/ 2178389 h 3482342"/>
              <a:gd name="connsiteX98" fmla="*/ 5505818 w 12192000"/>
              <a:gd name="connsiteY98" fmla="*/ 2194207 h 3482342"/>
              <a:gd name="connsiteX99" fmla="*/ 5452860 w 12192000"/>
              <a:gd name="connsiteY99" fmla="*/ 2180085 h 3482342"/>
              <a:gd name="connsiteX100" fmla="*/ 5414282 w 12192000"/>
              <a:gd name="connsiteY100" fmla="*/ 2183070 h 3482342"/>
              <a:gd name="connsiteX101" fmla="*/ 5368369 w 12192000"/>
              <a:gd name="connsiteY101" fmla="*/ 2204272 h 3482342"/>
              <a:gd name="connsiteX102" fmla="*/ 5336354 w 12192000"/>
              <a:gd name="connsiteY102" fmla="*/ 2218920 h 3482342"/>
              <a:gd name="connsiteX103" fmla="*/ 5291263 w 12192000"/>
              <a:gd name="connsiteY103" fmla="*/ 2239182 h 3482342"/>
              <a:gd name="connsiteX104" fmla="*/ 5255152 w 12192000"/>
              <a:gd name="connsiteY104" fmla="*/ 2247164 h 3482342"/>
              <a:gd name="connsiteX105" fmla="*/ 5233796 w 12192000"/>
              <a:gd name="connsiteY105" fmla="*/ 2268260 h 3482342"/>
              <a:gd name="connsiteX106" fmla="*/ 5212786 w 12192000"/>
              <a:gd name="connsiteY106" fmla="*/ 2296592 h 3482342"/>
              <a:gd name="connsiteX107" fmla="*/ 5173523 w 12192000"/>
              <a:gd name="connsiteY107" fmla="*/ 2309057 h 3482342"/>
              <a:gd name="connsiteX108" fmla="*/ 5123830 w 12192000"/>
              <a:gd name="connsiteY108" fmla="*/ 2307070 h 3482342"/>
              <a:gd name="connsiteX109" fmla="*/ 5065426 w 12192000"/>
              <a:gd name="connsiteY109" fmla="*/ 2324076 h 3482342"/>
              <a:gd name="connsiteX110" fmla="*/ 4975908 w 12192000"/>
              <a:gd name="connsiteY110" fmla="*/ 2364128 h 3482342"/>
              <a:gd name="connsiteX111" fmla="*/ 4913723 w 12192000"/>
              <a:gd name="connsiteY111" fmla="*/ 2385265 h 3482342"/>
              <a:gd name="connsiteX112" fmla="*/ 4746485 w 12192000"/>
              <a:gd name="connsiteY112" fmla="*/ 2451769 h 3482342"/>
              <a:gd name="connsiteX113" fmla="*/ 4681588 w 12192000"/>
              <a:gd name="connsiteY113" fmla="*/ 2467494 h 3482342"/>
              <a:gd name="connsiteX114" fmla="*/ 1783655 w 12192000"/>
              <a:gd name="connsiteY114" fmla="*/ 3163860 h 3482342"/>
              <a:gd name="connsiteX115" fmla="*/ 1325955 w 12192000"/>
              <a:gd name="connsiteY115" fmla="*/ 3176692 h 3482342"/>
              <a:gd name="connsiteX116" fmla="*/ 1190384 w 12192000"/>
              <a:gd name="connsiteY116" fmla="*/ 3203504 h 3482342"/>
              <a:gd name="connsiteX117" fmla="*/ 1094537 w 12192000"/>
              <a:gd name="connsiteY117" fmla="*/ 3229469 h 3482342"/>
              <a:gd name="connsiteX118" fmla="*/ 779276 w 12192000"/>
              <a:gd name="connsiteY118" fmla="*/ 3327290 h 3482342"/>
              <a:gd name="connsiteX119" fmla="*/ 600378 w 12192000"/>
              <a:gd name="connsiteY119" fmla="*/ 3335250 h 3482342"/>
              <a:gd name="connsiteX120" fmla="*/ 493457 w 12192000"/>
              <a:gd name="connsiteY120" fmla="*/ 3365044 h 3482342"/>
              <a:gd name="connsiteX121" fmla="*/ 349402 w 12192000"/>
              <a:gd name="connsiteY121" fmla="*/ 3380897 h 3482342"/>
              <a:gd name="connsiteX122" fmla="*/ 192183 w 12192000"/>
              <a:gd name="connsiteY122" fmla="*/ 3460075 h 3482342"/>
              <a:gd name="connsiteX123" fmla="*/ 46713 w 12192000"/>
              <a:gd name="connsiteY123" fmla="*/ 3462986 h 3482342"/>
              <a:gd name="connsiteX124" fmla="*/ 2765 w 12192000"/>
              <a:gd name="connsiteY124" fmla="*/ 3480770 h 3482342"/>
              <a:gd name="connsiteX125" fmla="*/ 0 w 12192000"/>
              <a:gd name="connsiteY125" fmla="*/ 3482342 h 3482342"/>
              <a:gd name="connsiteX126" fmla="*/ 0 w 12192000"/>
              <a:gd name="connsiteY126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405286 w 12192000"/>
              <a:gd name="connsiteY16" fmla="*/ 849086 h 3482342"/>
              <a:gd name="connsiteX17" fmla="*/ 11338523 w 12192000"/>
              <a:gd name="connsiteY17" fmla="*/ 852810 h 3482342"/>
              <a:gd name="connsiteX18" fmla="*/ 11313493 w 12192000"/>
              <a:gd name="connsiteY18" fmla="*/ 880860 h 3482342"/>
              <a:gd name="connsiteX19" fmla="*/ 11228040 w 12192000"/>
              <a:gd name="connsiteY19" fmla="*/ 958953 h 3482342"/>
              <a:gd name="connsiteX20" fmla="*/ 11196987 w 12192000"/>
              <a:gd name="connsiteY20" fmla="*/ 1000897 h 3482342"/>
              <a:gd name="connsiteX21" fmla="*/ 11193568 w 12192000"/>
              <a:gd name="connsiteY21" fmla="*/ 1039464 h 3482342"/>
              <a:gd name="connsiteX22" fmla="*/ 11175804 w 12192000"/>
              <a:gd name="connsiteY22" fmla="*/ 1067977 h 3482342"/>
              <a:gd name="connsiteX23" fmla="*/ 11133438 w 12192000"/>
              <a:gd name="connsiteY23" fmla="*/ 1106812 h 3482342"/>
              <a:gd name="connsiteX24" fmla="*/ 11120819 w 12192000"/>
              <a:gd name="connsiteY24" fmla="*/ 1126133 h 3482342"/>
              <a:gd name="connsiteX25" fmla="*/ 11028687 w 12192000"/>
              <a:gd name="connsiteY25" fmla="*/ 1199018 h 3482342"/>
              <a:gd name="connsiteX26" fmla="*/ 10974565 w 12192000"/>
              <a:gd name="connsiteY26" fmla="*/ 1226849 h 3482342"/>
              <a:gd name="connsiteX27" fmla="*/ 10960443 w 12192000"/>
              <a:gd name="connsiteY27" fmla="*/ 1244502 h 3482342"/>
              <a:gd name="connsiteX28" fmla="*/ 10879242 w 12192000"/>
              <a:gd name="connsiteY28" fmla="*/ 1269215 h 3482342"/>
              <a:gd name="connsiteX29" fmla="*/ 10850998 w 12192000"/>
              <a:gd name="connsiteY29" fmla="*/ 1269215 h 3482342"/>
              <a:gd name="connsiteX30" fmla="*/ 10815658 w 12192000"/>
              <a:gd name="connsiteY30" fmla="*/ 1287849 h 3482342"/>
              <a:gd name="connsiteX31" fmla="*/ 10723900 w 12192000"/>
              <a:gd name="connsiteY31" fmla="*/ 1318642 h 3482342"/>
              <a:gd name="connsiteX32" fmla="*/ 10679906 w 12192000"/>
              <a:gd name="connsiteY32" fmla="*/ 1332049 h 3482342"/>
              <a:gd name="connsiteX33" fmla="*/ 10639834 w 12192000"/>
              <a:gd name="connsiteY33" fmla="*/ 1324989 h 3482342"/>
              <a:gd name="connsiteX34" fmla="*/ 10603863 w 12192000"/>
              <a:gd name="connsiteY34" fmla="*/ 1346886 h 3482342"/>
              <a:gd name="connsiteX35" fmla="*/ 10573203 w 12192000"/>
              <a:gd name="connsiteY35" fmla="*/ 1351996 h 3482342"/>
              <a:gd name="connsiteX36" fmla="*/ 10513263 w 12192000"/>
              <a:gd name="connsiteY36" fmla="*/ 1350756 h 3482342"/>
              <a:gd name="connsiteX37" fmla="*/ 10464012 w 12192000"/>
              <a:gd name="connsiteY37" fmla="*/ 1391778 h 3482342"/>
              <a:gd name="connsiteX38" fmla="*/ 10405409 w 12192000"/>
              <a:gd name="connsiteY38" fmla="*/ 1422789 h 3482342"/>
              <a:gd name="connsiteX39" fmla="*/ 10370530 w 12192000"/>
              <a:gd name="connsiteY39" fmla="*/ 1441596 h 3482342"/>
              <a:gd name="connsiteX40" fmla="*/ 10300239 w 12192000"/>
              <a:gd name="connsiteY40" fmla="*/ 1456332 h 3482342"/>
              <a:gd name="connsiteX41" fmla="*/ 10264922 w 12192000"/>
              <a:gd name="connsiteY41" fmla="*/ 1472107 h 3482342"/>
              <a:gd name="connsiteX42" fmla="*/ 10201385 w 12192000"/>
              <a:gd name="connsiteY42" fmla="*/ 1477515 h 3482342"/>
              <a:gd name="connsiteX43" fmla="*/ 10151958 w 12192000"/>
              <a:gd name="connsiteY43" fmla="*/ 1477515 h 3482342"/>
              <a:gd name="connsiteX44" fmla="*/ 10120184 w 12192000"/>
              <a:gd name="connsiteY44" fmla="*/ 1466924 h 3482342"/>
              <a:gd name="connsiteX45" fmla="*/ 10058690 w 12192000"/>
              <a:gd name="connsiteY45" fmla="*/ 1474888 h 3482342"/>
              <a:gd name="connsiteX46" fmla="*/ 10004424 w 12192000"/>
              <a:gd name="connsiteY46" fmla="*/ 1489801 h 3482342"/>
              <a:gd name="connsiteX47" fmla="*/ 9999951 w 12192000"/>
              <a:gd name="connsiteY47" fmla="*/ 1499127 h 3482342"/>
              <a:gd name="connsiteX48" fmla="*/ 9845462 w 12192000"/>
              <a:gd name="connsiteY48" fmla="*/ 1548192 h 3482342"/>
              <a:gd name="connsiteX49" fmla="*/ 9736156 w 12192000"/>
              <a:gd name="connsiteY49" fmla="*/ 1581928 h 3482342"/>
              <a:gd name="connsiteX50" fmla="*/ 9693355 w 12192000"/>
              <a:gd name="connsiteY50" fmla="*/ 1602632 h 3482342"/>
              <a:gd name="connsiteX51" fmla="*/ 9664242 w 12192000"/>
              <a:gd name="connsiteY51" fmla="*/ 1622075 h 3482342"/>
              <a:gd name="connsiteX52" fmla="*/ 9579195 w 12192000"/>
              <a:gd name="connsiteY52" fmla="*/ 1648017 h 3482342"/>
              <a:gd name="connsiteX53" fmla="*/ 9433652 w 12192000"/>
              <a:gd name="connsiteY53" fmla="*/ 1681174 h 3482342"/>
              <a:gd name="connsiteX54" fmla="*/ 9403775 w 12192000"/>
              <a:gd name="connsiteY54" fmla="*/ 1690403 h 3482342"/>
              <a:gd name="connsiteX55" fmla="*/ 9382503 w 12192000"/>
              <a:gd name="connsiteY55" fmla="*/ 1706957 h 3482342"/>
              <a:gd name="connsiteX56" fmla="*/ 9381410 w 12192000"/>
              <a:gd name="connsiteY56" fmla="*/ 1718312 h 3482342"/>
              <a:gd name="connsiteX57" fmla="*/ 9365685 w 12192000"/>
              <a:gd name="connsiteY57" fmla="*/ 1724772 h 3482342"/>
              <a:gd name="connsiteX58" fmla="*/ 9278020 w 12192000"/>
              <a:gd name="connsiteY58" fmla="*/ 1741161 h 3482342"/>
              <a:gd name="connsiteX59" fmla="*/ 9217145 w 12192000"/>
              <a:gd name="connsiteY59" fmla="*/ 1771195 h 3482342"/>
              <a:gd name="connsiteX60" fmla="*/ 8955875 w 12192000"/>
              <a:gd name="connsiteY60" fmla="*/ 1796806 h 3482342"/>
              <a:gd name="connsiteX61" fmla="*/ 8648415 w 12192000"/>
              <a:gd name="connsiteY61" fmla="*/ 1878623 h 3482342"/>
              <a:gd name="connsiteX62" fmla="*/ 8495949 w 12192000"/>
              <a:gd name="connsiteY62" fmla="*/ 1902425 h 3482342"/>
              <a:gd name="connsiteX63" fmla="*/ 8236214 w 12192000"/>
              <a:gd name="connsiteY63" fmla="*/ 1909725 h 3482342"/>
              <a:gd name="connsiteX64" fmla="*/ 8132104 w 12192000"/>
              <a:gd name="connsiteY64" fmla="*/ 1895727 h 3482342"/>
              <a:gd name="connsiteX65" fmla="*/ 7918078 w 12192000"/>
              <a:gd name="connsiteY65" fmla="*/ 1862668 h 3482342"/>
              <a:gd name="connsiteX66" fmla="*/ 7817899 w 12192000"/>
              <a:gd name="connsiteY66" fmla="*/ 1862176 h 3482342"/>
              <a:gd name="connsiteX67" fmla="*/ 7768994 w 12192000"/>
              <a:gd name="connsiteY67" fmla="*/ 1855721 h 3482342"/>
              <a:gd name="connsiteX68" fmla="*/ 7618027 w 12192000"/>
              <a:gd name="connsiteY68" fmla="*/ 1830959 h 3482342"/>
              <a:gd name="connsiteX69" fmla="*/ 7449425 w 12192000"/>
              <a:gd name="connsiteY69" fmla="*/ 1810910 h 3482342"/>
              <a:gd name="connsiteX70" fmla="*/ 7342915 w 12192000"/>
              <a:gd name="connsiteY70" fmla="*/ 1819827 h 3482342"/>
              <a:gd name="connsiteX71" fmla="*/ 7255191 w 12192000"/>
              <a:gd name="connsiteY71" fmla="*/ 1834354 h 3482342"/>
              <a:gd name="connsiteX72" fmla="*/ 7131205 w 12192000"/>
              <a:gd name="connsiteY72" fmla="*/ 1845557 h 3482342"/>
              <a:gd name="connsiteX73" fmla="*/ 6941837 w 12192000"/>
              <a:gd name="connsiteY73" fmla="*/ 1840640 h 3482342"/>
              <a:gd name="connsiteX74" fmla="*/ 6837145 w 12192000"/>
              <a:gd name="connsiteY74" fmla="*/ 1870724 h 3482342"/>
              <a:gd name="connsiteX75" fmla="*/ 6753991 w 12192000"/>
              <a:gd name="connsiteY75" fmla="*/ 1860969 h 3482342"/>
              <a:gd name="connsiteX76" fmla="*/ 6727754 w 12192000"/>
              <a:gd name="connsiteY76" fmla="*/ 1882372 h 3482342"/>
              <a:gd name="connsiteX77" fmla="*/ 6723371 w 12192000"/>
              <a:gd name="connsiteY77" fmla="*/ 1886494 h 3482342"/>
              <a:gd name="connsiteX78" fmla="*/ 6702779 w 12192000"/>
              <a:gd name="connsiteY78" fmla="*/ 1893601 h 3482342"/>
              <a:gd name="connsiteX79" fmla="*/ 6686657 w 12192000"/>
              <a:gd name="connsiteY79" fmla="*/ 1907344 h 3482342"/>
              <a:gd name="connsiteX80" fmla="*/ 6651330 w 12192000"/>
              <a:gd name="connsiteY80" fmla="*/ 1922921 h 3482342"/>
              <a:gd name="connsiteX81" fmla="*/ 6622958 w 12192000"/>
              <a:gd name="connsiteY81" fmla="*/ 1936255 h 3482342"/>
              <a:gd name="connsiteX82" fmla="*/ 6522602 w 12192000"/>
              <a:gd name="connsiteY82" fmla="*/ 1954133 h 3482342"/>
              <a:gd name="connsiteX83" fmla="*/ 6444344 w 12192000"/>
              <a:gd name="connsiteY83" fmla="*/ 1969663 h 3482342"/>
              <a:gd name="connsiteX84" fmla="*/ 6409626 w 12192000"/>
              <a:gd name="connsiteY84" fmla="*/ 1978846 h 3482342"/>
              <a:gd name="connsiteX85" fmla="*/ 6333446 w 12192000"/>
              <a:gd name="connsiteY85" fmla="*/ 1997163 h 3482342"/>
              <a:gd name="connsiteX86" fmla="*/ 6294933 w 12192000"/>
              <a:gd name="connsiteY86" fmla="*/ 2019412 h 3482342"/>
              <a:gd name="connsiteX87" fmla="*/ 6238719 w 12192000"/>
              <a:gd name="connsiteY87" fmla="*/ 2042547 h 3482342"/>
              <a:gd name="connsiteX88" fmla="*/ 6187205 w 12192000"/>
              <a:gd name="connsiteY88" fmla="*/ 2060048 h 3482342"/>
              <a:gd name="connsiteX89" fmla="*/ 6138780 w 12192000"/>
              <a:gd name="connsiteY89" fmla="*/ 2081918 h 3482342"/>
              <a:gd name="connsiteX90" fmla="*/ 6120125 w 12192000"/>
              <a:gd name="connsiteY90" fmla="*/ 2109475 h 3482342"/>
              <a:gd name="connsiteX91" fmla="*/ 6056576 w 12192000"/>
              <a:gd name="connsiteY91" fmla="*/ 2120066 h 3482342"/>
              <a:gd name="connsiteX92" fmla="*/ 5993794 w 12192000"/>
              <a:gd name="connsiteY92" fmla="*/ 2122569 h 3482342"/>
              <a:gd name="connsiteX93" fmla="*/ 5943601 w 12192000"/>
              <a:gd name="connsiteY93" fmla="*/ 2137719 h 3482342"/>
              <a:gd name="connsiteX94" fmla="*/ 5898141 w 12192000"/>
              <a:gd name="connsiteY94" fmla="*/ 2144806 h 3482342"/>
              <a:gd name="connsiteX95" fmla="*/ 5855337 w 12192000"/>
              <a:gd name="connsiteY95" fmla="*/ 2137719 h 3482342"/>
              <a:gd name="connsiteX96" fmla="*/ 5817682 w 12192000"/>
              <a:gd name="connsiteY96" fmla="*/ 2157358 h 3482342"/>
              <a:gd name="connsiteX97" fmla="*/ 5735300 w 12192000"/>
              <a:gd name="connsiteY97" fmla="*/ 2158902 h 3482342"/>
              <a:gd name="connsiteX98" fmla="*/ 5591469 w 12192000"/>
              <a:gd name="connsiteY98" fmla="*/ 2178389 h 3482342"/>
              <a:gd name="connsiteX99" fmla="*/ 5505818 w 12192000"/>
              <a:gd name="connsiteY99" fmla="*/ 2194207 h 3482342"/>
              <a:gd name="connsiteX100" fmla="*/ 5452860 w 12192000"/>
              <a:gd name="connsiteY100" fmla="*/ 2180085 h 3482342"/>
              <a:gd name="connsiteX101" fmla="*/ 5414282 w 12192000"/>
              <a:gd name="connsiteY101" fmla="*/ 2183070 h 3482342"/>
              <a:gd name="connsiteX102" fmla="*/ 5368369 w 12192000"/>
              <a:gd name="connsiteY102" fmla="*/ 2204272 h 3482342"/>
              <a:gd name="connsiteX103" fmla="*/ 5336354 w 12192000"/>
              <a:gd name="connsiteY103" fmla="*/ 2218920 h 3482342"/>
              <a:gd name="connsiteX104" fmla="*/ 5291263 w 12192000"/>
              <a:gd name="connsiteY104" fmla="*/ 2239182 h 3482342"/>
              <a:gd name="connsiteX105" fmla="*/ 5255152 w 12192000"/>
              <a:gd name="connsiteY105" fmla="*/ 2247164 h 3482342"/>
              <a:gd name="connsiteX106" fmla="*/ 5233796 w 12192000"/>
              <a:gd name="connsiteY106" fmla="*/ 2268260 h 3482342"/>
              <a:gd name="connsiteX107" fmla="*/ 5212786 w 12192000"/>
              <a:gd name="connsiteY107" fmla="*/ 2296592 h 3482342"/>
              <a:gd name="connsiteX108" fmla="*/ 5173523 w 12192000"/>
              <a:gd name="connsiteY108" fmla="*/ 2309057 h 3482342"/>
              <a:gd name="connsiteX109" fmla="*/ 5123830 w 12192000"/>
              <a:gd name="connsiteY109" fmla="*/ 2307070 h 3482342"/>
              <a:gd name="connsiteX110" fmla="*/ 5065426 w 12192000"/>
              <a:gd name="connsiteY110" fmla="*/ 2324076 h 3482342"/>
              <a:gd name="connsiteX111" fmla="*/ 4975908 w 12192000"/>
              <a:gd name="connsiteY111" fmla="*/ 2364128 h 3482342"/>
              <a:gd name="connsiteX112" fmla="*/ 4913723 w 12192000"/>
              <a:gd name="connsiteY112" fmla="*/ 2385265 h 3482342"/>
              <a:gd name="connsiteX113" fmla="*/ 4746485 w 12192000"/>
              <a:gd name="connsiteY113" fmla="*/ 2451769 h 3482342"/>
              <a:gd name="connsiteX114" fmla="*/ 4681588 w 12192000"/>
              <a:gd name="connsiteY114" fmla="*/ 2467494 h 3482342"/>
              <a:gd name="connsiteX115" fmla="*/ 1783655 w 12192000"/>
              <a:gd name="connsiteY115" fmla="*/ 3163860 h 3482342"/>
              <a:gd name="connsiteX116" fmla="*/ 1325955 w 12192000"/>
              <a:gd name="connsiteY116" fmla="*/ 3176692 h 3482342"/>
              <a:gd name="connsiteX117" fmla="*/ 1190384 w 12192000"/>
              <a:gd name="connsiteY117" fmla="*/ 3203504 h 3482342"/>
              <a:gd name="connsiteX118" fmla="*/ 1094537 w 12192000"/>
              <a:gd name="connsiteY118" fmla="*/ 3229469 h 3482342"/>
              <a:gd name="connsiteX119" fmla="*/ 779276 w 12192000"/>
              <a:gd name="connsiteY119" fmla="*/ 3327290 h 3482342"/>
              <a:gd name="connsiteX120" fmla="*/ 600378 w 12192000"/>
              <a:gd name="connsiteY120" fmla="*/ 3335250 h 3482342"/>
              <a:gd name="connsiteX121" fmla="*/ 493457 w 12192000"/>
              <a:gd name="connsiteY121" fmla="*/ 3365044 h 3482342"/>
              <a:gd name="connsiteX122" fmla="*/ 349402 w 12192000"/>
              <a:gd name="connsiteY122" fmla="*/ 3380897 h 3482342"/>
              <a:gd name="connsiteX123" fmla="*/ 192183 w 12192000"/>
              <a:gd name="connsiteY123" fmla="*/ 3460075 h 3482342"/>
              <a:gd name="connsiteX124" fmla="*/ 46713 w 12192000"/>
              <a:gd name="connsiteY124" fmla="*/ 3462986 h 3482342"/>
              <a:gd name="connsiteX125" fmla="*/ 2765 w 12192000"/>
              <a:gd name="connsiteY125" fmla="*/ 3480770 h 3482342"/>
              <a:gd name="connsiteX126" fmla="*/ 0 w 12192000"/>
              <a:gd name="connsiteY126" fmla="*/ 3482342 h 3482342"/>
              <a:gd name="connsiteX127" fmla="*/ 0 w 12192000"/>
              <a:gd name="connsiteY127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405286 w 12192000"/>
              <a:gd name="connsiteY16" fmla="*/ 849086 h 3482342"/>
              <a:gd name="connsiteX17" fmla="*/ 11338523 w 12192000"/>
              <a:gd name="connsiteY17" fmla="*/ 852810 h 3482342"/>
              <a:gd name="connsiteX18" fmla="*/ 11313493 w 12192000"/>
              <a:gd name="connsiteY18" fmla="*/ 880860 h 3482342"/>
              <a:gd name="connsiteX19" fmla="*/ 11228040 w 12192000"/>
              <a:gd name="connsiteY19" fmla="*/ 958953 h 3482342"/>
              <a:gd name="connsiteX20" fmla="*/ 11196987 w 12192000"/>
              <a:gd name="connsiteY20" fmla="*/ 1000897 h 3482342"/>
              <a:gd name="connsiteX21" fmla="*/ 11193568 w 12192000"/>
              <a:gd name="connsiteY21" fmla="*/ 1039464 h 3482342"/>
              <a:gd name="connsiteX22" fmla="*/ 11175804 w 12192000"/>
              <a:gd name="connsiteY22" fmla="*/ 1067977 h 3482342"/>
              <a:gd name="connsiteX23" fmla="*/ 11133438 w 12192000"/>
              <a:gd name="connsiteY23" fmla="*/ 1106812 h 3482342"/>
              <a:gd name="connsiteX24" fmla="*/ 11120819 w 12192000"/>
              <a:gd name="connsiteY24" fmla="*/ 1126133 h 3482342"/>
              <a:gd name="connsiteX25" fmla="*/ 11028687 w 12192000"/>
              <a:gd name="connsiteY25" fmla="*/ 1199018 h 3482342"/>
              <a:gd name="connsiteX26" fmla="*/ 10974565 w 12192000"/>
              <a:gd name="connsiteY26" fmla="*/ 1226849 h 3482342"/>
              <a:gd name="connsiteX27" fmla="*/ 10960443 w 12192000"/>
              <a:gd name="connsiteY27" fmla="*/ 1244502 h 3482342"/>
              <a:gd name="connsiteX28" fmla="*/ 10879242 w 12192000"/>
              <a:gd name="connsiteY28" fmla="*/ 1269215 h 3482342"/>
              <a:gd name="connsiteX29" fmla="*/ 10850998 w 12192000"/>
              <a:gd name="connsiteY29" fmla="*/ 1269215 h 3482342"/>
              <a:gd name="connsiteX30" fmla="*/ 10815658 w 12192000"/>
              <a:gd name="connsiteY30" fmla="*/ 1287849 h 3482342"/>
              <a:gd name="connsiteX31" fmla="*/ 10723900 w 12192000"/>
              <a:gd name="connsiteY31" fmla="*/ 1318642 h 3482342"/>
              <a:gd name="connsiteX32" fmla="*/ 10679906 w 12192000"/>
              <a:gd name="connsiteY32" fmla="*/ 1332049 h 3482342"/>
              <a:gd name="connsiteX33" fmla="*/ 10639834 w 12192000"/>
              <a:gd name="connsiteY33" fmla="*/ 1324989 h 3482342"/>
              <a:gd name="connsiteX34" fmla="*/ 10603863 w 12192000"/>
              <a:gd name="connsiteY34" fmla="*/ 1346886 h 3482342"/>
              <a:gd name="connsiteX35" fmla="*/ 10573203 w 12192000"/>
              <a:gd name="connsiteY35" fmla="*/ 1351996 h 3482342"/>
              <a:gd name="connsiteX36" fmla="*/ 10513263 w 12192000"/>
              <a:gd name="connsiteY36" fmla="*/ 1350756 h 3482342"/>
              <a:gd name="connsiteX37" fmla="*/ 10464012 w 12192000"/>
              <a:gd name="connsiteY37" fmla="*/ 1391778 h 3482342"/>
              <a:gd name="connsiteX38" fmla="*/ 10405409 w 12192000"/>
              <a:gd name="connsiteY38" fmla="*/ 1422789 h 3482342"/>
              <a:gd name="connsiteX39" fmla="*/ 10370530 w 12192000"/>
              <a:gd name="connsiteY39" fmla="*/ 1441596 h 3482342"/>
              <a:gd name="connsiteX40" fmla="*/ 10300239 w 12192000"/>
              <a:gd name="connsiteY40" fmla="*/ 1456332 h 3482342"/>
              <a:gd name="connsiteX41" fmla="*/ 10264922 w 12192000"/>
              <a:gd name="connsiteY41" fmla="*/ 1472107 h 3482342"/>
              <a:gd name="connsiteX42" fmla="*/ 10229629 w 12192000"/>
              <a:gd name="connsiteY42" fmla="*/ 1470454 h 3482342"/>
              <a:gd name="connsiteX43" fmla="*/ 10201385 w 12192000"/>
              <a:gd name="connsiteY43" fmla="*/ 1477515 h 3482342"/>
              <a:gd name="connsiteX44" fmla="*/ 10151958 w 12192000"/>
              <a:gd name="connsiteY44" fmla="*/ 1477515 h 3482342"/>
              <a:gd name="connsiteX45" fmla="*/ 10120184 w 12192000"/>
              <a:gd name="connsiteY45" fmla="*/ 1466924 h 3482342"/>
              <a:gd name="connsiteX46" fmla="*/ 10058690 w 12192000"/>
              <a:gd name="connsiteY46" fmla="*/ 1474888 h 3482342"/>
              <a:gd name="connsiteX47" fmla="*/ 10004424 w 12192000"/>
              <a:gd name="connsiteY47" fmla="*/ 1489801 h 3482342"/>
              <a:gd name="connsiteX48" fmla="*/ 9999951 w 12192000"/>
              <a:gd name="connsiteY48" fmla="*/ 1499127 h 3482342"/>
              <a:gd name="connsiteX49" fmla="*/ 9845462 w 12192000"/>
              <a:gd name="connsiteY49" fmla="*/ 1548192 h 3482342"/>
              <a:gd name="connsiteX50" fmla="*/ 9736156 w 12192000"/>
              <a:gd name="connsiteY50" fmla="*/ 1581928 h 3482342"/>
              <a:gd name="connsiteX51" fmla="*/ 9693355 w 12192000"/>
              <a:gd name="connsiteY51" fmla="*/ 1602632 h 3482342"/>
              <a:gd name="connsiteX52" fmla="*/ 9664242 w 12192000"/>
              <a:gd name="connsiteY52" fmla="*/ 1622075 h 3482342"/>
              <a:gd name="connsiteX53" fmla="*/ 9579195 w 12192000"/>
              <a:gd name="connsiteY53" fmla="*/ 1648017 h 3482342"/>
              <a:gd name="connsiteX54" fmla="*/ 9433652 w 12192000"/>
              <a:gd name="connsiteY54" fmla="*/ 1681174 h 3482342"/>
              <a:gd name="connsiteX55" fmla="*/ 9403775 w 12192000"/>
              <a:gd name="connsiteY55" fmla="*/ 1690403 h 3482342"/>
              <a:gd name="connsiteX56" fmla="*/ 9382503 w 12192000"/>
              <a:gd name="connsiteY56" fmla="*/ 1706957 h 3482342"/>
              <a:gd name="connsiteX57" fmla="*/ 9381410 w 12192000"/>
              <a:gd name="connsiteY57" fmla="*/ 1718312 h 3482342"/>
              <a:gd name="connsiteX58" fmla="*/ 9365685 w 12192000"/>
              <a:gd name="connsiteY58" fmla="*/ 1724772 h 3482342"/>
              <a:gd name="connsiteX59" fmla="*/ 9278020 w 12192000"/>
              <a:gd name="connsiteY59" fmla="*/ 1741161 h 3482342"/>
              <a:gd name="connsiteX60" fmla="*/ 9217145 w 12192000"/>
              <a:gd name="connsiteY60" fmla="*/ 1771195 h 3482342"/>
              <a:gd name="connsiteX61" fmla="*/ 8955875 w 12192000"/>
              <a:gd name="connsiteY61" fmla="*/ 1796806 h 3482342"/>
              <a:gd name="connsiteX62" fmla="*/ 8648415 w 12192000"/>
              <a:gd name="connsiteY62" fmla="*/ 1878623 h 3482342"/>
              <a:gd name="connsiteX63" fmla="*/ 8495949 w 12192000"/>
              <a:gd name="connsiteY63" fmla="*/ 1902425 h 3482342"/>
              <a:gd name="connsiteX64" fmla="*/ 8236214 w 12192000"/>
              <a:gd name="connsiteY64" fmla="*/ 1909725 h 3482342"/>
              <a:gd name="connsiteX65" fmla="*/ 8132104 w 12192000"/>
              <a:gd name="connsiteY65" fmla="*/ 1895727 h 3482342"/>
              <a:gd name="connsiteX66" fmla="*/ 7918078 w 12192000"/>
              <a:gd name="connsiteY66" fmla="*/ 1862668 h 3482342"/>
              <a:gd name="connsiteX67" fmla="*/ 7817899 w 12192000"/>
              <a:gd name="connsiteY67" fmla="*/ 1862176 h 3482342"/>
              <a:gd name="connsiteX68" fmla="*/ 7768994 w 12192000"/>
              <a:gd name="connsiteY68" fmla="*/ 1855721 h 3482342"/>
              <a:gd name="connsiteX69" fmla="*/ 7618027 w 12192000"/>
              <a:gd name="connsiteY69" fmla="*/ 1830959 h 3482342"/>
              <a:gd name="connsiteX70" fmla="*/ 7449425 w 12192000"/>
              <a:gd name="connsiteY70" fmla="*/ 1810910 h 3482342"/>
              <a:gd name="connsiteX71" fmla="*/ 7342915 w 12192000"/>
              <a:gd name="connsiteY71" fmla="*/ 1819827 h 3482342"/>
              <a:gd name="connsiteX72" fmla="*/ 7255191 w 12192000"/>
              <a:gd name="connsiteY72" fmla="*/ 1834354 h 3482342"/>
              <a:gd name="connsiteX73" fmla="*/ 7131205 w 12192000"/>
              <a:gd name="connsiteY73" fmla="*/ 1845557 h 3482342"/>
              <a:gd name="connsiteX74" fmla="*/ 6941837 w 12192000"/>
              <a:gd name="connsiteY74" fmla="*/ 1840640 h 3482342"/>
              <a:gd name="connsiteX75" fmla="*/ 6837145 w 12192000"/>
              <a:gd name="connsiteY75" fmla="*/ 1870724 h 3482342"/>
              <a:gd name="connsiteX76" fmla="*/ 6753991 w 12192000"/>
              <a:gd name="connsiteY76" fmla="*/ 1860969 h 3482342"/>
              <a:gd name="connsiteX77" fmla="*/ 6727754 w 12192000"/>
              <a:gd name="connsiteY77" fmla="*/ 1882372 h 3482342"/>
              <a:gd name="connsiteX78" fmla="*/ 6723371 w 12192000"/>
              <a:gd name="connsiteY78" fmla="*/ 1886494 h 3482342"/>
              <a:gd name="connsiteX79" fmla="*/ 6702779 w 12192000"/>
              <a:gd name="connsiteY79" fmla="*/ 1893601 h 3482342"/>
              <a:gd name="connsiteX80" fmla="*/ 6686657 w 12192000"/>
              <a:gd name="connsiteY80" fmla="*/ 1907344 h 3482342"/>
              <a:gd name="connsiteX81" fmla="*/ 6651330 w 12192000"/>
              <a:gd name="connsiteY81" fmla="*/ 1922921 h 3482342"/>
              <a:gd name="connsiteX82" fmla="*/ 6622958 w 12192000"/>
              <a:gd name="connsiteY82" fmla="*/ 1936255 h 3482342"/>
              <a:gd name="connsiteX83" fmla="*/ 6522602 w 12192000"/>
              <a:gd name="connsiteY83" fmla="*/ 1954133 h 3482342"/>
              <a:gd name="connsiteX84" fmla="*/ 6444344 w 12192000"/>
              <a:gd name="connsiteY84" fmla="*/ 1969663 h 3482342"/>
              <a:gd name="connsiteX85" fmla="*/ 6409626 w 12192000"/>
              <a:gd name="connsiteY85" fmla="*/ 1978846 h 3482342"/>
              <a:gd name="connsiteX86" fmla="*/ 6333446 w 12192000"/>
              <a:gd name="connsiteY86" fmla="*/ 1997163 h 3482342"/>
              <a:gd name="connsiteX87" fmla="*/ 6294933 w 12192000"/>
              <a:gd name="connsiteY87" fmla="*/ 2019412 h 3482342"/>
              <a:gd name="connsiteX88" fmla="*/ 6238719 w 12192000"/>
              <a:gd name="connsiteY88" fmla="*/ 2042547 h 3482342"/>
              <a:gd name="connsiteX89" fmla="*/ 6187205 w 12192000"/>
              <a:gd name="connsiteY89" fmla="*/ 2060048 h 3482342"/>
              <a:gd name="connsiteX90" fmla="*/ 6138780 w 12192000"/>
              <a:gd name="connsiteY90" fmla="*/ 2081918 h 3482342"/>
              <a:gd name="connsiteX91" fmla="*/ 6120125 w 12192000"/>
              <a:gd name="connsiteY91" fmla="*/ 2109475 h 3482342"/>
              <a:gd name="connsiteX92" fmla="*/ 6056576 w 12192000"/>
              <a:gd name="connsiteY92" fmla="*/ 2120066 h 3482342"/>
              <a:gd name="connsiteX93" fmla="*/ 5993794 w 12192000"/>
              <a:gd name="connsiteY93" fmla="*/ 2122569 h 3482342"/>
              <a:gd name="connsiteX94" fmla="*/ 5943601 w 12192000"/>
              <a:gd name="connsiteY94" fmla="*/ 2137719 h 3482342"/>
              <a:gd name="connsiteX95" fmla="*/ 5898141 w 12192000"/>
              <a:gd name="connsiteY95" fmla="*/ 2144806 h 3482342"/>
              <a:gd name="connsiteX96" fmla="*/ 5855337 w 12192000"/>
              <a:gd name="connsiteY96" fmla="*/ 2137719 h 3482342"/>
              <a:gd name="connsiteX97" fmla="*/ 5817682 w 12192000"/>
              <a:gd name="connsiteY97" fmla="*/ 2157358 h 3482342"/>
              <a:gd name="connsiteX98" fmla="*/ 5735300 w 12192000"/>
              <a:gd name="connsiteY98" fmla="*/ 2158902 h 3482342"/>
              <a:gd name="connsiteX99" fmla="*/ 5591469 w 12192000"/>
              <a:gd name="connsiteY99" fmla="*/ 2178389 h 3482342"/>
              <a:gd name="connsiteX100" fmla="*/ 5505818 w 12192000"/>
              <a:gd name="connsiteY100" fmla="*/ 2194207 h 3482342"/>
              <a:gd name="connsiteX101" fmla="*/ 5452860 w 12192000"/>
              <a:gd name="connsiteY101" fmla="*/ 2180085 h 3482342"/>
              <a:gd name="connsiteX102" fmla="*/ 5414282 w 12192000"/>
              <a:gd name="connsiteY102" fmla="*/ 2183070 h 3482342"/>
              <a:gd name="connsiteX103" fmla="*/ 5368369 w 12192000"/>
              <a:gd name="connsiteY103" fmla="*/ 2204272 h 3482342"/>
              <a:gd name="connsiteX104" fmla="*/ 5336354 w 12192000"/>
              <a:gd name="connsiteY104" fmla="*/ 2218920 h 3482342"/>
              <a:gd name="connsiteX105" fmla="*/ 5291263 w 12192000"/>
              <a:gd name="connsiteY105" fmla="*/ 2239182 h 3482342"/>
              <a:gd name="connsiteX106" fmla="*/ 5255152 w 12192000"/>
              <a:gd name="connsiteY106" fmla="*/ 2247164 h 3482342"/>
              <a:gd name="connsiteX107" fmla="*/ 5233796 w 12192000"/>
              <a:gd name="connsiteY107" fmla="*/ 2268260 h 3482342"/>
              <a:gd name="connsiteX108" fmla="*/ 5212786 w 12192000"/>
              <a:gd name="connsiteY108" fmla="*/ 2296592 h 3482342"/>
              <a:gd name="connsiteX109" fmla="*/ 5173523 w 12192000"/>
              <a:gd name="connsiteY109" fmla="*/ 2309057 h 3482342"/>
              <a:gd name="connsiteX110" fmla="*/ 5123830 w 12192000"/>
              <a:gd name="connsiteY110" fmla="*/ 2307070 h 3482342"/>
              <a:gd name="connsiteX111" fmla="*/ 5065426 w 12192000"/>
              <a:gd name="connsiteY111" fmla="*/ 2324076 h 3482342"/>
              <a:gd name="connsiteX112" fmla="*/ 4975908 w 12192000"/>
              <a:gd name="connsiteY112" fmla="*/ 2364128 h 3482342"/>
              <a:gd name="connsiteX113" fmla="*/ 4913723 w 12192000"/>
              <a:gd name="connsiteY113" fmla="*/ 2385265 h 3482342"/>
              <a:gd name="connsiteX114" fmla="*/ 4746485 w 12192000"/>
              <a:gd name="connsiteY114" fmla="*/ 2451769 h 3482342"/>
              <a:gd name="connsiteX115" fmla="*/ 4681588 w 12192000"/>
              <a:gd name="connsiteY115" fmla="*/ 2467494 h 3482342"/>
              <a:gd name="connsiteX116" fmla="*/ 1783655 w 12192000"/>
              <a:gd name="connsiteY116" fmla="*/ 3163860 h 3482342"/>
              <a:gd name="connsiteX117" fmla="*/ 1325955 w 12192000"/>
              <a:gd name="connsiteY117" fmla="*/ 3176692 h 3482342"/>
              <a:gd name="connsiteX118" fmla="*/ 1190384 w 12192000"/>
              <a:gd name="connsiteY118" fmla="*/ 3203504 h 3482342"/>
              <a:gd name="connsiteX119" fmla="*/ 1094537 w 12192000"/>
              <a:gd name="connsiteY119" fmla="*/ 3229469 h 3482342"/>
              <a:gd name="connsiteX120" fmla="*/ 779276 w 12192000"/>
              <a:gd name="connsiteY120" fmla="*/ 3327290 h 3482342"/>
              <a:gd name="connsiteX121" fmla="*/ 600378 w 12192000"/>
              <a:gd name="connsiteY121" fmla="*/ 3335250 h 3482342"/>
              <a:gd name="connsiteX122" fmla="*/ 493457 w 12192000"/>
              <a:gd name="connsiteY122" fmla="*/ 3365044 h 3482342"/>
              <a:gd name="connsiteX123" fmla="*/ 349402 w 12192000"/>
              <a:gd name="connsiteY123" fmla="*/ 3380897 h 3482342"/>
              <a:gd name="connsiteX124" fmla="*/ 192183 w 12192000"/>
              <a:gd name="connsiteY124" fmla="*/ 3460075 h 3482342"/>
              <a:gd name="connsiteX125" fmla="*/ 46713 w 12192000"/>
              <a:gd name="connsiteY125" fmla="*/ 3462986 h 3482342"/>
              <a:gd name="connsiteX126" fmla="*/ 2765 w 12192000"/>
              <a:gd name="connsiteY126" fmla="*/ 3480770 h 3482342"/>
              <a:gd name="connsiteX127" fmla="*/ 0 w 12192000"/>
              <a:gd name="connsiteY127" fmla="*/ 3482342 h 3482342"/>
              <a:gd name="connsiteX128" fmla="*/ 0 w 12192000"/>
              <a:gd name="connsiteY128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405286 w 12192000"/>
              <a:gd name="connsiteY16" fmla="*/ 849086 h 3482342"/>
              <a:gd name="connsiteX17" fmla="*/ 11338523 w 12192000"/>
              <a:gd name="connsiteY17" fmla="*/ 852810 h 3482342"/>
              <a:gd name="connsiteX18" fmla="*/ 11313493 w 12192000"/>
              <a:gd name="connsiteY18" fmla="*/ 880860 h 3482342"/>
              <a:gd name="connsiteX19" fmla="*/ 11228040 w 12192000"/>
              <a:gd name="connsiteY19" fmla="*/ 958953 h 3482342"/>
              <a:gd name="connsiteX20" fmla="*/ 11196987 w 12192000"/>
              <a:gd name="connsiteY20" fmla="*/ 1000897 h 3482342"/>
              <a:gd name="connsiteX21" fmla="*/ 11193568 w 12192000"/>
              <a:gd name="connsiteY21" fmla="*/ 1039464 h 3482342"/>
              <a:gd name="connsiteX22" fmla="*/ 11175804 w 12192000"/>
              <a:gd name="connsiteY22" fmla="*/ 1067977 h 3482342"/>
              <a:gd name="connsiteX23" fmla="*/ 11133438 w 12192000"/>
              <a:gd name="connsiteY23" fmla="*/ 1106812 h 3482342"/>
              <a:gd name="connsiteX24" fmla="*/ 11120819 w 12192000"/>
              <a:gd name="connsiteY24" fmla="*/ 1126133 h 3482342"/>
              <a:gd name="connsiteX25" fmla="*/ 11028687 w 12192000"/>
              <a:gd name="connsiteY25" fmla="*/ 1199018 h 3482342"/>
              <a:gd name="connsiteX26" fmla="*/ 10974565 w 12192000"/>
              <a:gd name="connsiteY26" fmla="*/ 1226849 h 3482342"/>
              <a:gd name="connsiteX27" fmla="*/ 10960443 w 12192000"/>
              <a:gd name="connsiteY27" fmla="*/ 1244502 h 3482342"/>
              <a:gd name="connsiteX28" fmla="*/ 10879242 w 12192000"/>
              <a:gd name="connsiteY28" fmla="*/ 1269215 h 3482342"/>
              <a:gd name="connsiteX29" fmla="*/ 10850998 w 12192000"/>
              <a:gd name="connsiteY29" fmla="*/ 1269215 h 3482342"/>
              <a:gd name="connsiteX30" fmla="*/ 10815658 w 12192000"/>
              <a:gd name="connsiteY30" fmla="*/ 1287849 h 3482342"/>
              <a:gd name="connsiteX31" fmla="*/ 10723900 w 12192000"/>
              <a:gd name="connsiteY31" fmla="*/ 1318642 h 3482342"/>
              <a:gd name="connsiteX32" fmla="*/ 10679906 w 12192000"/>
              <a:gd name="connsiteY32" fmla="*/ 1332049 h 3482342"/>
              <a:gd name="connsiteX33" fmla="*/ 10639834 w 12192000"/>
              <a:gd name="connsiteY33" fmla="*/ 1324989 h 3482342"/>
              <a:gd name="connsiteX34" fmla="*/ 10603863 w 12192000"/>
              <a:gd name="connsiteY34" fmla="*/ 1346886 h 3482342"/>
              <a:gd name="connsiteX35" fmla="*/ 10573203 w 12192000"/>
              <a:gd name="connsiteY35" fmla="*/ 1351996 h 3482342"/>
              <a:gd name="connsiteX36" fmla="*/ 10513263 w 12192000"/>
              <a:gd name="connsiteY36" fmla="*/ 1350756 h 3482342"/>
              <a:gd name="connsiteX37" fmla="*/ 10487356 w 12192000"/>
              <a:gd name="connsiteY37" fmla="*/ 1385722 h 3482342"/>
              <a:gd name="connsiteX38" fmla="*/ 10464012 w 12192000"/>
              <a:gd name="connsiteY38" fmla="*/ 1391778 h 3482342"/>
              <a:gd name="connsiteX39" fmla="*/ 10405409 w 12192000"/>
              <a:gd name="connsiteY39" fmla="*/ 1422789 h 3482342"/>
              <a:gd name="connsiteX40" fmla="*/ 10370530 w 12192000"/>
              <a:gd name="connsiteY40" fmla="*/ 1441596 h 3482342"/>
              <a:gd name="connsiteX41" fmla="*/ 10300239 w 12192000"/>
              <a:gd name="connsiteY41" fmla="*/ 1456332 h 3482342"/>
              <a:gd name="connsiteX42" fmla="*/ 10264922 w 12192000"/>
              <a:gd name="connsiteY42" fmla="*/ 1472107 h 3482342"/>
              <a:gd name="connsiteX43" fmla="*/ 10229629 w 12192000"/>
              <a:gd name="connsiteY43" fmla="*/ 1470454 h 3482342"/>
              <a:gd name="connsiteX44" fmla="*/ 10201385 w 12192000"/>
              <a:gd name="connsiteY44" fmla="*/ 1477515 h 3482342"/>
              <a:gd name="connsiteX45" fmla="*/ 10151958 w 12192000"/>
              <a:gd name="connsiteY45" fmla="*/ 1477515 h 3482342"/>
              <a:gd name="connsiteX46" fmla="*/ 10120184 w 12192000"/>
              <a:gd name="connsiteY46" fmla="*/ 1466924 h 3482342"/>
              <a:gd name="connsiteX47" fmla="*/ 10058690 w 12192000"/>
              <a:gd name="connsiteY47" fmla="*/ 1474888 h 3482342"/>
              <a:gd name="connsiteX48" fmla="*/ 10004424 w 12192000"/>
              <a:gd name="connsiteY48" fmla="*/ 1489801 h 3482342"/>
              <a:gd name="connsiteX49" fmla="*/ 9999951 w 12192000"/>
              <a:gd name="connsiteY49" fmla="*/ 1499127 h 3482342"/>
              <a:gd name="connsiteX50" fmla="*/ 9845462 w 12192000"/>
              <a:gd name="connsiteY50" fmla="*/ 1548192 h 3482342"/>
              <a:gd name="connsiteX51" fmla="*/ 9736156 w 12192000"/>
              <a:gd name="connsiteY51" fmla="*/ 1581928 h 3482342"/>
              <a:gd name="connsiteX52" fmla="*/ 9693355 w 12192000"/>
              <a:gd name="connsiteY52" fmla="*/ 1602632 h 3482342"/>
              <a:gd name="connsiteX53" fmla="*/ 9664242 w 12192000"/>
              <a:gd name="connsiteY53" fmla="*/ 1622075 h 3482342"/>
              <a:gd name="connsiteX54" fmla="*/ 9579195 w 12192000"/>
              <a:gd name="connsiteY54" fmla="*/ 1648017 h 3482342"/>
              <a:gd name="connsiteX55" fmla="*/ 9433652 w 12192000"/>
              <a:gd name="connsiteY55" fmla="*/ 1681174 h 3482342"/>
              <a:gd name="connsiteX56" fmla="*/ 9403775 w 12192000"/>
              <a:gd name="connsiteY56" fmla="*/ 1690403 h 3482342"/>
              <a:gd name="connsiteX57" fmla="*/ 9382503 w 12192000"/>
              <a:gd name="connsiteY57" fmla="*/ 1706957 h 3482342"/>
              <a:gd name="connsiteX58" fmla="*/ 9381410 w 12192000"/>
              <a:gd name="connsiteY58" fmla="*/ 1718312 h 3482342"/>
              <a:gd name="connsiteX59" fmla="*/ 9365685 w 12192000"/>
              <a:gd name="connsiteY59" fmla="*/ 1724772 h 3482342"/>
              <a:gd name="connsiteX60" fmla="*/ 9278020 w 12192000"/>
              <a:gd name="connsiteY60" fmla="*/ 1741161 h 3482342"/>
              <a:gd name="connsiteX61" fmla="*/ 9217145 w 12192000"/>
              <a:gd name="connsiteY61" fmla="*/ 1771195 h 3482342"/>
              <a:gd name="connsiteX62" fmla="*/ 8955875 w 12192000"/>
              <a:gd name="connsiteY62" fmla="*/ 1796806 h 3482342"/>
              <a:gd name="connsiteX63" fmla="*/ 8648415 w 12192000"/>
              <a:gd name="connsiteY63" fmla="*/ 1878623 h 3482342"/>
              <a:gd name="connsiteX64" fmla="*/ 8495949 w 12192000"/>
              <a:gd name="connsiteY64" fmla="*/ 1902425 h 3482342"/>
              <a:gd name="connsiteX65" fmla="*/ 8236214 w 12192000"/>
              <a:gd name="connsiteY65" fmla="*/ 1909725 h 3482342"/>
              <a:gd name="connsiteX66" fmla="*/ 8132104 w 12192000"/>
              <a:gd name="connsiteY66" fmla="*/ 1895727 h 3482342"/>
              <a:gd name="connsiteX67" fmla="*/ 7918078 w 12192000"/>
              <a:gd name="connsiteY67" fmla="*/ 1862668 h 3482342"/>
              <a:gd name="connsiteX68" fmla="*/ 7817899 w 12192000"/>
              <a:gd name="connsiteY68" fmla="*/ 1862176 h 3482342"/>
              <a:gd name="connsiteX69" fmla="*/ 7768994 w 12192000"/>
              <a:gd name="connsiteY69" fmla="*/ 1855721 h 3482342"/>
              <a:gd name="connsiteX70" fmla="*/ 7618027 w 12192000"/>
              <a:gd name="connsiteY70" fmla="*/ 1830959 h 3482342"/>
              <a:gd name="connsiteX71" fmla="*/ 7449425 w 12192000"/>
              <a:gd name="connsiteY71" fmla="*/ 1810910 h 3482342"/>
              <a:gd name="connsiteX72" fmla="*/ 7342915 w 12192000"/>
              <a:gd name="connsiteY72" fmla="*/ 1819827 h 3482342"/>
              <a:gd name="connsiteX73" fmla="*/ 7255191 w 12192000"/>
              <a:gd name="connsiteY73" fmla="*/ 1834354 h 3482342"/>
              <a:gd name="connsiteX74" fmla="*/ 7131205 w 12192000"/>
              <a:gd name="connsiteY74" fmla="*/ 1845557 h 3482342"/>
              <a:gd name="connsiteX75" fmla="*/ 6941837 w 12192000"/>
              <a:gd name="connsiteY75" fmla="*/ 1840640 h 3482342"/>
              <a:gd name="connsiteX76" fmla="*/ 6837145 w 12192000"/>
              <a:gd name="connsiteY76" fmla="*/ 1870724 h 3482342"/>
              <a:gd name="connsiteX77" fmla="*/ 6753991 w 12192000"/>
              <a:gd name="connsiteY77" fmla="*/ 1860969 h 3482342"/>
              <a:gd name="connsiteX78" fmla="*/ 6727754 w 12192000"/>
              <a:gd name="connsiteY78" fmla="*/ 1882372 h 3482342"/>
              <a:gd name="connsiteX79" fmla="*/ 6723371 w 12192000"/>
              <a:gd name="connsiteY79" fmla="*/ 1886494 h 3482342"/>
              <a:gd name="connsiteX80" fmla="*/ 6702779 w 12192000"/>
              <a:gd name="connsiteY80" fmla="*/ 1893601 h 3482342"/>
              <a:gd name="connsiteX81" fmla="*/ 6686657 w 12192000"/>
              <a:gd name="connsiteY81" fmla="*/ 1907344 h 3482342"/>
              <a:gd name="connsiteX82" fmla="*/ 6651330 w 12192000"/>
              <a:gd name="connsiteY82" fmla="*/ 1922921 h 3482342"/>
              <a:gd name="connsiteX83" fmla="*/ 6622958 w 12192000"/>
              <a:gd name="connsiteY83" fmla="*/ 1936255 h 3482342"/>
              <a:gd name="connsiteX84" fmla="*/ 6522602 w 12192000"/>
              <a:gd name="connsiteY84" fmla="*/ 1954133 h 3482342"/>
              <a:gd name="connsiteX85" fmla="*/ 6444344 w 12192000"/>
              <a:gd name="connsiteY85" fmla="*/ 1969663 h 3482342"/>
              <a:gd name="connsiteX86" fmla="*/ 6409626 w 12192000"/>
              <a:gd name="connsiteY86" fmla="*/ 1978846 h 3482342"/>
              <a:gd name="connsiteX87" fmla="*/ 6333446 w 12192000"/>
              <a:gd name="connsiteY87" fmla="*/ 1997163 h 3482342"/>
              <a:gd name="connsiteX88" fmla="*/ 6294933 w 12192000"/>
              <a:gd name="connsiteY88" fmla="*/ 2019412 h 3482342"/>
              <a:gd name="connsiteX89" fmla="*/ 6238719 w 12192000"/>
              <a:gd name="connsiteY89" fmla="*/ 2042547 h 3482342"/>
              <a:gd name="connsiteX90" fmla="*/ 6187205 w 12192000"/>
              <a:gd name="connsiteY90" fmla="*/ 2060048 h 3482342"/>
              <a:gd name="connsiteX91" fmla="*/ 6138780 w 12192000"/>
              <a:gd name="connsiteY91" fmla="*/ 2081918 h 3482342"/>
              <a:gd name="connsiteX92" fmla="*/ 6120125 w 12192000"/>
              <a:gd name="connsiteY92" fmla="*/ 2109475 h 3482342"/>
              <a:gd name="connsiteX93" fmla="*/ 6056576 w 12192000"/>
              <a:gd name="connsiteY93" fmla="*/ 2120066 h 3482342"/>
              <a:gd name="connsiteX94" fmla="*/ 5993794 w 12192000"/>
              <a:gd name="connsiteY94" fmla="*/ 2122569 h 3482342"/>
              <a:gd name="connsiteX95" fmla="*/ 5943601 w 12192000"/>
              <a:gd name="connsiteY95" fmla="*/ 2137719 h 3482342"/>
              <a:gd name="connsiteX96" fmla="*/ 5898141 w 12192000"/>
              <a:gd name="connsiteY96" fmla="*/ 2144806 h 3482342"/>
              <a:gd name="connsiteX97" fmla="*/ 5855337 w 12192000"/>
              <a:gd name="connsiteY97" fmla="*/ 2137719 h 3482342"/>
              <a:gd name="connsiteX98" fmla="*/ 5817682 w 12192000"/>
              <a:gd name="connsiteY98" fmla="*/ 2157358 h 3482342"/>
              <a:gd name="connsiteX99" fmla="*/ 5735300 w 12192000"/>
              <a:gd name="connsiteY99" fmla="*/ 2158902 h 3482342"/>
              <a:gd name="connsiteX100" fmla="*/ 5591469 w 12192000"/>
              <a:gd name="connsiteY100" fmla="*/ 2178389 h 3482342"/>
              <a:gd name="connsiteX101" fmla="*/ 5505818 w 12192000"/>
              <a:gd name="connsiteY101" fmla="*/ 2194207 h 3482342"/>
              <a:gd name="connsiteX102" fmla="*/ 5452860 w 12192000"/>
              <a:gd name="connsiteY102" fmla="*/ 2180085 h 3482342"/>
              <a:gd name="connsiteX103" fmla="*/ 5414282 w 12192000"/>
              <a:gd name="connsiteY103" fmla="*/ 2183070 h 3482342"/>
              <a:gd name="connsiteX104" fmla="*/ 5368369 w 12192000"/>
              <a:gd name="connsiteY104" fmla="*/ 2204272 h 3482342"/>
              <a:gd name="connsiteX105" fmla="*/ 5336354 w 12192000"/>
              <a:gd name="connsiteY105" fmla="*/ 2218920 h 3482342"/>
              <a:gd name="connsiteX106" fmla="*/ 5291263 w 12192000"/>
              <a:gd name="connsiteY106" fmla="*/ 2239182 h 3482342"/>
              <a:gd name="connsiteX107" fmla="*/ 5255152 w 12192000"/>
              <a:gd name="connsiteY107" fmla="*/ 2247164 h 3482342"/>
              <a:gd name="connsiteX108" fmla="*/ 5233796 w 12192000"/>
              <a:gd name="connsiteY108" fmla="*/ 2268260 h 3482342"/>
              <a:gd name="connsiteX109" fmla="*/ 5212786 w 12192000"/>
              <a:gd name="connsiteY109" fmla="*/ 2296592 h 3482342"/>
              <a:gd name="connsiteX110" fmla="*/ 5173523 w 12192000"/>
              <a:gd name="connsiteY110" fmla="*/ 2309057 h 3482342"/>
              <a:gd name="connsiteX111" fmla="*/ 5123830 w 12192000"/>
              <a:gd name="connsiteY111" fmla="*/ 2307070 h 3482342"/>
              <a:gd name="connsiteX112" fmla="*/ 5065426 w 12192000"/>
              <a:gd name="connsiteY112" fmla="*/ 2324076 h 3482342"/>
              <a:gd name="connsiteX113" fmla="*/ 4975908 w 12192000"/>
              <a:gd name="connsiteY113" fmla="*/ 2364128 h 3482342"/>
              <a:gd name="connsiteX114" fmla="*/ 4913723 w 12192000"/>
              <a:gd name="connsiteY114" fmla="*/ 2385265 h 3482342"/>
              <a:gd name="connsiteX115" fmla="*/ 4746485 w 12192000"/>
              <a:gd name="connsiteY115" fmla="*/ 2451769 h 3482342"/>
              <a:gd name="connsiteX116" fmla="*/ 4681588 w 12192000"/>
              <a:gd name="connsiteY116" fmla="*/ 2467494 h 3482342"/>
              <a:gd name="connsiteX117" fmla="*/ 1783655 w 12192000"/>
              <a:gd name="connsiteY117" fmla="*/ 3163860 h 3482342"/>
              <a:gd name="connsiteX118" fmla="*/ 1325955 w 12192000"/>
              <a:gd name="connsiteY118" fmla="*/ 3176692 h 3482342"/>
              <a:gd name="connsiteX119" fmla="*/ 1190384 w 12192000"/>
              <a:gd name="connsiteY119" fmla="*/ 3203504 h 3482342"/>
              <a:gd name="connsiteX120" fmla="*/ 1094537 w 12192000"/>
              <a:gd name="connsiteY120" fmla="*/ 3229469 h 3482342"/>
              <a:gd name="connsiteX121" fmla="*/ 779276 w 12192000"/>
              <a:gd name="connsiteY121" fmla="*/ 3327290 h 3482342"/>
              <a:gd name="connsiteX122" fmla="*/ 600378 w 12192000"/>
              <a:gd name="connsiteY122" fmla="*/ 3335250 h 3482342"/>
              <a:gd name="connsiteX123" fmla="*/ 493457 w 12192000"/>
              <a:gd name="connsiteY123" fmla="*/ 3365044 h 3482342"/>
              <a:gd name="connsiteX124" fmla="*/ 349402 w 12192000"/>
              <a:gd name="connsiteY124" fmla="*/ 3380897 h 3482342"/>
              <a:gd name="connsiteX125" fmla="*/ 192183 w 12192000"/>
              <a:gd name="connsiteY125" fmla="*/ 3460075 h 3482342"/>
              <a:gd name="connsiteX126" fmla="*/ 46713 w 12192000"/>
              <a:gd name="connsiteY126" fmla="*/ 3462986 h 3482342"/>
              <a:gd name="connsiteX127" fmla="*/ 2765 w 12192000"/>
              <a:gd name="connsiteY127" fmla="*/ 3480770 h 3482342"/>
              <a:gd name="connsiteX128" fmla="*/ 0 w 12192000"/>
              <a:gd name="connsiteY128" fmla="*/ 3482342 h 3482342"/>
              <a:gd name="connsiteX129" fmla="*/ 0 w 12192000"/>
              <a:gd name="connsiteY129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405286 w 12192000"/>
              <a:gd name="connsiteY16" fmla="*/ 849086 h 3482342"/>
              <a:gd name="connsiteX17" fmla="*/ 11338523 w 12192000"/>
              <a:gd name="connsiteY17" fmla="*/ 852810 h 3482342"/>
              <a:gd name="connsiteX18" fmla="*/ 11313493 w 12192000"/>
              <a:gd name="connsiteY18" fmla="*/ 880860 h 3482342"/>
              <a:gd name="connsiteX19" fmla="*/ 11228040 w 12192000"/>
              <a:gd name="connsiteY19" fmla="*/ 958953 h 3482342"/>
              <a:gd name="connsiteX20" fmla="*/ 11196987 w 12192000"/>
              <a:gd name="connsiteY20" fmla="*/ 1000897 h 3482342"/>
              <a:gd name="connsiteX21" fmla="*/ 11193568 w 12192000"/>
              <a:gd name="connsiteY21" fmla="*/ 1039464 h 3482342"/>
              <a:gd name="connsiteX22" fmla="*/ 11175804 w 12192000"/>
              <a:gd name="connsiteY22" fmla="*/ 1067977 h 3482342"/>
              <a:gd name="connsiteX23" fmla="*/ 11133438 w 12192000"/>
              <a:gd name="connsiteY23" fmla="*/ 1106812 h 3482342"/>
              <a:gd name="connsiteX24" fmla="*/ 11120819 w 12192000"/>
              <a:gd name="connsiteY24" fmla="*/ 1126133 h 3482342"/>
              <a:gd name="connsiteX25" fmla="*/ 11028687 w 12192000"/>
              <a:gd name="connsiteY25" fmla="*/ 1199018 h 3482342"/>
              <a:gd name="connsiteX26" fmla="*/ 10974565 w 12192000"/>
              <a:gd name="connsiteY26" fmla="*/ 1226849 h 3482342"/>
              <a:gd name="connsiteX27" fmla="*/ 10960443 w 12192000"/>
              <a:gd name="connsiteY27" fmla="*/ 1244502 h 3482342"/>
              <a:gd name="connsiteX28" fmla="*/ 10879242 w 12192000"/>
              <a:gd name="connsiteY28" fmla="*/ 1269215 h 3482342"/>
              <a:gd name="connsiteX29" fmla="*/ 10850998 w 12192000"/>
              <a:gd name="connsiteY29" fmla="*/ 1269215 h 3482342"/>
              <a:gd name="connsiteX30" fmla="*/ 10815658 w 12192000"/>
              <a:gd name="connsiteY30" fmla="*/ 1287849 h 3482342"/>
              <a:gd name="connsiteX31" fmla="*/ 10723900 w 12192000"/>
              <a:gd name="connsiteY31" fmla="*/ 1318642 h 3482342"/>
              <a:gd name="connsiteX32" fmla="*/ 10679906 w 12192000"/>
              <a:gd name="connsiteY32" fmla="*/ 1332049 h 3482342"/>
              <a:gd name="connsiteX33" fmla="*/ 10639834 w 12192000"/>
              <a:gd name="connsiteY33" fmla="*/ 1324989 h 3482342"/>
              <a:gd name="connsiteX34" fmla="*/ 10603863 w 12192000"/>
              <a:gd name="connsiteY34" fmla="*/ 1346886 h 3482342"/>
              <a:gd name="connsiteX35" fmla="*/ 10573203 w 12192000"/>
              <a:gd name="connsiteY35" fmla="*/ 1351996 h 3482342"/>
              <a:gd name="connsiteX36" fmla="*/ 10540314 w 12192000"/>
              <a:gd name="connsiteY36" fmla="*/ 1343356 h 3482342"/>
              <a:gd name="connsiteX37" fmla="*/ 10513263 w 12192000"/>
              <a:gd name="connsiteY37" fmla="*/ 1350756 h 3482342"/>
              <a:gd name="connsiteX38" fmla="*/ 10487356 w 12192000"/>
              <a:gd name="connsiteY38" fmla="*/ 1385722 h 3482342"/>
              <a:gd name="connsiteX39" fmla="*/ 10464012 w 12192000"/>
              <a:gd name="connsiteY39" fmla="*/ 1391778 h 3482342"/>
              <a:gd name="connsiteX40" fmla="*/ 10405409 w 12192000"/>
              <a:gd name="connsiteY40" fmla="*/ 1422789 h 3482342"/>
              <a:gd name="connsiteX41" fmla="*/ 10370530 w 12192000"/>
              <a:gd name="connsiteY41" fmla="*/ 1441596 h 3482342"/>
              <a:gd name="connsiteX42" fmla="*/ 10300239 w 12192000"/>
              <a:gd name="connsiteY42" fmla="*/ 1456332 h 3482342"/>
              <a:gd name="connsiteX43" fmla="*/ 10264922 w 12192000"/>
              <a:gd name="connsiteY43" fmla="*/ 1472107 h 3482342"/>
              <a:gd name="connsiteX44" fmla="*/ 10229629 w 12192000"/>
              <a:gd name="connsiteY44" fmla="*/ 1470454 h 3482342"/>
              <a:gd name="connsiteX45" fmla="*/ 10201385 w 12192000"/>
              <a:gd name="connsiteY45" fmla="*/ 1477515 h 3482342"/>
              <a:gd name="connsiteX46" fmla="*/ 10151958 w 12192000"/>
              <a:gd name="connsiteY46" fmla="*/ 1477515 h 3482342"/>
              <a:gd name="connsiteX47" fmla="*/ 10120184 w 12192000"/>
              <a:gd name="connsiteY47" fmla="*/ 1466924 h 3482342"/>
              <a:gd name="connsiteX48" fmla="*/ 10058690 w 12192000"/>
              <a:gd name="connsiteY48" fmla="*/ 1474888 h 3482342"/>
              <a:gd name="connsiteX49" fmla="*/ 10004424 w 12192000"/>
              <a:gd name="connsiteY49" fmla="*/ 1489801 h 3482342"/>
              <a:gd name="connsiteX50" fmla="*/ 9999951 w 12192000"/>
              <a:gd name="connsiteY50" fmla="*/ 1499127 h 3482342"/>
              <a:gd name="connsiteX51" fmla="*/ 9845462 w 12192000"/>
              <a:gd name="connsiteY51" fmla="*/ 1548192 h 3482342"/>
              <a:gd name="connsiteX52" fmla="*/ 9736156 w 12192000"/>
              <a:gd name="connsiteY52" fmla="*/ 1581928 h 3482342"/>
              <a:gd name="connsiteX53" fmla="*/ 9693355 w 12192000"/>
              <a:gd name="connsiteY53" fmla="*/ 1602632 h 3482342"/>
              <a:gd name="connsiteX54" fmla="*/ 9664242 w 12192000"/>
              <a:gd name="connsiteY54" fmla="*/ 1622075 h 3482342"/>
              <a:gd name="connsiteX55" fmla="*/ 9579195 w 12192000"/>
              <a:gd name="connsiteY55" fmla="*/ 1648017 h 3482342"/>
              <a:gd name="connsiteX56" fmla="*/ 9433652 w 12192000"/>
              <a:gd name="connsiteY56" fmla="*/ 1681174 h 3482342"/>
              <a:gd name="connsiteX57" fmla="*/ 9403775 w 12192000"/>
              <a:gd name="connsiteY57" fmla="*/ 1690403 h 3482342"/>
              <a:gd name="connsiteX58" fmla="*/ 9382503 w 12192000"/>
              <a:gd name="connsiteY58" fmla="*/ 1706957 h 3482342"/>
              <a:gd name="connsiteX59" fmla="*/ 9381410 w 12192000"/>
              <a:gd name="connsiteY59" fmla="*/ 1718312 h 3482342"/>
              <a:gd name="connsiteX60" fmla="*/ 9365685 w 12192000"/>
              <a:gd name="connsiteY60" fmla="*/ 1724772 h 3482342"/>
              <a:gd name="connsiteX61" fmla="*/ 9278020 w 12192000"/>
              <a:gd name="connsiteY61" fmla="*/ 1741161 h 3482342"/>
              <a:gd name="connsiteX62" fmla="*/ 9217145 w 12192000"/>
              <a:gd name="connsiteY62" fmla="*/ 1771195 h 3482342"/>
              <a:gd name="connsiteX63" fmla="*/ 8955875 w 12192000"/>
              <a:gd name="connsiteY63" fmla="*/ 1796806 h 3482342"/>
              <a:gd name="connsiteX64" fmla="*/ 8648415 w 12192000"/>
              <a:gd name="connsiteY64" fmla="*/ 1878623 h 3482342"/>
              <a:gd name="connsiteX65" fmla="*/ 8495949 w 12192000"/>
              <a:gd name="connsiteY65" fmla="*/ 1902425 h 3482342"/>
              <a:gd name="connsiteX66" fmla="*/ 8236214 w 12192000"/>
              <a:gd name="connsiteY66" fmla="*/ 1909725 h 3482342"/>
              <a:gd name="connsiteX67" fmla="*/ 8132104 w 12192000"/>
              <a:gd name="connsiteY67" fmla="*/ 1895727 h 3482342"/>
              <a:gd name="connsiteX68" fmla="*/ 7918078 w 12192000"/>
              <a:gd name="connsiteY68" fmla="*/ 1862668 h 3482342"/>
              <a:gd name="connsiteX69" fmla="*/ 7817899 w 12192000"/>
              <a:gd name="connsiteY69" fmla="*/ 1862176 h 3482342"/>
              <a:gd name="connsiteX70" fmla="*/ 7768994 w 12192000"/>
              <a:gd name="connsiteY70" fmla="*/ 1855721 h 3482342"/>
              <a:gd name="connsiteX71" fmla="*/ 7618027 w 12192000"/>
              <a:gd name="connsiteY71" fmla="*/ 1830959 h 3482342"/>
              <a:gd name="connsiteX72" fmla="*/ 7449425 w 12192000"/>
              <a:gd name="connsiteY72" fmla="*/ 1810910 h 3482342"/>
              <a:gd name="connsiteX73" fmla="*/ 7342915 w 12192000"/>
              <a:gd name="connsiteY73" fmla="*/ 1819827 h 3482342"/>
              <a:gd name="connsiteX74" fmla="*/ 7255191 w 12192000"/>
              <a:gd name="connsiteY74" fmla="*/ 1834354 h 3482342"/>
              <a:gd name="connsiteX75" fmla="*/ 7131205 w 12192000"/>
              <a:gd name="connsiteY75" fmla="*/ 1845557 h 3482342"/>
              <a:gd name="connsiteX76" fmla="*/ 6941837 w 12192000"/>
              <a:gd name="connsiteY76" fmla="*/ 1840640 h 3482342"/>
              <a:gd name="connsiteX77" fmla="*/ 6837145 w 12192000"/>
              <a:gd name="connsiteY77" fmla="*/ 1870724 h 3482342"/>
              <a:gd name="connsiteX78" fmla="*/ 6753991 w 12192000"/>
              <a:gd name="connsiteY78" fmla="*/ 1860969 h 3482342"/>
              <a:gd name="connsiteX79" fmla="*/ 6727754 w 12192000"/>
              <a:gd name="connsiteY79" fmla="*/ 1882372 h 3482342"/>
              <a:gd name="connsiteX80" fmla="*/ 6723371 w 12192000"/>
              <a:gd name="connsiteY80" fmla="*/ 1886494 h 3482342"/>
              <a:gd name="connsiteX81" fmla="*/ 6702779 w 12192000"/>
              <a:gd name="connsiteY81" fmla="*/ 1893601 h 3482342"/>
              <a:gd name="connsiteX82" fmla="*/ 6686657 w 12192000"/>
              <a:gd name="connsiteY82" fmla="*/ 1907344 h 3482342"/>
              <a:gd name="connsiteX83" fmla="*/ 6651330 w 12192000"/>
              <a:gd name="connsiteY83" fmla="*/ 1922921 h 3482342"/>
              <a:gd name="connsiteX84" fmla="*/ 6622958 w 12192000"/>
              <a:gd name="connsiteY84" fmla="*/ 1936255 h 3482342"/>
              <a:gd name="connsiteX85" fmla="*/ 6522602 w 12192000"/>
              <a:gd name="connsiteY85" fmla="*/ 1954133 h 3482342"/>
              <a:gd name="connsiteX86" fmla="*/ 6444344 w 12192000"/>
              <a:gd name="connsiteY86" fmla="*/ 1969663 h 3482342"/>
              <a:gd name="connsiteX87" fmla="*/ 6409626 w 12192000"/>
              <a:gd name="connsiteY87" fmla="*/ 1978846 h 3482342"/>
              <a:gd name="connsiteX88" fmla="*/ 6333446 w 12192000"/>
              <a:gd name="connsiteY88" fmla="*/ 1997163 h 3482342"/>
              <a:gd name="connsiteX89" fmla="*/ 6294933 w 12192000"/>
              <a:gd name="connsiteY89" fmla="*/ 2019412 h 3482342"/>
              <a:gd name="connsiteX90" fmla="*/ 6238719 w 12192000"/>
              <a:gd name="connsiteY90" fmla="*/ 2042547 h 3482342"/>
              <a:gd name="connsiteX91" fmla="*/ 6187205 w 12192000"/>
              <a:gd name="connsiteY91" fmla="*/ 2060048 h 3482342"/>
              <a:gd name="connsiteX92" fmla="*/ 6138780 w 12192000"/>
              <a:gd name="connsiteY92" fmla="*/ 2081918 h 3482342"/>
              <a:gd name="connsiteX93" fmla="*/ 6120125 w 12192000"/>
              <a:gd name="connsiteY93" fmla="*/ 2109475 h 3482342"/>
              <a:gd name="connsiteX94" fmla="*/ 6056576 w 12192000"/>
              <a:gd name="connsiteY94" fmla="*/ 2120066 h 3482342"/>
              <a:gd name="connsiteX95" fmla="*/ 5993794 w 12192000"/>
              <a:gd name="connsiteY95" fmla="*/ 2122569 h 3482342"/>
              <a:gd name="connsiteX96" fmla="*/ 5943601 w 12192000"/>
              <a:gd name="connsiteY96" fmla="*/ 2137719 h 3482342"/>
              <a:gd name="connsiteX97" fmla="*/ 5898141 w 12192000"/>
              <a:gd name="connsiteY97" fmla="*/ 2144806 h 3482342"/>
              <a:gd name="connsiteX98" fmla="*/ 5855337 w 12192000"/>
              <a:gd name="connsiteY98" fmla="*/ 2137719 h 3482342"/>
              <a:gd name="connsiteX99" fmla="*/ 5817682 w 12192000"/>
              <a:gd name="connsiteY99" fmla="*/ 2157358 h 3482342"/>
              <a:gd name="connsiteX100" fmla="*/ 5735300 w 12192000"/>
              <a:gd name="connsiteY100" fmla="*/ 2158902 h 3482342"/>
              <a:gd name="connsiteX101" fmla="*/ 5591469 w 12192000"/>
              <a:gd name="connsiteY101" fmla="*/ 2178389 h 3482342"/>
              <a:gd name="connsiteX102" fmla="*/ 5505818 w 12192000"/>
              <a:gd name="connsiteY102" fmla="*/ 2194207 h 3482342"/>
              <a:gd name="connsiteX103" fmla="*/ 5452860 w 12192000"/>
              <a:gd name="connsiteY103" fmla="*/ 2180085 h 3482342"/>
              <a:gd name="connsiteX104" fmla="*/ 5414282 w 12192000"/>
              <a:gd name="connsiteY104" fmla="*/ 2183070 h 3482342"/>
              <a:gd name="connsiteX105" fmla="*/ 5368369 w 12192000"/>
              <a:gd name="connsiteY105" fmla="*/ 2204272 h 3482342"/>
              <a:gd name="connsiteX106" fmla="*/ 5336354 w 12192000"/>
              <a:gd name="connsiteY106" fmla="*/ 2218920 h 3482342"/>
              <a:gd name="connsiteX107" fmla="*/ 5291263 w 12192000"/>
              <a:gd name="connsiteY107" fmla="*/ 2239182 h 3482342"/>
              <a:gd name="connsiteX108" fmla="*/ 5255152 w 12192000"/>
              <a:gd name="connsiteY108" fmla="*/ 2247164 h 3482342"/>
              <a:gd name="connsiteX109" fmla="*/ 5233796 w 12192000"/>
              <a:gd name="connsiteY109" fmla="*/ 2268260 h 3482342"/>
              <a:gd name="connsiteX110" fmla="*/ 5212786 w 12192000"/>
              <a:gd name="connsiteY110" fmla="*/ 2296592 h 3482342"/>
              <a:gd name="connsiteX111" fmla="*/ 5173523 w 12192000"/>
              <a:gd name="connsiteY111" fmla="*/ 2309057 h 3482342"/>
              <a:gd name="connsiteX112" fmla="*/ 5123830 w 12192000"/>
              <a:gd name="connsiteY112" fmla="*/ 2307070 h 3482342"/>
              <a:gd name="connsiteX113" fmla="*/ 5065426 w 12192000"/>
              <a:gd name="connsiteY113" fmla="*/ 2324076 h 3482342"/>
              <a:gd name="connsiteX114" fmla="*/ 4975908 w 12192000"/>
              <a:gd name="connsiteY114" fmla="*/ 2364128 h 3482342"/>
              <a:gd name="connsiteX115" fmla="*/ 4913723 w 12192000"/>
              <a:gd name="connsiteY115" fmla="*/ 2385265 h 3482342"/>
              <a:gd name="connsiteX116" fmla="*/ 4746485 w 12192000"/>
              <a:gd name="connsiteY116" fmla="*/ 2451769 h 3482342"/>
              <a:gd name="connsiteX117" fmla="*/ 4681588 w 12192000"/>
              <a:gd name="connsiteY117" fmla="*/ 2467494 h 3482342"/>
              <a:gd name="connsiteX118" fmla="*/ 1783655 w 12192000"/>
              <a:gd name="connsiteY118" fmla="*/ 3163860 h 3482342"/>
              <a:gd name="connsiteX119" fmla="*/ 1325955 w 12192000"/>
              <a:gd name="connsiteY119" fmla="*/ 3176692 h 3482342"/>
              <a:gd name="connsiteX120" fmla="*/ 1190384 w 12192000"/>
              <a:gd name="connsiteY120" fmla="*/ 3203504 h 3482342"/>
              <a:gd name="connsiteX121" fmla="*/ 1094537 w 12192000"/>
              <a:gd name="connsiteY121" fmla="*/ 3229469 h 3482342"/>
              <a:gd name="connsiteX122" fmla="*/ 779276 w 12192000"/>
              <a:gd name="connsiteY122" fmla="*/ 3327290 h 3482342"/>
              <a:gd name="connsiteX123" fmla="*/ 600378 w 12192000"/>
              <a:gd name="connsiteY123" fmla="*/ 3335250 h 3482342"/>
              <a:gd name="connsiteX124" fmla="*/ 493457 w 12192000"/>
              <a:gd name="connsiteY124" fmla="*/ 3365044 h 3482342"/>
              <a:gd name="connsiteX125" fmla="*/ 349402 w 12192000"/>
              <a:gd name="connsiteY125" fmla="*/ 3380897 h 3482342"/>
              <a:gd name="connsiteX126" fmla="*/ 192183 w 12192000"/>
              <a:gd name="connsiteY126" fmla="*/ 3460075 h 3482342"/>
              <a:gd name="connsiteX127" fmla="*/ 46713 w 12192000"/>
              <a:gd name="connsiteY127" fmla="*/ 3462986 h 3482342"/>
              <a:gd name="connsiteX128" fmla="*/ 2765 w 12192000"/>
              <a:gd name="connsiteY128" fmla="*/ 3480770 h 3482342"/>
              <a:gd name="connsiteX129" fmla="*/ 0 w 12192000"/>
              <a:gd name="connsiteY129" fmla="*/ 3482342 h 3482342"/>
              <a:gd name="connsiteX130" fmla="*/ 0 w 12192000"/>
              <a:gd name="connsiteY130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405286 w 12192000"/>
              <a:gd name="connsiteY16" fmla="*/ 849086 h 3482342"/>
              <a:gd name="connsiteX17" fmla="*/ 11338523 w 12192000"/>
              <a:gd name="connsiteY17" fmla="*/ 852810 h 3482342"/>
              <a:gd name="connsiteX18" fmla="*/ 11313493 w 12192000"/>
              <a:gd name="connsiteY18" fmla="*/ 880860 h 3482342"/>
              <a:gd name="connsiteX19" fmla="*/ 11228040 w 12192000"/>
              <a:gd name="connsiteY19" fmla="*/ 958953 h 3482342"/>
              <a:gd name="connsiteX20" fmla="*/ 11196987 w 12192000"/>
              <a:gd name="connsiteY20" fmla="*/ 1000897 h 3482342"/>
              <a:gd name="connsiteX21" fmla="*/ 11193568 w 12192000"/>
              <a:gd name="connsiteY21" fmla="*/ 1039464 h 3482342"/>
              <a:gd name="connsiteX22" fmla="*/ 11175804 w 12192000"/>
              <a:gd name="connsiteY22" fmla="*/ 1067977 h 3482342"/>
              <a:gd name="connsiteX23" fmla="*/ 11133438 w 12192000"/>
              <a:gd name="connsiteY23" fmla="*/ 1106812 h 3482342"/>
              <a:gd name="connsiteX24" fmla="*/ 11120819 w 12192000"/>
              <a:gd name="connsiteY24" fmla="*/ 1126133 h 3482342"/>
              <a:gd name="connsiteX25" fmla="*/ 11028687 w 12192000"/>
              <a:gd name="connsiteY25" fmla="*/ 1199018 h 3482342"/>
              <a:gd name="connsiteX26" fmla="*/ 10974565 w 12192000"/>
              <a:gd name="connsiteY26" fmla="*/ 1226849 h 3482342"/>
              <a:gd name="connsiteX27" fmla="*/ 10960443 w 12192000"/>
              <a:gd name="connsiteY27" fmla="*/ 1244502 h 3482342"/>
              <a:gd name="connsiteX28" fmla="*/ 10879242 w 12192000"/>
              <a:gd name="connsiteY28" fmla="*/ 1269215 h 3482342"/>
              <a:gd name="connsiteX29" fmla="*/ 10850998 w 12192000"/>
              <a:gd name="connsiteY29" fmla="*/ 1269215 h 3482342"/>
              <a:gd name="connsiteX30" fmla="*/ 10815658 w 12192000"/>
              <a:gd name="connsiteY30" fmla="*/ 1287849 h 3482342"/>
              <a:gd name="connsiteX31" fmla="*/ 10723900 w 12192000"/>
              <a:gd name="connsiteY31" fmla="*/ 1318642 h 3482342"/>
              <a:gd name="connsiteX32" fmla="*/ 10679906 w 12192000"/>
              <a:gd name="connsiteY32" fmla="*/ 1332049 h 3482342"/>
              <a:gd name="connsiteX33" fmla="*/ 10639834 w 12192000"/>
              <a:gd name="connsiteY33" fmla="*/ 1324989 h 3482342"/>
              <a:gd name="connsiteX34" fmla="*/ 10603863 w 12192000"/>
              <a:gd name="connsiteY34" fmla="*/ 1346886 h 3482342"/>
              <a:gd name="connsiteX35" fmla="*/ 10573203 w 12192000"/>
              <a:gd name="connsiteY35" fmla="*/ 1351996 h 3482342"/>
              <a:gd name="connsiteX36" fmla="*/ 10540314 w 12192000"/>
              <a:gd name="connsiteY36" fmla="*/ 1343356 h 3482342"/>
              <a:gd name="connsiteX37" fmla="*/ 10513263 w 12192000"/>
              <a:gd name="connsiteY37" fmla="*/ 1371939 h 3482342"/>
              <a:gd name="connsiteX38" fmla="*/ 10487356 w 12192000"/>
              <a:gd name="connsiteY38" fmla="*/ 1385722 h 3482342"/>
              <a:gd name="connsiteX39" fmla="*/ 10464012 w 12192000"/>
              <a:gd name="connsiteY39" fmla="*/ 1391778 h 3482342"/>
              <a:gd name="connsiteX40" fmla="*/ 10405409 w 12192000"/>
              <a:gd name="connsiteY40" fmla="*/ 1422789 h 3482342"/>
              <a:gd name="connsiteX41" fmla="*/ 10370530 w 12192000"/>
              <a:gd name="connsiteY41" fmla="*/ 1441596 h 3482342"/>
              <a:gd name="connsiteX42" fmla="*/ 10300239 w 12192000"/>
              <a:gd name="connsiteY42" fmla="*/ 1456332 h 3482342"/>
              <a:gd name="connsiteX43" fmla="*/ 10264922 w 12192000"/>
              <a:gd name="connsiteY43" fmla="*/ 1472107 h 3482342"/>
              <a:gd name="connsiteX44" fmla="*/ 10229629 w 12192000"/>
              <a:gd name="connsiteY44" fmla="*/ 1470454 h 3482342"/>
              <a:gd name="connsiteX45" fmla="*/ 10201385 w 12192000"/>
              <a:gd name="connsiteY45" fmla="*/ 1477515 h 3482342"/>
              <a:gd name="connsiteX46" fmla="*/ 10151958 w 12192000"/>
              <a:gd name="connsiteY46" fmla="*/ 1477515 h 3482342"/>
              <a:gd name="connsiteX47" fmla="*/ 10120184 w 12192000"/>
              <a:gd name="connsiteY47" fmla="*/ 1466924 h 3482342"/>
              <a:gd name="connsiteX48" fmla="*/ 10058690 w 12192000"/>
              <a:gd name="connsiteY48" fmla="*/ 1474888 h 3482342"/>
              <a:gd name="connsiteX49" fmla="*/ 10004424 w 12192000"/>
              <a:gd name="connsiteY49" fmla="*/ 1489801 h 3482342"/>
              <a:gd name="connsiteX50" fmla="*/ 9999951 w 12192000"/>
              <a:gd name="connsiteY50" fmla="*/ 1499127 h 3482342"/>
              <a:gd name="connsiteX51" fmla="*/ 9845462 w 12192000"/>
              <a:gd name="connsiteY51" fmla="*/ 1548192 h 3482342"/>
              <a:gd name="connsiteX52" fmla="*/ 9736156 w 12192000"/>
              <a:gd name="connsiteY52" fmla="*/ 1581928 h 3482342"/>
              <a:gd name="connsiteX53" fmla="*/ 9693355 w 12192000"/>
              <a:gd name="connsiteY53" fmla="*/ 1602632 h 3482342"/>
              <a:gd name="connsiteX54" fmla="*/ 9664242 w 12192000"/>
              <a:gd name="connsiteY54" fmla="*/ 1622075 h 3482342"/>
              <a:gd name="connsiteX55" fmla="*/ 9579195 w 12192000"/>
              <a:gd name="connsiteY55" fmla="*/ 1648017 h 3482342"/>
              <a:gd name="connsiteX56" fmla="*/ 9433652 w 12192000"/>
              <a:gd name="connsiteY56" fmla="*/ 1681174 h 3482342"/>
              <a:gd name="connsiteX57" fmla="*/ 9403775 w 12192000"/>
              <a:gd name="connsiteY57" fmla="*/ 1690403 h 3482342"/>
              <a:gd name="connsiteX58" fmla="*/ 9382503 w 12192000"/>
              <a:gd name="connsiteY58" fmla="*/ 1706957 h 3482342"/>
              <a:gd name="connsiteX59" fmla="*/ 9381410 w 12192000"/>
              <a:gd name="connsiteY59" fmla="*/ 1718312 h 3482342"/>
              <a:gd name="connsiteX60" fmla="*/ 9365685 w 12192000"/>
              <a:gd name="connsiteY60" fmla="*/ 1724772 h 3482342"/>
              <a:gd name="connsiteX61" fmla="*/ 9278020 w 12192000"/>
              <a:gd name="connsiteY61" fmla="*/ 1741161 h 3482342"/>
              <a:gd name="connsiteX62" fmla="*/ 9217145 w 12192000"/>
              <a:gd name="connsiteY62" fmla="*/ 1771195 h 3482342"/>
              <a:gd name="connsiteX63" fmla="*/ 8955875 w 12192000"/>
              <a:gd name="connsiteY63" fmla="*/ 1796806 h 3482342"/>
              <a:gd name="connsiteX64" fmla="*/ 8648415 w 12192000"/>
              <a:gd name="connsiteY64" fmla="*/ 1878623 h 3482342"/>
              <a:gd name="connsiteX65" fmla="*/ 8495949 w 12192000"/>
              <a:gd name="connsiteY65" fmla="*/ 1902425 h 3482342"/>
              <a:gd name="connsiteX66" fmla="*/ 8236214 w 12192000"/>
              <a:gd name="connsiteY66" fmla="*/ 1909725 h 3482342"/>
              <a:gd name="connsiteX67" fmla="*/ 8132104 w 12192000"/>
              <a:gd name="connsiteY67" fmla="*/ 1895727 h 3482342"/>
              <a:gd name="connsiteX68" fmla="*/ 7918078 w 12192000"/>
              <a:gd name="connsiteY68" fmla="*/ 1862668 h 3482342"/>
              <a:gd name="connsiteX69" fmla="*/ 7817899 w 12192000"/>
              <a:gd name="connsiteY69" fmla="*/ 1862176 h 3482342"/>
              <a:gd name="connsiteX70" fmla="*/ 7768994 w 12192000"/>
              <a:gd name="connsiteY70" fmla="*/ 1855721 h 3482342"/>
              <a:gd name="connsiteX71" fmla="*/ 7618027 w 12192000"/>
              <a:gd name="connsiteY71" fmla="*/ 1830959 h 3482342"/>
              <a:gd name="connsiteX72" fmla="*/ 7449425 w 12192000"/>
              <a:gd name="connsiteY72" fmla="*/ 1810910 h 3482342"/>
              <a:gd name="connsiteX73" fmla="*/ 7342915 w 12192000"/>
              <a:gd name="connsiteY73" fmla="*/ 1819827 h 3482342"/>
              <a:gd name="connsiteX74" fmla="*/ 7255191 w 12192000"/>
              <a:gd name="connsiteY74" fmla="*/ 1834354 h 3482342"/>
              <a:gd name="connsiteX75" fmla="*/ 7131205 w 12192000"/>
              <a:gd name="connsiteY75" fmla="*/ 1845557 h 3482342"/>
              <a:gd name="connsiteX76" fmla="*/ 6941837 w 12192000"/>
              <a:gd name="connsiteY76" fmla="*/ 1840640 h 3482342"/>
              <a:gd name="connsiteX77" fmla="*/ 6837145 w 12192000"/>
              <a:gd name="connsiteY77" fmla="*/ 1870724 h 3482342"/>
              <a:gd name="connsiteX78" fmla="*/ 6753991 w 12192000"/>
              <a:gd name="connsiteY78" fmla="*/ 1860969 h 3482342"/>
              <a:gd name="connsiteX79" fmla="*/ 6727754 w 12192000"/>
              <a:gd name="connsiteY79" fmla="*/ 1882372 h 3482342"/>
              <a:gd name="connsiteX80" fmla="*/ 6723371 w 12192000"/>
              <a:gd name="connsiteY80" fmla="*/ 1886494 h 3482342"/>
              <a:gd name="connsiteX81" fmla="*/ 6702779 w 12192000"/>
              <a:gd name="connsiteY81" fmla="*/ 1893601 h 3482342"/>
              <a:gd name="connsiteX82" fmla="*/ 6686657 w 12192000"/>
              <a:gd name="connsiteY82" fmla="*/ 1907344 h 3482342"/>
              <a:gd name="connsiteX83" fmla="*/ 6651330 w 12192000"/>
              <a:gd name="connsiteY83" fmla="*/ 1922921 h 3482342"/>
              <a:gd name="connsiteX84" fmla="*/ 6622958 w 12192000"/>
              <a:gd name="connsiteY84" fmla="*/ 1936255 h 3482342"/>
              <a:gd name="connsiteX85" fmla="*/ 6522602 w 12192000"/>
              <a:gd name="connsiteY85" fmla="*/ 1954133 h 3482342"/>
              <a:gd name="connsiteX86" fmla="*/ 6444344 w 12192000"/>
              <a:gd name="connsiteY86" fmla="*/ 1969663 h 3482342"/>
              <a:gd name="connsiteX87" fmla="*/ 6409626 w 12192000"/>
              <a:gd name="connsiteY87" fmla="*/ 1978846 h 3482342"/>
              <a:gd name="connsiteX88" fmla="*/ 6333446 w 12192000"/>
              <a:gd name="connsiteY88" fmla="*/ 1997163 h 3482342"/>
              <a:gd name="connsiteX89" fmla="*/ 6294933 w 12192000"/>
              <a:gd name="connsiteY89" fmla="*/ 2019412 h 3482342"/>
              <a:gd name="connsiteX90" fmla="*/ 6238719 w 12192000"/>
              <a:gd name="connsiteY90" fmla="*/ 2042547 h 3482342"/>
              <a:gd name="connsiteX91" fmla="*/ 6187205 w 12192000"/>
              <a:gd name="connsiteY91" fmla="*/ 2060048 h 3482342"/>
              <a:gd name="connsiteX92" fmla="*/ 6138780 w 12192000"/>
              <a:gd name="connsiteY92" fmla="*/ 2081918 h 3482342"/>
              <a:gd name="connsiteX93" fmla="*/ 6120125 w 12192000"/>
              <a:gd name="connsiteY93" fmla="*/ 2109475 h 3482342"/>
              <a:gd name="connsiteX94" fmla="*/ 6056576 w 12192000"/>
              <a:gd name="connsiteY94" fmla="*/ 2120066 h 3482342"/>
              <a:gd name="connsiteX95" fmla="*/ 5993794 w 12192000"/>
              <a:gd name="connsiteY95" fmla="*/ 2122569 h 3482342"/>
              <a:gd name="connsiteX96" fmla="*/ 5943601 w 12192000"/>
              <a:gd name="connsiteY96" fmla="*/ 2137719 h 3482342"/>
              <a:gd name="connsiteX97" fmla="*/ 5898141 w 12192000"/>
              <a:gd name="connsiteY97" fmla="*/ 2144806 h 3482342"/>
              <a:gd name="connsiteX98" fmla="*/ 5855337 w 12192000"/>
              <a:gd name="connsiteY98" fmla="*/ 2137719 h 3482342"/>
              <a:gd name="connsiteX99" fmla="*/ 5817682 w 12192000"/>
              <a:gd name="connsiteY99" fmla="*/ 2157358 h 3482342"/>
              <a:gd name="connsiteX100" fmla="*/ 5735300 w 12192000"/>
              <a:gd name="connsiteY100" fmla="*/ 2158902 h 3482342"/>
              <a:gd name="connsiteX101" fmla="*/ 5591469 w 12192000"/>
              <a:gd name="connsiteY101" fmla="*/ 2178389 h 3482342"/>
              <a:gd name="connsiteX102" fmla="*/ 5505818 w 12192000"/>
              <a:gd name="connsiteY102" fmla="*/ 2194207 h 3482342"/>
              <a:gd name="connsiteX103" fmla="*/ 5452860 w 12192000"/>
              <a:gd name="connsiteY103" fmla="*/ 2180085 h 3482342"/>
              <a:gd name="connsiteX104" fmla="*/ 5414282 w 12192000"/>
              <a:gd name="connsiteY104" fmla="*/ 2183070 h 3482342"/>
              <a:gd name="connsiteX105" fmla="*/ 5368369 w 12192000"/>
              <a:gd name="connsiteY105" fmla="*/ 2204272 h 3482342"/>
              <a:gd name="connsiteX106" fmla="*/ 5336354 w 12192000"/>
              <a:gd name="connsiteY106" fmla="*/ 2218920 h 3482342"/>
              <a:gd name="connsiteX107" fmla="*/ 5291263 w 12192000"/>
              <a:gd name="connsiteY107" fmla="*/ 2239182 h 3482342"/>
              <a:gd name="connsiteX108" fmla="*/ 5255152 w 12192000"/>
              <a:gd name="connsiteY108" fmla="*/ 2247164 h 3482342"/>
              <a:gd name="connsiteX109" fmla="*/ 5233796 w 12192000"/>
              <a:gd name="connsiteY109" fmla="*/ 2268260 h 3482342"/>
              <a:gd name="connsiteX110" fmla="*/ 5212786 w 12192000"/>
              <a:gd name="connsiteY110" fmla="*/ 2296592 h 3482342"/>
              <a:gd name="connsiteX111" fmla="*/ 5173523 w 12192000"/>
              <a:gd name="connsiteY111" fmla="*/ 2309057 h 3482342"/>
              <a:gd name="connsiteX112" fmla="*/ 5123830 w 12192000"/>
              <a:gd name="connsiteY112" fmla="*/ 2307070 h 3482342"/>
              <a:gd name="connsiteX113" fmla="*/ 5065426 w 12192000"/>
              <a:gd name="connsiteY113" fmla="*/ 2324076 h 3482342"/>
              <a:gd name="connsiteX114" fmla="*/ 4975908 w 12192000"/>
              <a:gd name="connsiteY114" fmla="*/ 2364128 h 3482342"/>
              <a:gd name="connsiteX115" fmla="*/ 4913723 w 12192000"/>
              <a:gd name="connsiteY115" fmla="*/ 2385265 h 3482342"/>
              <a:gd name="connsiteX116" fmla="*/ 4746485 w 12192000"/>
              <a:gd name="connsiteY116" fmla="*/ 2451769 h 3482342"/>
              <a:gd name="connsiteX117" fmla="*/ 4681588 w 12192000"/>
              <a:gd name="connsiteY117" fmla="*/ 2467494 h 3482342"/>
              <a:gd name="connsiteX118" fmla="*/ 1783655 w 12192000"/>
              <a:gd name="connsiteY118" fmla="*/ 3163860 h 3482342"/>
              <a:gd name="connsiteX119" fmla="*/ 1325955 w 12192000"/>
              <a:gd name="connsiteY119" fmla="*/ 3176692 h 3482342"/>
              <a:gd name="connsiteX120" fmla="*/ 1190384 w 12192000"/>
              <a:gd name="connsiteY120" fmla="*/ 3203504 h 3482342"/>
              <a:gd name="connsiteX121" fmla="*/ 1094537 w 12192000"/>
              <a:gd name="connsiteY121" fmla="*/ 3229469 h 3482342"/>
              <a:gd name="connsiteX122" fmla="*/ 779276 w 12192000"/>
              <a:gd name="connsiteY122" fmla="*/ 3327290 h 3482342"/>
              <a:gd name="connsiteX123" fmla="*/ 600378 w 12192000"/>
              <a:gd name="connsiteY123" fmla="*/ 3335250 h 3482342"/>
              <a:gd name="connsiteX124" fmla="*/ 493457 w 12192000"/>
              <a:gd name="connsiteY124" fmla="*/ 3365044 h 3482342"/>
              <a:gd name="connsiteX125" fmla="*/ 349402 w 12192000"/>
              <a:gd name="connsiteY125" fmla="*/ 3380897 h 3482342"/>
              <a:gd name="connsiteX126" fmla="*/ 192183 w 12192000"/>
              <a:gd name="connsiteY126" fmla="*/ 3460075 h 3482342"/>
              <a:gd name="connsiteX127" fmla="*/ 46713 w 12192000"/>
              <a:gd name="connsiteY127" fmla="*/ 3462986 h 3482342"/>
              <a:gd name="connsiteX128" fmla="*/ 2765 w 12192000"/>
              <a:gd name="connsiteY128" fmla="*/ 3480770 h 3482342"/>
              <a:gd name="connsiteX129" fmla="*/ 0 w 12192000"/>
              <a:gd name="connsiteY129" fmla="*/ 3482342 h 3482342"/>
              <a:gd name="connsiteX130" fmla="*/ 0 w 12192000"/>
              <a:gd name="connsiteY130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405286 w 12192000"/>
              <a:gd name="connsiteY16" fmla="*/ 849086 h 3482342"/>
              <a:gd name="connsiteX17" fmla="*/ 11338523 w 12192000"/>
              <a:gd name="connsiteY17" fmla="*/ 852810 h 3482342"/>
              <a:gd name="connsiteX18" fmla="*/ 11313493 w 12192000"/>
              <a:gd name="connsiteY18" fmla="*/ 880860 h 3482342"/>
              <a:gd name="connsiteX19" fmla="*/ 11228040 w 12192000"/>
              <a:gd name="connsiteY19" fmla="*/ 958953 h 3482342"/>
              <a:gd name="connsiteX20" fmla="*/ 11196987 w 12192000"/>
              <a:gd name="connsiteY20" fmla="*/ 1000897 h 3482342"/>
              <a:gd name="connsiteX21" fmla="*/ 11193568 w 12192000"/>
              <a:gd name="connsiteY21" fmla="*/ 1039464 h 3482342"/>
              <a:gd name="connsiteX22" fmla="*/ 11175804 w 12192000"/>
              <a:gd name="connsiteY22" fmla="*/ 1067977 h 3482342"/>
              <a:gd name="connsiteX23" fmla="*/ 11133438 w 12192000"/>
              <a:gd name="connsiteY23" fmla="*/ 1106812 h 3482342"/>
              <a:gd name="connsiteX24" fmla="*/ 11120819 w 12192000"/>
              <a:gd name="connsiteY24" fmla="*/ 1126133 h 3482342"/>
              <a:gd name="connsiteX25" fmla="*/ 11028687 w 12192000"/>
              <a:gd name="connsiteY25" fmla="*/ 1199018 h 3482342"/>
              <a:gd name="connsiteX26" fmla="*/ 10974565 w 12192000"/>
              <a:gd name="connsiteY26" fmla="*/ 1226849 h 3482342"/>
              <a:gd name="connsiteX27" fmla="*/ 10960443 w 12192000"/>
              <a:gd name="connsiteY27" fmla="*/ 1244502 h 3482342"/>
              <a:gd name="connsiteX28" fmla="*/ 10879242 w 12192000"/>
              <a:gd name="connsiteY28" fmla="*/ 1269215 h 3482342"/>
              <a:gd name="connsiteX29" fmla="*/ 10850998 w 12192000"/>
              <a:gd name="connsiteY29" fmla="*/ 1269215 h 3482342"/>
              <a:gd name="connsiteX30" fmla="*/ 10815658 w 12192000"/>
              <a:gd name="connsiteY30" fmla="*/ 1287849 h 3482342"/>
              <a:gd name="connsiteX31" fmla="*/ 10723900 w 12192000"/>
              <a:gd name="connsiteY31" fmla="*/ 1318642 h 3482342"/>
              <a:gd name="connsiteX32" fmla="*/ 10679906 w 12192000"/>
              <a:gd name="connsiteY32" fmla="*/ 1332049 h 3482342"/>
              <a:gd name="connsiteX33" fmla="*/ 10639834 w 12192000"/>
              <a:gd name="connsiteY33" fmla="*/ 1324989 h 3482342"/>
              <a:gd name="connsiteX34" fmla="*/ 10603863 w 12192000"/>
              <a:gd name="connsiteY34" fmla="*/ 1346886 h 3482342"/>
              <a:gd name="connsiteX35" fmla="*/ 10573203 w 12192000"/>
              <a:gd name="connsiteY35" fmla="*/ 1351996 h 3482342"/>
              <a:gd name="connsiteX36" fmla="*/ 10547375 w 12192000"/>
              <a:gd name="connsiteY36" fmla="*/ 1375130 h 3482342"/>
              <a:gd name="connsiteX37" fmla="*/ 10513263 w 12192000"/>
              <a:gd name="connsiteY37" fmla="*/ 1371939 h 3482342"/>
              <a:gd name="connsiteX38" fmla="*/ 10487356 w 12192000"/>
              <a:gd name="connsiteY38" fmla="*/ 1385722 h 3482342"/>
              <a:gd name="connsiteX39" fmla="*/ 10464012 w 12192000"/>
              <a:gd name="connsiteY39" fmla="*/ 1391778 h 3482342"/>
              <a:gd name="connsiteX40" fmla="*/ 10405409 w 12192000"/>
              <a:gd name="connsiteY40" fmla="*/ 1422789 h 3482342"/>
              <a:gd name="connsiteX41" fmla="*/ 10370530 w 12192000"/>
              <a:gd name="connsiteY41" fmla="*/ 1441596 h 3482342"/>
              <a:gd name="connsiteX42" fmla="*/ 10300239 w 12192000"/>
              <a:gd name="connsiteY42" fmla="*/ 1456332 h 3482342"/>
              <a:gd name="connsiteX43" fmla="*/ 10264922 w 12192000"/>
              <a:gd name="connsiteY43" fmla="*/ 1472107 h 3482342"/>
              <a:gd name="connsiteX44" fmla="*/ 10229629 w 12192000"/>
              <a:gd name="connsiteY44" fmla="*/ 1470454 h 3482342"/>
              <a:gd name="connsiteX45" fmla="*/ 10201385 w 12192000"/>
              <a:gd name="connsiteY45" fmla="*/ 1477515 h 3482342"/>
              <a:gd name="connsiteX46" fmla="*/ 10151958 w 12192000"/>
              <a:gd name="connsiteY46" fmla="*/ 1477515 h 3482342"/>
              <a:gd name="connsiteX47" fmla="*/ 10120184 w 12192000"/>
              <a:gd name="connsiteY47" fmla="*/ 1466924 h 3482342"/>
              <a:gd name="connsiteX48" fmla="*/ 10058690 w 12192000"/>
              <a:gd name="connsiteY48" fmla="*/ 1474888 h 3482342"/>
              <a:gd name="connsiteX49" fmla="*/ 10004424 w 12192000"/>
              <a:gd name="connsiteY49" fmla="*/ 1489801 h 3482342"/>
              <a:gd name="connsiteX50" fmla="*/ 9999951 w 12192000"/>
              <a:gd name="connsiteY50" fmla="*/ 1499127 h 3482342"/>
              <a:gd name="connsiteX51" fmla="*/ 9845462 w 12192000"/>
              <a:gd name="connsiteY51" fmla="*/ 1548192 h 3482342"/>
              <a:gd name="connsiteX52" fmla="*/ 9736156 w 12192000"/>
              <a:gd name="connsiteY52" fmla="*/ 1581928 h 3482342"/>
              <a:gd name="connsiteX53" fmla="*/ 9693355 w 12192000"/>
              <a:gd name="connsiteY53" fmla="*/ 1602632 h 3482342"/>
              <a:gd name="connsiteX54" fmla="*/ 9664242 w 12192000"/>
              <a:gd name="connsiteY54" fmla="*/ 1622075 h 3482342"/>
              <a:gd name="connsiteX55" fmla="*/ 9579195 w 12192000"/>
              <a:gd name="connsiteY55" fmla="*/ 1648017 h 3482342"/>
              <a:gd name="connsiteX56" fmla="*/ 9433652 w 12192000"/>
              <a:gd name="connsiteY56" fmla="*/ 1681174 h 3482342"/>
              <a:gd name="connsiteX57" fmla="*/ 9403775 w 12192000"/>
              <a:gd name="connsiteY57" fmla="*/ 1690403 h 3482342"/>
              <a:gd name="connsiteX58" fmla="*/ 9382503 w 12192000"/>
              <a:gd name="connsiteY58" fmla="*/ 1706957 h 3482342"/>
              <a:gd name="connsiteX59" fmla="*/ 9381410 w 12192000"/>
              <a:gd name="connsiteY59" fmla="*/ 1718312 h 3482342"/>
              <a:gd name="connsiteX60" fmla="*/ 9365685 w 12192000"/>
              <a:gd name="connsiteY60" fmla="*/ 1724772 h 3482342"/>
              <a:gd name="connsiteX61" fmla="*/ 9278020 w 12192000"/>
              <a:gd name="connsiteY61" fmla="*/ 1741161 h 3482342"/>
              <a:gd name="connsiteX62" fmla="*/ 9217145 w 12192000"/>
              <a:gd name="connsiteY62" fmla="*/ 1771195 h 3482342"/>
              <a:gd name="connsiteX63" fmla="*/ 8955875 w 12192000"/>
              <a:gd name="connsiteY63" fmla="*/ 1796806 h 3482342"/>
              <a:gd name="connsiteX64" fmla="*/ 8648415 w 12192000"/>
              <a:gd name="connsiteY64" fmla="*/ 1878623 h 3482342"/>
              <a:gd name="connsiteX65" fmla="*/ 8495949 w 12192000"/>
              <a:gd name="connsiteY65" fmla="*/ 1902425 h 3482342"/>
              <a:gd name="connsiteX66" fmla="*/ 8236214 w 12192000"/>
              <a:gd name="connsiteY66" fmla="*/ 1909725 h 3482342"/>
              <a:gd name="connsiteX67" fmla="*/ 8132104 w 12192000"/>
              <a:gd name="connsiteY67" fmla="*/ 1895727 h 3482342"/>
              <a:gd name="connsiteX68" fmla="*/ 7918078 w 12192000"/>
              <a:gd name="connsiteY68" fmla="*/ 1862668 h 3482342"/>
              <a:gd name="connsiteX69" fmla="*/ 7817899 w 12192000"/>
              <a:gd name="connsiteY69" fmla="*/ 1862176 h 3482342"/>
              <a:gd name="connsiteX70" fmla="*/ 7768994 w 12192000"/>
              <a:gd name="connsiteY70" fmla="*/ 1855721 h 3482342"/>
              <a:gd name="connsiteX71" fmla="*/ 7618027 w 12192000"/>
              <a:gd name="connsiteY71" fmla="*/ 1830959 h 3482342"/>
              <a:gd name="connsiteX72" fmla="*/ 7449425 w 12192000"/>
              <a:gd name="connsiteY72" fmla="*/ 1810910 h 3482342"/>
              <a:gd name="connsiteX73" fmla="*/ 7342915 w 12192000"/>
              <a:gd name="connsiteY73" fmla="*/ 1819827 h 3482342"/>
              <a:gd name="connsiteX74" fmla="*/ 7255191 w 12192000"/>
              <a:gd name="connsiteY74" fmla="*/ 1834354 h 3482342"/>
              <a:gd name="connsiteX75" fmla="*/ 7131205 w 12192000"/>
              <a:gd name="connsiteY75" fmla="*/ 1845557 h 3482342"/>
              <a:gd name="connsiteX76" fmla="*/ 6941837 w 12192000"/>
              <a:gd name="connsiteY76" fmla="*/ 1840640 h 3482342"/>
              <a:gd name="connsiteX77" fmla="*/ 6837145 w 12192000"/>
              <a:gd name="connsiteY77" fmla="*/ 1870724 h 3482342"/>
              <a:gd name="connsiteX78" fmla="*/ 6753991 w 12192000"/>
              <a:gd name="connsiteY78" fmla="*/ 1860969 h 3482342"/>
              <a:gd name="connsiteX79" fmla="*/ 6727754 w 12192000"/>
              <a:gd name="connsiteY79" fmla="*/ 1882372 h 3482342"/>
              <a:gd name="connsiteX80" fmla="*/ 6723371 w 12192000"/>
              <a:gd name="connsiteY80" fmla="*/ 1886494 h 3482342"/>
              <a:gd name="connsiteX81" fmla="*/ 6702779 w 12192000"/>
              <a:gd name="connsiteY81" fmla="*/ 1893601 h 3482342"/>
              <a:gd name="connsiteX82" fmla="*/ 6686657 w 12192000"/>
              <a:gd name="connsiteY82" fmla="*/ 1907344 h 3482342"/>
              <a:gd name="connsiteX83" fmla="*/ 6651330 w 12192000"/>
              <a:gd name="connsiteY83" fmla="*/ 1922921 h 3482342"/>
              <a:gd name="connsiteX84" fmla="*/ 6622958 w 12192000"/>
              <a:gd name="connsiteY84" fmla="*/ 1936255 h 3482342"/>
              <a:gd name="connsiteX85" fmla="*/ 6522602 w 12192000"/>
              <a:gd name="connsiteY85" fmla="*/ 1954133 h 3482342"/>
              <a:gd name="connsiteX86" fmla="*/ 6444344 w 12192000"/>
              <a:gd name="connsiteY86" fmla="*/ 1969663 h 3482342"/>
              <a:gd name="connsiteX87" fmla="*/ 6409626 w 12192000"/>
              <a:gd name="connsiteY87" fmla="*/ 1978846 h 3482342"/>
              <a:gd name="connsiteX88" fmla="*/ 6333446 w 12192000"/>
              <a:gd name="connsiteY88" fmla="*/ 1997163 h 3482342"/>
              <a:gd name="connsiteX89" fmla="*/ 6294933 w 12192000"/>
              <a:gd name="connsiteY89" fmla="*/ 2019412 h 3482342"/>
              <a:gd name="connsiteX90" fmla="*/ 6238719 w 12192000"/>
              <a:gd name="connsiteY90" fmla="*/ 2042547 h 3482342"/>
              <a:gd name="connsiteX91" fmla="*/ 6187205 w 12192000"/>
              <a:gd name="connsiteY91" fmla="*/ 2060048 h 3482342"/>
              <a:gd name="connsiteX92" fmla="*/ 6138780 w 12192000"/>
              <a:gd name="connsiteY92" fmla="*/ 2081918 h 3482342"/>
              <a:gd name="connsiteX93" fmla="*/ 6120125 w 12192000"/>
              <a:gd name="connsiteY93" fmla="*/ 2109475 h 3482342"/>
              <a:gd name="connsiteX94" fmla="*/ 6056576 w 12192000"/>
              <a:gd name="connsiteY94" fmla="*/ 2120066 h 3482342"/>
              <a:gd name="connsiteX95" fmla="*/ 5993794 w 12192000"/>
              <a:gd name="connsiteY95" fmla="*/ 2122569 h 3482342"/>
              <a:gd name="connsiteX96" fmla="*/ 5943601 w 12192000"/>
              <a:gd name="connsiteY96" fmla="*/ 2137719 h 3482342"/>
              <a:gd name="connsiteX97" fmla="*/ 5898141 w 12192000"/>
              <a:gd name="connsiteY97" fmla="*/ 2144806 h 3482342"/>
              <a:gd name="connsiteX98" fmla="*/ 5855337 w 12192000"/>
              <a:gd name="connsiteY98" fmla="*/ 2137719 h 3482342"/>
              <a:gd name="connsiteX99" fmla="*/ 5817682 w 12192000"/>
              <a:gd name="connsiteY99" fmla="*/ 2157358 h 3482342"/>
              <a:gd name="connsiteX100" fmla="*/ 5735300 w 12192000"/>
              <a:gd name="connsiteY100" fmla="*/ 2158902 h 3482342"/>
              <a:gd name="connsiteX101" fmla="*/ 5591469 w 12192000"/>
              <a:gd name="connsiteY101" fmla="*/ 2178389 h 3482342"/>
              <a:gd name="connsiteX102" fmla="*/ 5505818 w 12192000"/>
              <a:gd name="connsiteY102" fmla="*/ 2194207 h 3482342"/>
              <a:gd name="connsiteX103" fmla="*/ 5452860 w 12192000"/>
              <a:gd name="connsiteY103" fmla="*/ 2180085 h 3482342"/>
              <a:gd name="connsiteX104" fmla="*/ 5414282 w 12192000"/>
              <a:gd name="connsiteY104" fmla="*/ 2183070 h 3482342"/>
              <a:gd name="connsiteX105" fmla="*/ 5368369 w 12192000"/>
              <a:gd name="connsiteY105" fmla="*/ 2204272 h 3482342"/>
              <a:gd name="connsiteX106" fmla="*/ 5336354 w 12192000"/>
              <a:gd name="connsiteY106" fmla="*/ 2218920 h 3482342"/>
              <a:gd name="connsiteX107" fmla="*/ 5291263 w 12192000"/>
              <a:gd name="connsiteY107" fmla="*/ 2239182 h 3482342"/>
              <a:gd name="connsiteX108" fmla="*/ 5255152 w 12192000"/>
              <a:gd name="connsiteY108" fmla="*/ 2247164 h 3482342"/>
              <a:gd name="connsiteX109" fmla="*/ 5233796 w 12192000"/>
              <a:gd name="connsiteY109" fmla="*/ 2268260 h 3482342"/>
              <a:gd name="connsiteX110" fmla="*/ 5212786 w 12192000"/>
              <a:gd name="connsiteY110" fmla="*/ 2296592 h 3482342"/>
              <a:gd name="connsiteX111" fmla="*/ 5173523 w 12192000"/>
              <a:gd name="connsiteY111" fmla="*/ 2309057 h 3482342"/>
              <a:gd name="connsiteX112" fmla="*/ 5123830 w 12192000"/>
              <a:gd name="connsiteY112" fmla="*/ 2307070 h 3482342"/>
              <a:gd name="connsiteX113" fmla="*/ 5065426 w 12192000"/>
              <a:gd name="connsiteY113" fmla="*/ 2324076 h 3482342"/>
              <a:gd name="connsiteX114" fmla="*/ 4975908 w 12192000"/>
              <a:gd name="connsiteY114" fmla="*/ 2364128 h 3482342"/>
              <a:gd name="connsiteX115" fmla="*/ 4913723 w 12192000"/>
              <a:gd name="connsiteY115" fmla="*/ 2385265 h 3482342"/>
              <a:gd name="connsiteX116" fmla="*/ 4746485 w 12192000"/>
              <a:gd name="connsiteY116" fmla="*/ 2451769 h 3482342"/>
              <a:gd name="connsiteX117" fmla="*/ 4681588 w 12192000"/>
              <a:gd name="connsiteY117" fmla="*/ 2467494 h 3482342"/>
              <a:gd name="connsiteX118" fmla="*/ 1783655 w 12192000"/>
              <a:gd name="connsiteY118" fmla="*/ 3163860 h 3482342"/>
              <a:gd name="connsiteX119" fmla="*/ 1325955 w 12192000"/>
              <a:gd name="connsiteY119" fmla="*/ 3176692 h 3482342"/>
              <a:gd name="connsiteX120" fmla="*/ 1190384 w 12192000"/>
              <a:gd name="connsiteY120" fmla="*/ 3203504 h 3482342"/>
              <a:gd name="connsiteX121" fmla="*/ 1094537 w 12192000"/>
              <a:gd name="connsiteY121" fmla="*/ 3229469 h 3482342"/>
              <a:gd name="connsiteX122" fmla="*/ 779276 w 12192000"/>
              <a:gd name="connsiteY122" fmla="*/ 3327290 h 3482342"/>
              <a:gd name="connsiteX123" fmla="*/ 600378 w 12192000"/>
              <a:gd name="connsiteY123" fmla="*/ 3335250 h 3482342"/>
              <a:gd name="connsiteX124" fmla="*/ 493457 w 12192000"/>
              <a:gd name="connsiteY124" fmla="*/ 3365044 h 3482342"/>
              <a:gd name="connsiteX125" fmla="*/ 349402 w 12192000"/>
              <a:gd name="connsiteY125" fmla="*/ 3380897 h 3482342"/>
              <a:gd name="connsiteX126" fmla="*/ 192183 w 12192000"/>
              <a:gd name="connsiteY126" fmla="*/ 3460075 h 3482342"/>
              <a:gd name="connsiteX127" fmla="*/ 46713 w 12192000"/>
              <a:gd name="connsiteY127" fmla="*/ 3462986 h 3482342"/>
              <a:gd name="connsiteX128" fmla="*/ 2765 w 12192000"/>
              <a:gd name="connsiteY128" fmla="*/ 3480770 h 3482342"/>
              <a:gd name="connsiteX129" fmla="*/ 0 w 12192000"/>
              <a:gd name="connsiteY129" fmla="*/ 3482342 h 3482342"/>
              <a:gd name="connsiteX130" fmla="*/ 0 w 12192000"/>
              <a:gd name="connsiteY130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405286 w 12192000"/>
              <a:gd name="connsiteY16" fmla="*/ 849086 h 3482342"/>
              <a:gd name="connsiteX17" fmla="*/ 11338523 w 12192000"/>
              <a:gd name="connsiteY17" fmla="*/ 852810 h 3482342"/>
              <a:gd name="connsiteX18" fmla="*/ 11313493 w 12192000"/>
              <a:gd name="connsiteY18" fmla="*/ 880860 h 3482342"/>
              <a:gd name="connsiteX19" fmla="*/ 11228040 w 12192000"/>
              <a:gd name="connsiteY19" fmla="*/ 958953 h 3482342"/>
              <a:gd name="connsiteX20" fmla="*/ 11196987 w 12192000"/>
              <a:gd name="connsiteY20" fmla="*/ 1000897 h 3482342"/>
              <a:gd name="connsiteX21" fmla="*/ 11193568 w 12192000"/>
              <a:gd name="connsiteY21" fmla="*/ 1039464 h 3482342"/>
              <a:gd name="connsiteX22" fmla="*/ 11175804 w 12192000"/>
              <a:gd name="connsiteY22" fmla="*/ 1067977 h 3482342"/>
              <a:gd name="connsiteX23" fmla="*/ 11133438 w 12192000"/>
              <a:gd name="connsiteY23" fmla="*/ 1106812 h 3482342"/>
              <a:gd name="connsiteX24" fmla="*/ 11120819 w 12192000"/>
              <a:gd name="connsiteY24" fmla="*/ 1126133 h 3482342"/>
              <a:gd name="connsiteX25" fmla="*/ 11028687 w 12192000"/>
              <a:gd name="connsiteY25" fmla="*/ 1199018 h 3482342"/>
              <a:gd name="connsiteX26" fmla="*/ 10974565 w 12192000"/>
              <a:gd name="connsiteY26" fmla="*/ 1226849 h 3482342"/>
              <a:gd name="connsiteX27" fmla="*/ 10960443 w 12192000"/>
              <a:gd name="connsiteY27" fmla="*/ 1244502 h 3482342"/>
              <a:gd name="connsiteX28" fmla="*/ 10879242 w 12192000"/>
              <a:gd name="connsiteY28" fmla="*/ 1269215 h 3482342"/>
              <a:gd name="connsiteX29" fmla="*/ 10850998 w 12192000"/>
              <a:gd name="connsiteY29" fmla="*/ 1269215 h 3482342"/>
              <a:gd name="connsiteX30" fmla="*/ 10815658 w 12192000"/>
              <a:gd name="connsiteY30" fmla="*/ 1287849 h 3482342"/>
              <a:gd name="connsiteX31" fmla="*/ 10723900 w 12192000"/>
              <a:gd name="connsiteY31" fmla="*/ 1318642 h 3482342"/>
              <a:gd name="connsiteX32" fmla="*/ 10699186 w 12192000"/>
              <a:gd name="connsiteY32" fmla="*/ 1322173 h 3482342"/>
              <a:gd name="connsiteX33" fmla="*/ 10679906 w 12192000"/>
              <a:gd name="connsiteY33" fmla="*/ 1332049 h 3482342"/>
              <a:gd name="connsiteX34" fmla="*/ 10639834 w 12192000"/>
              <a:gd name="connsiteY34" fmla="*/ 1324989 h 3482342"/>
              <a:gd name="connsiteX35" fmla="*/ 10603863 w 12192000"/>
              <a:gd name="connsiteY35" fmla="*/ 1346886 h 3482342"/>
              <a:gd name="connsiteX36" fmla="*/ 10573203 w 12192000"/>
              <a:gd name="connsiteY36" fmla="*/ 1351996 h 3482342"/>
              <a:gd name="connsiteX37" fmla="*/ 10547375 w 12192000"/>
              <a:gd name="connsiteY37" fmla="*/ 1375130 h 3482342"/>
              <a:gd name="connsiteX38" fmla="*/ 10513263 w 12192000"/>
              <a:gd name="connsiteY38" fmla="*/ 1371939 h 3482342"/>
              <a:gd name="connsiteX39" fmla="*/ 10487356 w 12192000"/>
              <a:gd name="connsiteY39" fmla="*/ 1385722 h 3482342"/>
              <a:gd name="connsiteX40" fmla="*/ 10464012 w 12192000"/>
              <a:gd name="connsiteY40" fmla="*/ 1391778 h 3482342"/>
              <a:gd name="connsiteX41" fmla="*/ 10405409 w 12192000"/>
              <a:gd name="connsiteY41" fmla="*/ 1422789 h 3482342"/>
              <a:gd name="connsiteX42" fmla="*/ 10370530 w 12192000"/>
              <a:gd name="connsiteY42" fmla="*/ 1441596 h 3482342"/>
              <a:gd name="connsiteX43" fmla="*/ 10300239 w 12192000"/>
              <a:gd name="connsiteY43" fmla="*/ 1456332 h 3482342"/>
              <a:gd name="connsiteX44" fmla="*/ 10264922 w 12192000"/>
              <a:gd name="connsiteY44" fmla="*/ 1472107 h 3482342"/>
              <a:gd name="connsiteX45" fmla="*/ 10229629 w 12192000"/>
              <a:gd name="connsiteY45" fmla="*/ 1470454 h 3482342"/>
              <a:gd name="connsiteX46" fmla="*/ 10201385 w 12192000"/>
              <a:gd name="connsiteY46" fmla="*/ 1477515 h 3482342"/>
              <a:gd name="connsiteX47" fmla="*/ 10151958 w 12192000"/>
              <a:gd name="connsiteY47" fmla="*/ 1477515 h 3482342"/>
              <a:gd name="connsiteX48" fmla="*/ 10120184 w 12192000"/>
              <a:gd name="connsiteY48" fmla="*/ 1466924 h 3482342"/>
              <a:gd name="connsiteX49" fmla="*/ 10058690 w 12192000"/>
              <a:gd name="connsiteY49" fmla="*/ 1474888 h 3482342"/>
              <a:gd name="connsiteX50" fmla="*/ 10004424 w 12192000"/>
              <a:gd name="connsiteY50" fmla="*/ 1489801 h 3482342"/>
              <a:gd name="connsiteX51" fmla="*/ 9999951 w 12192000"/>
              <a:gd name="connsiteY51" fmla="*/ 1499127 h 3482342"/>
              <a:gd name="connsiteX52" fmla="*/ 9845462 w 12192000"/>
              <a:gd name="connsiteY52" fmla="*/ 1548192 h 3482342"/>
              <a:gd name="connsiteX53" fmla="*/ 9736156 w 12192000"/>
              <a:gd name="connsiteY53" fmla="*/ 1581928 h 3482342"/>
              <a:gd name="connsiteX54" fmla="*/ 9693355 w 12192000"/>
              <a:gd name="connsiteY54" fmla="*/ 1602632 h 3482342"/>
              <a:gd name="connsiteX55" fmla="*/ 9664242 w 12192000"/>
              <a:gd name="connsiteY55" fmla="*/ 1622075 h 3482342"/>
              <a:gd name="connsiteX56" fmla="*/ 9579195 w 12192000"/>
              <a:gd name="connsiteY56" fmla="*/ 1648017 h 3482342"/>
              <a:gd name="connsiteX57" fmla="*/ 9433652 w 12192000"/>
              <a:gd name="connsiteY57" fmla="*/ 1681174 h 3482342"/>
              <a:gd name="connsiteX58" fmla="*/ 9403775 w 12192000"/>
              <a:gd name="connsiteY58" fmla="*/ 1690403 h 3482342"/>
              <a:gd name="connsiteX59" fmla="*/ 9382503 w 12192000"/>
              <a:gd name="connsiteY59" fmla="*/ 1706957 h 3482342"/>
              <a:gd name="connsiteX60" fmla="*/ 9381410 w 12192000"/>
              <a:gd name="connsiteY60" fmla="*/ 1718312 h 3482342"/>
              <a:gd name="connsiteX61" fmla="*/ 9365685 w 12192000"/>
              <a:gd name="connsiteY61" fmla="*/ 1724772 h 3482342"/>
              <a:gd name="connsiteX62" fmla="*/ 9278020 w 12192000"/>
              <a:gd name="connsiteY62" fmla="*/ 1741161 h 3482342"/>
              <a:gd name="connsiteX63" fmla="*/ 9217145 w 12192000"/>
              <a:gd name="connsiteY63" fmla="*/ 1771195 h 3482342"/>
              <a:gd name="connsiteX64" fmla="*/ 8955875 w 12192000"/>
              <a:gd name="connsiteY64" fmla="*/ 1796806 h 3482342"/>
              <a:gd name="connsiteX65" fmla="*/ 8648415 w 12192000"/>
              <a:gd name="connsiteY65" fmla="*/ 1878623 h 3482342"/>
              <a:gd name="connsiteX66" fmla="*/ 8495949 w 12192000"/>
              <a:gd name="connsiteY66" fmla="*/ 1902425 h 3482342"/>
              <a:gd name="connsiteX67" fmla="*/ 8236214 w 12192000"/>
              <a:gd name="connsiteY67" fmla="*/ 1909725 h 3482342"/>
              <a:gd name="connsiteX68" fmla="*/ 8132104 w 12192000"/>
              <a:gd name="connsiteY68" fmla="*/ 1895727 h 3482342"/>
              <a:gd name="connsiteX69" fmla="*/ 7918078 w 12192000"/>
              <a:gd name="connsiteY69" fmla="*/ 1862668 h 3482342"/>
              <a:gd name="connsiteX70" fmla="*/ 7817899 w 12192000"/>
              <a:gd name="connsiteY70" fmla="*/ 1862176 h 3482342"/>
              <a:gd name="connsiteX71" fmla="*/ 7768994 w 12192000"/>
              <a:gd name="connsiteY71" fmla="*/ 1855721 h 3482342"/>
              <a:gd name="connsiteX72" fmla="*/ 7618027 w 12192000"/>
              <a:gd name="connsiteY72" fmla="*/ 1830959 h 3482342"/>
              <a:gd name="connsiteX73" fmla="*/ 7449425 w 12192000"/>
              <a:gd name="connsiteY73" fmla="*/ 1810910 h 3482342"/>
              <a:gd name="connsiteX74" fmla="*/ 7342915 w 12192000"/>
              <a:gd name="connsiteY74" fmla="*/ 1819827 h 3482342"/>
              <a:gd name="connsiteX75" fmla="*/ 7255191 w 12192000"/>
              <a:gd name="connsiteY75" fmla="*/ 1834354 h 3482342"/>
              <a:gd name="connsiteX76" fmla="*/ 7131205 w 12192000"/>
              <a:gd name="connsiteY76" fmla="*/ 1845557 h 3482342"/>
              <a:gd name="connsiteX77" fmla="*/ 6941837 w 12192000"/>
              <a:gd name="connsiteY77" fmla="*/ 1840640 h 3482342"/>
              <a:gd name="connsiteX78" fmla="*/ 6837145 w 12192000"/>
              <a:gd name="connsiteY78" fmla="*/ 1870724 h 3482342"/>
              <a:gd name="connsiteX79" fmla="*/ 6753991 w 12192000"/>
              <a:gd name="connsiteY79" fmla="*/ 1860969 h 3482342"/>
              <a:gd name="connsiteX80" fmla="*/ 6727754 w 12192000"/>
              <a:gd name="connsiteY80" fmla="*/ 1882372 h 3482342"/>
              <a:gd name="connsiteX81" fmla="*/ 6723371 w 12192000"/>
              <a:gd name="connsiteY81" fmla="*/ 1886494 h 3482342"/>
              <a:gd name="connsiteX82" fmla="*/ 6702779 w 12192000"/>
              <a:gd name="connsiteY82" fmla="*/ 1893601 h 3482342"/>
              <a:gd name="connsiteX83" fmla="*/ 6686657 w 12192000"/>
              <a:gd name="connsiteY83" fmla="*/ 1907344 h 3482342"/>
              <a:gd name="connsiteX84" fmla="*/ 6651330 w 12192000"/>
              <a:gd name="connsiteY84" fmla="*/ 1922921 h 3482342"/>
              <a:gd name="connsiteX85" fmla="*/ 6622958 w 12192000"/>
              <a:gd name="connsiteY85" fmla="*/ 1936255 h 3482342"/>
              <a:gd name="connsiteX86" fmla="*/ 6522602 w 12192000"/>
              <a:gd name="connsiteY86" fmla="*/ 1954133 h 3482342"/>
              <a:gd name="connsiteX87" fmla="*/ 6444344 w 12192000"/>
              <a:gd name="connsiteY87" fmla="*/ 1969663 h 3482342"/>
              <a:gd name="connsiteX88" fmla="*/ 6409626 w 12192000"/>
              <a:gd name="connsiteY88" fmla="*/ 1978846 h 3482342"/>
              <a:gd name="connsiteX89" fmla="*/ 6333446 w 12192000"/>
              <a:gd name="connsiteY89" fmla="*/ 1997163 h 3482342"/>
              <a:gd name="connsiteX90" fmla="*/ 6294933 w 12192000"/>
              <a:gd name="connsiteY90" fmla="*/ 2019412 h 3482342"/>
              <a:gd name="connsiteX91" fmla="*/ 6238719 w 12192000"/>
              <a:gd name="connsiteY91" fmla="*/ 2042547 h 3482342"/>
              <a:gd name="connsiteX92" fmla="*/ 6187205 w 12192000"/>
              <a:gd name="connsiteY92" fmla="*/ 2060048 h 3482342"/>
              <a:gd name="connsiteX93" fmla="*/ 6138780 w 12192000"/>
              <a:gd name="connsiteY93" fmla="*/ 2081918 h 3482342"/>
              <a:gd name="connsiteX94" fmla="*/ 6120125 w 12192000"/>
              <a:gd name="connsiteY94" fmla="*/ 2109475 h 3482342"/>
              <a:gd name="connsiteX95" fmla="*/ 6056576 w 12192000"/>
              <a:gd name="connsiteY95" fmla="*/ 2120066 h 3482342"/>
              <a:gd name="connsiteX96" fmla="*/ 5993794 w 12192000"/>
              <a:gd name="connsiteY96" fmla="*/ 2122569 h 3482342"/>
              <a:gd name="connsiteX97" fmla="*/ 5943601 w 12192000"/>
              <a:gd name="connsiteY97" fmla="*/ 2137719 h 3482342"/>
              <a:gd name="connsiteX98" fmla="*/ 5898141 w 12192000"/>
              <a:gd name="connsiteY98" fmla="*/ 2144806 h 3482342"/>
              <a:gd name="connsiteX99" fmla="*/ 5855337 w 12192000"/>
              <a:gd name="connsiteY99" fmla="*/ 2137719 h 3482342"/>
              <a:gd name="connsiteX100" fmla="*/ 5817682 w 12192000"/>
              <a:gd name="connsiteY100" fmla="*/ 2157358 h 3482342"/>
              <a:gd name="connsiteX101" fmla="*/ 5735300 w 12192000"/>
              <a:gd name="connsiteY101" fmla="*/ 2158902 h 3482342"/>
              <a:gd name="connsiteX102" fmla="*/ 5591469 w 12192000"/>
              <a:gd name="connsiteY102" fmla="*/ 2178389 h 3482342"/>
              <a:gd name="connsiteX103" fmla="*/ 5505818 w 12192000"/>
              <a:gd name="connsiteY103" fmla="*/ 2194207 h 3482342"/>
              <a:gd name="connsiteX104" fmla="*/ 5452860 w 12192000"/>
              <a:gd name="connsiteY104" fmla="*/ 2180085 h 3482342"/>
              <a:gd name="connsiteX105" fmla="*/ 5414282 w 12192000"/>
              <a:gd name="connsiteY105" fmla="*/ 2183070 h 3482342"/>
              <a:gd name="connsiteX106" fmla="*/ 5368369 w 12192000"/>
              <a:gd name="connsiteY106" fmla="*/ 2204272 h 3482342"/>
              <a:gd name="connsiteX107" fmla="*/ 5336354 w 12192000"/>
              <a:gd name="connsiteY107" fmla="*/ 2218920 h 3482342"/>
              <a:gd name="connsiteX108" fmla="*/ 5291263 w 12192000"/>
              <a:gd name="connsiteY108" fmla="*/ 2239182 h 3482342"/>
              <a:gd name="connsiteX109" fmla="*/ 5255152 w 12192000"/>
              <a:gd name="connsiteY109" fmla="*/ 2247164 h 3482342"/>
              <a:gd name="connsiteX110" fmla="*/ 5233796 w 12192000"/>
              <a:gd name="connsiteY110" fmla="*/ 2268260 h 3482342"/>
              <a:gd name="connsiteX111" fmla="*/ 5212786 w 12192000"/>
              <a:gd name="connsiteY111" fmla="*/ 2296592 h 3482342"/>
              <a:gd name="connsiteX112" fmla="*/ 5173523 w 12192000"/>
              <a:gd name="connsiteY112" fmla="*/ 2309057 h 3482342"/>
              <a:gd name="connsiteX113" fmla="*/ 5123830 w 12192000"/>
              <a:gd name="connsiteY113" fmla="*/ 2307070 h 3482342"/>
              <a:gd name="connsiteX114" fmla="*/ 5065426 w 12192000"/>
              <a:gd name="connsiteY114" fmla="*/ 2324076 h 3482342"/>
              <a:gd name="connsiteX115" fmla="*/ 4975908 w 12192000"/>
              <a:gd name="connsiteY115" fmla="*/ 2364128 h 3482342"/>
              <a:gd name="connsiteX116" fmla="*/ 4913723 w 12192000"/>
              <a:gd name="connsiteY116" fmla="*/ 2385265 h 3482342"/>
              <a:gd name="connsiteX117" fmla="*/ 4746485 w 12192000"/>
              <a:gd name="connsiteY117" fmla="*/ 2451769 h 3482342"/>
              <a:gd name="connsiteX118" fmla="*/ 4681588 w 12192000"/>
              <a:gd name="connsiteY118" fmla="*/ 2467494 h 3482342"/>
              <a:gd name="connsiteX119" fmla="*/ 1783655 w 12192000"/>
              <a:gd name="connsiteY119" fmla="*/ 3163860 h 3482342"/>
              <a:gd name="connsiteX120" fmla="*/ 1325955 w 12192000"/>
              <a:gd name="connsiteY120" fmla="*/ 3176692 h 3482342"/>
              <a:gd name="connsiteX121" fmla="*/ 1190384 w 12192000"/>
              <a:gd name="connsiteY121" fmla="*/ 3203504 h 3482342"/>
              <a:gd name="connsiteX122" fmla="*/ 1094537 w 12192000"/>
              <a:gd name="connsiteY122" fmla="*/ 3229469 h 3482342"/>
              <a:gd name="connsiteX123" fmla="*/ 779276 w 12192000"/>
              <a:gd name="connsiteY123" fmla="*/ 3327290 h 3482342"/>
              <a:gd name="connsiteX124" fmla="*/ 600378 w 12192000"/>
              <a:gd name="connsiteY124" fmla="*/ 3335250 h 3482342"/>
              <a:gd name="connsiteX125" fmla="*/ 493457 w 12192000"/>
              <a:gd name="connsiteY125" fmla="*/ 3365044 h 3482342"/>
              <a:gd name="connsiteX126" fmla="*/ 349402 w 12192000"/>
              <a:gd name="connsiteY126" fmla="*/ 3380897 h 3482342"/>
              <a:gd name="connsiteX127" fmla="*/ 192183 w 12192000"/>
              <a:gd name="connsiteY127" fmla="*/ 3460075 h 3482342"/>
              <a:gd name="connsiteX128" fmla="*/ 46713 w 12192000"/>
              <a:gd name="connsiteY128" fmla="*/ 3462986 h 3482342"/>
              <a:gd name="connsiteX129" fmla="*/ 2765 w 12192000"/>
              <a:gd name="connsiteY129" fmla="*/ 3480770 h 3482342"/>
              <a:gd name="connsiteX130" fmla="*/ 0 w 12192000"/>
              <a:gd name="connsiteY130" fmla="*/ 3482342 h 3482342"/>
              <a:gd name="connsiteX131" fmla="*/ 0 w 12192000"/>
              <a:gd name="connsiteY131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405286 w 12192000"/>
              <a:gd name="connsiteY16" fmla="*/ 849086 h 3482342"/>
              <a:gd name="connsiteX17" fmla="*/ 11338523 w 12192000"/>
              <a:gd name="connsiteY17" fmla="*/ 852810 h 3482342"/>
              <a:gd name="connsiteX18" fmla="*/ 11313493 w 12192000"/>
              <a:gd name="connsiteY18" fmla="*/ 880860 h 3482342"/>
              <a:gd name="connsiteX19" fmla="*/ 11228040 w 12192000"/>
              <a:gd name="connsiteY19" fmla="*/ 958953 h 3482342"/>
              <a:gd name="connsiteX20" fmla="*/ 11196987 w 12192000"/>
              <a:gd name="connsiteY20" fmla="*/ 1000897 h 3482342"/>
              <a:gd name="connsiteX21" fmla="*/ 11193568 w 12192000"/>
              <a:gd name="connsiteY21" fmla="*/ 1039464 h 3482342"/>
              <a:gd name="connsiteX22" fmla="*/ 11175804 w 12192000"/>
              <a:gd name="connsiteY22" fmla="*/ 1067977 h 3482342"/>
              <a:gd name="connsiteX23" fmla="*/ 11133438 w 12192000"/>
              <a:gd name="connsiteY23" fmla="*/ 1106812 h 3482342"/>
              <a:gd name="connsiteX24" fmla="*/ 11120819 w 12192000"/>
              <a:gd name="connsiteY24" fmla="*/ 1126133 h 3482342"/>
              <a:gd name="connsiteX25" fmla="*/ 11028687 w 12192000"/>
              <a:gd name="connsiteY25" fmla="*/ 1199018 h 3482342"/>
              <a:gd name="connsiteX26" fmla="*/ 10974565 w 12192000"/>
              <a:gd name="connsiteY26" fmla="*/ 1226849 h 3482342"/>
              <a:gd name="connsiteX27" fmla="*/ 10960443 w 12192000"/>
              <a:gd name="connsiteY27" fmla="*/ 1244502 h 3482342"/>
              <a:gd name="connsiteX28" fmla="*/ 10879242 w 12192000"/>
              <a:gd name="connsiteY28" fmla="*/ 1269215 h 3482342"/>
              <a:gd name="connsiteX29" fmla="*/ 10850998 w 12192000"/>
              <a:gd name="connsiteY29" fmla="*/ 1269215 h 3482342"/>
              <a:gd name="connsiteX30" fmla="*/ 10815658 w 12192000"/>
              <a:gd name="connsiteY30" fmla="*/ 1287849 h 3482342"/>
              <a:gd name="connsiteX31" fmla="*/ 10723900 w 12192000"/>
              <a:gd name="connsiteY31" fmla="*/ 1318642 h 3482342"/>
              <a:gd name="connsiteX32" fmla="*/ 10699186 w 12192000"/>
              <a:gd name="connsiteY32" fmla="*/ 1322173 h 3482342"/>
              <a:gd name="connsiteX33" fmla="*/ 10679906 w 12192000"/>
              <a:gd name="connsiteY33" fmla="*/ 1332049 h 3482342"/>
              <a:gd name="connsiteX34" fmla="*/ 10639834 w 12192000"/>
              <a:gd name="connsiteY34" fmla="*/ 1324989 h 3482342"/>
              <a:gd name="connsiteX35" fmla="*/ 10603863 w 12192000"/>
              <a:gd name="connsiteY35" fmla="*/ 1346886 h 3482342"/>
              <a:gd name="connsiteX36" fmla="*/ 10573203 w 12192000"/>
              <a:gd name="connsiteY36" fmla="*/ 1351996 h 3482342"/>
              <a:gd name="connsiteX37" fmla="*/ 10547375 w 12192000"/>
              <a:gd name="connsiteY37" fmla="*/ 1375130 h 3482342"/>
              <a:gd name="connsiteX38" fmla="*/ 10513263 w 12192000"/>
              <a:gd name="connsiteY38" fmla="*/ 1371939 h 3482342"/>
              <a:gd name="connsiteX39" fmla="*/ 10487356 w 12192000"/>
              <a:gd name="connsiteY39" fmla="*/ 1385722 h 3482342"/>
              <a:gd name="connsiteX40" fmla="*/ 10464012 w 12192000"/>
              <a:gd name="connsiteY40" fmla="*/ 1391778 h 3482342"/>
              <a:gd name="connsiteX41" fmla="*/ 10405409 w 12192000"/>
              <a:gd name="connsiteY41" fmla="*/ 1422789 h 3482342"/>
              <a:gd name="connsiteX42" fmla="*/ 10370530 w 12192000"/>
              <a:gd name="connsiteY42" fmla="*/ 1441596 h 3482342"/>
              <a:gd name="connsiteX43" fmla="*/ 10300239 w 12192000"/>
              <a:gd name="connsiteY43" fmla="*/ 1456332 h 3482342"/>
              <a:gd name="connsiteX44" fmla="*/ 10264922 w 12192000"/>
              <a:gd name="connsiteY44" fmla="*/ 1472107 h 3482342"/>
              <a:gd name="connsiteX45" fmla="*/ 10229629 w 12192000"/>
              <a:gd name="connsiteY45" fmla="*/ 1470454 h 3482342"/>
              <a:gd name="connsiteX46" fmla="*/ 10201385 w 12192000"/>
              <a:gd name="connsiteY46" fmla="*/ 1477515 h 3482342"/>
              <a:gd name="connsiteX47" fmla="*/ 10151958 w 12192000"/>
              <a:gd name="connsiteY47" fmla="*/ 1477515 h 3482342"/>
              <a:gd name="connsiteX48" fmla="*/ 10120184 w 12192000"/>
              <a:gd name="connsiteY48" fmla="*/ 1466924 h 3482342"/>
              <a:gd name="connsiteX49" fmla="*/ 10081348 w 12192000"/>
              <a:gd name="connsiteY49" fmla="*/ 1481046 h 3482342"/>
              <a:gd name="connsiteX50" fmla="*/ 10058690 w 12192000"/>
              <a:gd name="connsiteY50" fmla="*/ 1474888 h 3482342"/>
              <a:gd name="connsiteX51" fmla="*/ 10004424 w 12192000"/>
              <a:gd name="connsiteY51" fmla="*/ 1489801 h 3482342"/>
              <a:gd name="connsiteX52" fmla="*/ 9999951 w 12192000"/>
              <a:gd name="connsiteY52" fmla="*/ 1499127 h 3482342"/>
              <a:gd name="connsiteX53" fmla="*/ 9845462 w 12192000"/>
              <a:gd name="connsiteY53" fmla="*/ 1548192 h 3482342"/>
              <a:gd name="connsiteX54" fmla="*/ 9736156 w 12192000"/>
              <a:gd name="connsiteY54" fmla="*/ 1581928 h 3482342"/>
              <a:gd name="connsiteX55" fmla="*/ 9693355 w 12192000"/>
              <a:gd name="connsiteY55" fmla="*/ 1602632 h 3482342"/>
              <a:gd name="connsiteX56" fmla="*/ 9664242 w 12192000"/>
              <a:gd name="connsiteY56" fmla="*/ 1622075 h 3482342"/>
              <a:gd name="connsiteX57" fmla="*/ 9579195 w 12192000"/>
              <a:gd name="connsiteY57" fmla="*/ 1648017 h 3482342"/>
              <a:gd name="connsiteX58" fmla="*/ 9433652 w 12192000"/>
              <a:gd name="connsiteY58" fmla="*/ 1681174 h 3482342"/>
              <a:gd name="connsiteX59" fmla="*/ 9403775 w 12192000"/>
              <a:gd name="connsiteY59" fmla="*/ 1690403 h 3482342"/>
              <a:gd name="connsiteX60" fmla="*/ 9382503 w 12192000"/>
              <a:gd name="connsiteY60" fmla="*/ 1706957 h 3482342"/>
              <a:gd name="connsiteX61" fmla="*/ 9381410 w 12192000"/>
              <a:gd name="connsiteY61" fmla="*/ 1718312 h 3482342"/>
              <a:gd name="connsiteX62" fmla="*/ 9365685 w 12192000"/>
              <a:gd name="connsiteY62" fmla="*/ 1724772 h 3482342"/>
              <a:gd name="connsiteX63" fmla="*/ 9278020 w 12192000"/>
              <a:gd name="connsiteY63" fmla="*/ 1741161 h 3482342"/>
              <a:gd name="connsiteX64" fmla="*/ 9217145 w 12192000"/>
              <a:gd name="connsiteY64" fmla="*/ 1771195 h 3482342"/>
              <a:gd name="connsiteX65" fmla="*/ 8955875 w 12192000"/>
              <a:gd name="connsiteY65" fmla="*/ 1796806 h 3482342"/>
              <a:gd name="connsiteX66" fmla="*/ 8648415 w 12192000"/>
              <a:gd name="connsiteY66" fmla="*/ 1878623 h 3482342"/>
              <a:gd name="connsiteX67" fmla="*/ 8495949 w 12192000"/>
              <a:gd name="connsiteY67" fmla="*/ 1902425 h 3482342"/>
              <a:gd name="connsiteX68" fmla="*/ 8236214 w 12192000"/>
              <a:gd name="connsiteY68" fmla="*/ 1909725 h 3482342"/>
              <a:gd name="connsiteX69" fmla="*/ 8132104 w 12192000"/>
              <a:gd name="connsiteY69" fmla="*/ 1895727 h 3482342"/>
              <a:gd name="connsiteX70" fmla="*/ 7918078 w 12192000"/>
              <a:gd name="connsiteY70" fmla="*/ 1862668 h 3482342"/>
              <a:gd name="connsiteX71" fmla="*/ 7817899 w 12192000"/>
              <a:gd name="connsiteY71" fmla="*/ 1862176 h 3482342"/>
              <a:gd name="connsiteX72" fmla="*/ 7768994 w 12192000"/>
              <a:gd name="connsiteY72" fmla="*/ 1855721 h 3482342"/>
              <a:gd name="connsiteX73" fmla="*/ 7618027 w 12192000"/>
              <a:gd name="connsiteY73" fmla="*/ 1830959 h 3482342"/>
              <a:gd name="connsiteX74" fmla="*/ 7449425 w 12192000"/>
              <a:gd name="connsiteY74" fmla="*/ 1810910 h 3482342"/>
              <a:gd name="connsiteX75" fmla="*/ 7342915 w 12192000"/>
              <a:gd name="connsiteY75" fmla="*/ 1819827 h 3482342"/>
              <a:gd name="connsiteX76" fmla="*/ 7255191 w 12192000"/>
              <a:gd name="connsiteY76" fmla="*/ 1834354 h 3482342"/>
              <a:gd name="connsiteX77" fmla="*/ 7131205 w 12192000"/>
              <a:gd name="connsiteY77" fmla="*/ 1845557 h 3482342"/>
              <a:gd name="connsiteX78" fmla="*/ 6941837 w 12192000"/>
              <a:gd name="connsiteY78" fmla="*/ 1840640 h 3482342"/>
              <a:gd name="connsiteX79" fmla="*/ 6837145 w 12192000"/>
              <a:gd name="connsiteY79" fmla="*/ 1870724 h 3482342"/>
              <a:gd name="connsiteX80" fmla="*/ 6753991 w 12192000"/>
              <a:gd name="connsiteY80" fmla="*/ 1860969 h 3482342"/>
              <a:gd name="connsiteX81" fmla="*/ 6727754 w 12192000"/>
              <a:gd name="connsiteY81" fmla="*/ 1882372 h 3482342"/>
              <a:gd name="connsiteX82" fmla="*/ 6723371 w 12192000"/>
              <a:gd name="connsiteY82" fmla="*/ 1886494 h 3482342"/>
              <a:gd name="connsiteX83" fmla="*/ 6702779 w 12192000"/>
              <a:gd name="connsiteY83" fmla="*/ 1893601 h 3482342"/>
              <a:gd name="connsiteX84" fmla="*/ 6686657 w 12192000"/>
              <a:gd name="connsiteY84" fmla="*/ 1907344 h 3482342"/>
              <a:gd name="connsiteX85" fmla="*/ 6651330 w 12192000"/>
              <a:gd name="connsiteY85" fmla="*/ 1922921 h 3482342"/>
              <a:gd name="connsiteX86" fmla="*/ 6622958 w 12192000"/>
              <a:gd name="connsiteY86" fmla="*/ 1936255 h 3482342"/>
              <a:gd name="connsiteX87" fmla="*/ 6522602 w 12192000"/>
              <a:gd name="connsiteY87" fmla="*/ 1954133 h 3482342"/>
              <a:gd name="connsiteX88" fmla="*/ 6444344 w 12192000"/>
              <a:gd name="connsiteY88" fmla="*/ 1969663 h 3482342"/>
              <a:gd name="connsiteX89" fmla="*/ 6409626 w 12192000"/>
              <a:gd name="connsiteY89" fmla="*/ 1978846 h 3482342"/>
              <a:gd name="connsiteX90" fmla="*/ 6333446 w 12192000"/>
              <a:gd name="connsiteY90" fmla="*/ 1997163 h 3482342"/>
              <a:gd name="connsiteX91" fmla="*/ 6294933 w 12192000"/>
              <a:gd name="connsiteY91" fmla="*/ 2019412 h 3482342"/>
              <a:gd name="connsiteX92" fmla="*/ 6238719 w 12192000"/>
              <a:gd name="connsiteY92" fmla="*/ 2042547 h 3482342"/>
              <a:gd name="connsiteX93" fmla="*/ 6187205 w 12192000"/>
              <a:gd name="connsiteY93" fmla="*/ 2060048 h 3482342"/>
              <a:gd name="connsiteX94" fmla="*/ 6138780 w 12192000"/>
              <a:gd name="connsiteY94" fmla="*/ 2081918 h 3482342"/>
              <a:gd name="connsiteX95" fmla="*/ 6120125 w 12192000"/>
              <a:gd name="connsiteY95" fmla="*/ 2109475 h 3482342"/>
              <a:gd name="connsiteX96" fmla="*/ 6056576 w 12192000"/>
              <a:gd name="connsiteY96" fmla="*/ 2120066 h 3482342"/>
              <a:gd name="connsiteX97" fmla="*/ 5993794 w 12192000"/>
              <a:gd name="connsiteY97" fmla="*/ 2122569 h 3482342"/>
              <a:gd name="connsiteX98" fmla="*/ 5943601 w 12192000"/>
              <a:gd name="connsiteY98" fmla="*/ 2137719 h 3482342"/>
              <a:gd name="connsiteX99" fmla="*/ 5898141 w 12192000"/>
              <a:gd name="connsiteY99" fmla="*/ 2144806 h 3482342"/>
              <a:gd name="connsiteX100" fmla="*/ 5855337 w 12192000"/>
              <a:gd name="connsiteY100" fmla="*/ 2137719 h 3482342"/>
              <a:gd name="connsiteX101" fmla="*/ 5817682 w 12192000"/>
              <a:gd name="connsiteY101" fmla="*/ 2157358 h 3482342"/>
              <a:gd name="connsiteX102" fmla="*/ 5735300 w 12192000"/>
              <a:gd name="connsiteY102" fmla="*/ 2158902 h 3482342"/>
              <a:gd name="connsiteX103" fmla="*/ 5591469 w 12192000"/>
              <a:gd name="connsiteY103" fmla="*/ 2178389 h 3482342"/>
              <a:gd name="connsiteX104" fmla="*/ 5505818 w 12192000"/>
              <a:gd name="connsiteY104" fmla="*/ 2194207 h 3482342"/>
              <a:gd name="connsiteX105" fmla="*/ 5452860 w 12192000"/>
              <a:gd name="connsiteY105" fmla="*/ 2180085 h 3482342"/>
              <a:gd name="connsiteX106" fmla="*/ 5414282 w 12192000"/>
              <a:gd name="connsiteY106" fmla="*/ 2183070 h 3482342"/>
              <a:gd name="connsiteX107" fmla="*/ 5368369 w 12192000"/>
              <a:gd name="connsiteY107" fmla="*/ 2204272 h 3482342"/>
              <a:gd name="connsiteX108" fmla="*/ 5336354 w 12192000"/>
              <a:gd name="connsiteY108" fmla="*/ 2218920 h 3482342"/>
              <a:gd name="connsiteX109" fmla="*/ 5291263 w 12192000"/>
              <a:gd name="connsiteY109" fmla="*/ 2239182 h 3482342"/>
              <a:gd name="connsiteX110" fmla="*/ 5255152 w 12192000"/>
              <a:gd name="connsiteY110" fmla="*/ 2247164 h 3482342"/>
              <a:gd name="connsiteX111" fmla="*/ 5233796 w 12192000"/>
              <a:gd name="connsiteY111" fmla="*/ 2268260 h 3482342"/>
              <a:gd name="connsiteX112" fmla="*/ 5212786 w 12192000"/>
              <a:gd name="connsiteY112" fmla="*/ 2296592 h 3482342"/>
              <a:gd name="connsiteX113" fmla="*/ 5173523 w 12192000"/>
              <a:gd name="connsiteY113" fmla="*/ 2309057 h 3482342"/>
              <a:gd name="connsiteX114" fmla="*/ 5123830 w 12192000"/>
              <a:gd name="connsiteY114" fmla="*/ 2307070 h 3482342"/>
              <a:gd name="connsiteX115" fmla="*/ 5065426 w 12192000"/>
              <a:gd name="connsiteY115" fmla="*/ 2324076 h 3482342"/>
              <a:gd name="connsiteX116" fmla="*/ 4975908 w 12192000"/>
              <a:gd name="connsiteY116" fmla="*/ 2364128 h 3482342"/>
              <a:gd name="connsiteX117" fmla="*/ 4913723 w 12192000"/>
              <a:gd name="connsiteY117" fmla="*/ 2385265 h 3482342"/>
              <a:gd name="connsiteX118" fmla="*/ 4746485 w 12192000"/>
              <a:gd name="connsiteY118" fmla="*/ 2451769 h 3482342"/>
              <a:gd name="connsiteX119" fmla="*/ 4681588 w 12192000"/>
              <a:gd name="connsiteY119" fmla="*/ 2467494 h 3482342"/>
              <a:gd name="connsiteX120" fmla="*/ 1783655 w 12192000"/>
              <a:gd name="connsiteY120" fmla="*/ 3163860 h 3482342"/>
              <a:gd name="connsiteX121" fmla="*/ 1325955 w 12192000"/>
              <a:gd name="connsiteY121" fmla="*/ 3176692 h 3482342"/>
              <a:gd name="connsiteX122" fmla="*/ 1190384 w 12192000"/>
              <a:gd name="connsiteY122" fmla="*/ 3203504 h 3482342"/>
              <a:gd name="connsiteX123" fmla="*/ 1094537 w 12192000"/>
              <a:gd name="connsiteY123" fmla="*/ 3229469 h 3482342"/>
              <a:gd name="connsiteX124" fmla="*/ 779276 w 12192000"/>
              <a:gd name="connsiteY124" fmla="*/ 3327290 h 3482342"/>
              <a:gd name="connsiteX125" fmla="*/ 600378 w 12192000"/>
              <a:gd name="connsiteY125" fmla="*/ 3335250 h 3482342"/>
              <a:gd name="connsiteX126" fmla="*/ 493457 w 12192000"/>
              <a:gd name="connsiteY126" fmla="*/ 3365044 h 3482342"/>
              <a:gd name="connsiteX127" fmla="*/ 349402 w 12192000"/>
              <a:gd name="connsiteY127" fmla="*/ 3380897 h 3482342"/>
              <a:gd name="connsiteX128" fmla="*/ 192183 w 12192000"/>
              <a:gd name="connsiteY128" fmla="*/ 3460075 h 3482342"/>
              <a:gd name="connsiteX129" fmla="*/ 46713 w 12192000"/>
              <a:gd name="connsiteY129" fmla="*/ 3462986 h 3482342"/>
              <a:gd name="connsiteX130" fmla="*/ 2765 w 12192000"/>
              <a:gd name="connsiteY130" fmla="*/ 3480770 h 3482342"/>
              <a:gd name="connsiteX131" fmla="*/ 0 w 12192000"/>
              <a:gd name="connsiteY131" fmla="*/ 3482342 h 3482342"/>
              <a:gd name="connsiteX132" fmla="*/ 0 w 12192000"/>
              <a:gd name="connsiteY132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405286 w 12192000"/>
              <a:gd name="connsiteY16" fmla="*/ 849086 h 3482342"/>
              <a:gd name="connsiteX17" fmla="*/ 11338523 w 12192000"/>
              <a:gd name="connsiteY17" fmla="*/ 852810 h 3482342"/>
              <a:gd name="connsiteX18" fmla="*/ 11313493 w 12192000"/>
              <a:gd name="connsiteY18" fmla="*/ 880860 h 3482342"/>
              <a:gd name="connsiteX19" fmla="*/ 11228040 w 12192000"/>
              <a:gd name="connsiteY19" fmla="*/ 958953 h 3482342"/>
              <a:gd name="connsiteX20" fmla="*/ 11196987 w 12192000"/>
              <a:gd name="connsiteY20" fmla="*/ 1000897 h 3482342"/>
              <a:gd name="connsiteX21" fmla="*/ 11193568 w 12192000"/>
              <a:gd name="connsiteY21" fmla="*/ 1039464 h 3482342"/>
              <a:gd name="connsiteX22" fmla="*/ 11175804 w 12192000"/>
              <a:gd name="connsiteY22" fmla="*/ 1067977 h 3482342"/>
              <a:gd name="connsiteX23" fmla="*/ 11133438 w 12192000"/>
              <a:gd name="connsiteY23" fmla="*/ 1106812 h 3482342"/>
              <a:gd name="connsiteX24" fmla="*/ 11120819 w 12192000"/>
              <a:gd name="connsiteY24" fmla="*/ 1126133 h 3482342"/>
              <a:gd name="connsiteX25" fmla="*/ 11028687 w 12192000"/>
              <a:gd name="connsiteY25" fmla="*/ 1199018 h 3482342"/>
              <a:gd name="connsiteX26" fmla="*/ 10974565 w 12192000"/>
              <a:gd name="connsiteY26" fmla="*/ 1226849 h 3482342"/>
              <a:gd name="connsiteX27" fmla="*/ 10960443 w 12192000"/>
              <a:gd name="connsiteY27" fmla="*/ 1244502 h 3482342"/>
              <a:gd name="connsiteX28" fmla="*/ 10879242 w 12192000"/>
              <a:gd name="connsiteY28" fmla="*/ 1269215 h 3482342"/>
              <a:gd name="connsiteX29" fmla="*/ 10850998 w 12192000"/>
              <a:gd name="connsiteY29" fmla="*/ 1269215 h 3482342"/>
              <a:gd name="connsiteX30" fmla="*/ 10815658 w 12192000"/>
              <a:gd name="connsiteY30" fmla="*/ 1287849 h 3482342"/>
              <a:gd name="connsiteX31" fmla="*/ 10723900 w 12192000"/>
              <a:gd name="connsiteY31" fmla="*/ 1318642 h 3482342"/>
              <a:gd name="connsiteX32" fmla="*/ 10699186 w 12192000"/>
              <a:gd name="connsiteY32" fmla="*/ 1322173 h 3482342"/>
              <a:gd name="connsiteX33" fmla="*/ 10679906 w 12192000"/>
              <a:gd name="connsiteY33" fmla="*/ 1332049 h 3482342"/>
              <a:gd name="connsiteX34" fmla="*/ 10639834 w 12192000"/>
              <a:gd name="connsiteY34" fmla="*/ 1324989 h 3482342"/>
              <a:gd name="connsiteX35" fmla="*/ 10603863 w 12192000"/>
              <a:gd name="connsiteY35" fmla="*/ 1346886 h 3482342"/>
              <a:gd name="connsiteX36" fmla="*/ 10573203 w 12192000"/>
              <a:gd name="connsiteY36" fmla="*/ 1351996 h 3482342"/>
              <a:gd name="connsiteX37" fmla="*/ 10547375 w 12192000"/>
              <a:gd name="connsiteY37" fmla="*/ 1375130 h 3482342"/>
              <a:gd name="connsiteX38" fmla="*/ 10513263 w 12192000"/>
              <a:gd name="connsiteY38" fmla="*/ 1371939 h 3482342"/>
              <a:gd name="connsiteX39" fmla="*/ 10487356 w 12192000"/>
              <a:gd name="connsiteY39" fmla="*/ 1385722 h 3482342"/>
              <a:gd name="connsiteX40" fmla="*/ 10464012 w 12192000"/>
              <a:gd name="connsiteY40" fmla="*/ 1391778 h 3482342"/>
              <a:gd name="connsiteX41" fmla="*/ 10405409 w 12192000"/>
              <a:gd name="connsiteY41" fmla="*/ 1422789 h 3482342"/>
              <a:gd name="connsiteX42" fmla="*/ 10370530 w 12192000"/>
              <a:gd name="connsiteY42" fmla="*/ 1441596 h 3482342"/>
              <a:gd name="connsiteX43" fmla="*/ 10300239 w 12192000"/>
              <a:gd name="connsiteY43" fmla="*/ 1456332 h 3482342"/>
              <a:gd name="connsiteX44" fmla="*/ 10264922 w 12192000"/>
              <a:gd name="connsiteY44" fmla="*/ 1472107 h 3482342"/>
              <a:gd name="connsiteX45" fmla="*/ 10229629 w 12192000"/>
              <a:gd name="connsiteY45" fmla="*/ 1470454 h 3482342"/>
              <a:gd name="connsiteX46" fmla="*/ 10201385 w 12192000"/>
              <a:gd name="connsiteY46" fmla="*/ 1477515 h 3482342"/>
              <a:gd name="connsiteX47" fmla="*/ 10151958 w 12192000"/>
              <a:gd name="connsiteY47" fmla="*/ 1477515 h 3482342"/>
              <a:gd name="connsiteX48" fmla="*/ 10120184 w 12192000"/>
              <a:gd name="connsiteY48" fmla="*/ 1466924 h 3482342"/>
              <a:gd name="connsiteX49" fmla="*/ 10081348 w 12192000"/>
              <a:gd name="connsiteY49" fmla="*/ 1481046 h 3482342"/>
              <a:gd name="connsiteX50" fmla="*/ 10058690 w 12192000"/>
              <a:gd name="connsiteY50" fmla="*/ 1474888 h 3482342"/>
              <a:gd name="connsiteX51" fmla="*/ 10004424 w 12192000"/>
              <a:gd name="connsiteY51" fmla="*/ 1489801 h 3482342"/>
              <a:gd name="connsiteX52" fmla="*/ 9999951 w 12192000"/>
              <a:gd name="connsiteY52" fmla="*/ 1499127 h 3482342"/>
              <a:gd name="connsiteX53" fmla="*/ 9845462 w 12192000"/>
              <a:gd name="connsiteY53" fmla="*/ 1548192 h 3482342"/>
              <a:gd name="connsiteX54" fmla="*/ 9736156 w 12192000"/>
              <a:gd name="connsiteY54" fmla="*/ 1581928 h 3482342"/>
              <a:gd name="connsiteX55" fmla="*/ 9693355 w 12192000"/>
              <a:gd name="connsiteY55" fmla="*/ 1602632 h 3482342"/>
              <a:gd name="connsiteX56" fmla="*/ 9664242 w 12192000"/>
              <a:gd name="connsiteY56" fmla="*/ 1622075 h 3482342"/>
              <a:gd name="connsiteX57" fmla="*/ 9579195 w 12192000"/>
              <a:gd name="connsiteY57" fmla="*/ 1648017 h 3482342"/>
              <a:gd name="connsiteX58" fmla="*/ 9433652 w 12192000"/>
              <a:gd name="connsiteY58" fmla="*/ 1681174 h 3482342"/>
              <a:gd name="connsiteX59" fmla="*/ 9403775 w 12192000"/>
              <a:gd name="connsiteY59" fmla="*/ 1690403 h 3482342"/>
              <a:gd name="connsiteX60" fmla="*/ 9382503 w 12192000"/>
              <a:gd name="connsiteY60" fmla="*/ 1706957 h 3482342"/>
              <a:gd name="connsiteX61" fmla="*/ 9381410 w 12192000"/>
              <a:gd name="connsiteY61" fmla="*/ 1718312 h 3482342"/>
              <a:gd name="connsiteX62" fmla="*/ 9365685 w 12192000"/>
              <a:gd name="connsiteY62" fmla="*/ 1724772 h 3482342"/>
              <a:gd name="connsiteX63" fmla="*/ 9278020 w 12192000"/>
              <a:gd name="connsiteY63" fmla="*/ 1741161 h 3482342"/>
              <a:gd name="connsiteX64" fmla="*/ 9217145 w 12192000"/>
              <a:gd name="connsiteY64" fmla="*/ 1771195 h 3482342"/>
              <a:gd name="connsiteX65" fmla="*/ 8955875 w 12192000"/>
              <a:gd name="connsiteY65" fmla="*/ 1796806 h 3482342"/>
              <a:gd name="connsiteX66" fmla="*/ 8648415 w 12192000"/>
              <a:gd name="connsiteY66" fmla="*/ 1878623 h 3482342"/>
              <a:gd name="connsiteX67" fmla="*/ 8538519 w 12192000"/>
              <a:gd name="connsiteY67" fmla="*/ 1894114 h 3482342"/>
              <a:gd name="connsiteX68" fmla="*/ 8495949 w 12192000"/>
              <a:gd name="connsiteY68" fmla="*/ 1902425 h 3482342"/>
              <a:gd name="connsiteX69" fmla="*/ 8236214 w 12192000"/>
              <a:gd name="connsiteY69" fmla="*/ 1909725 h 3482342"/>
              <a:gd name="connsiteX70" fmla="*/ 8132104 w 12192000"/>
              <a:gd name="connsiteY70" fmla="*/ 1895727 h 3482342"/>
              <a:gd name="connsiteX71" fmla="*/ 7918078 w 12192000"/>
              <a:gd name="connsiteY71" fmla="*/ 1862668 h 3482342"/>
              <a:gd name="connsiteX72" fmla="*/ 7817899 w 12192000"/>
              <a:gd name="connsiteY72" fmla="*/ 1862176 h 3482342"/>
              <a:gd name="connsiteX73" fmla="*/ 7768994 w 12192000"/>
              <a:gd name="connsiteY73" fmla="*/ 1855721 h 3482342"/>
              <a:gd name="connsiteX74" fmla="*/ 7618027 w 12192000"/>
              <a:gd name="connsiteY74" fmla="*/ 1830959 h 3482342"/>
              <a:gd name="connsiteX75" fmla="*/ 7449425 w 12192000"/>
              <a:gd name="connsiteY75" fmla="*/ 1810910 h 3482342"/>
              <a:gd name="connsiteX76" fmla="*/ 7342915 w 12192000"/>
              <a:gd name="connsiteY76" fmla="*/ 1819827 h 3482342"/>
              <a:gd name="connsiteX77" fmla="*/ 7255191 w 12192000"/>
              <a:gd name="connsiteY77" fmla="*/ 1834354 h 3482342"/>
              <a:gd name="connsiteX78" fmla="*/ 7131205 w 12192000"/>
              <a:gd name="connsiteY78" fmla="*/ 1845557 h 3482342"/>
              <a:gd name="connsiteX79" fmla="*/ 6941837 w 12192000"/>
              <a:gd name="connsiteY79" fmla="*/ 1840640 h 3482342"/>
              <a:gd name="connsiteX80" fmla="*/ 6837145 w 12192000"/>
              <a:gd name="connsiteY80" fmla="*/ 1870724 h 3482342"/>
              <a:gd name="connsiteX81" fmla="*/ 6753991 w 12192000"/>
              <a:gd name="connsiteY81" fmla="*/ 1860969 h 3482342"/>
              <a:gd name="connsiteX82" fmla="*/ 6727754 w 12192000"/>
              <a:gd name="connsiteY82" fmla="*/ 1882372 h 3482342"/>
              <a:gd name="connsiteX83" fmla="*/ 6723371 w 12192000"/>
              <a:gd name="connsiteY83" fmla="*/ 1886494 h 3482342"/>
              <a:gd name="connsiteX84" fmla="*/ 6702779 w 12192000"/>
              <a:gd name="connsiteY84" fmla="*/ 1893601 h 3482342"/>
              <a:gd name="connsiteX85" fmla="*/ 6686657 w 12192000"/>
              <a:gd name="connsiteY85" fmla="*/ 1907344 h 3482342"/>
              <a:gd name="connsiteX86" fmla="*/ 6651330 w 12192000"/>
              <a:gd name="connsiteY86" fmla="*/ 1922921 h 3482342"/>
              <a:gd name="connsiteX87" fmla="*/ 6622958 w 12192000"/>
              <a:gd name="connsiteY87" fmla="*/ 1936255 h 3482342"/>
              <a:gd name="connsiteX88" fmla="*/ 6522602 w 12192000"/>
              <a:gd name="connsiteY88" fmla="*/ 1954133 h 3482342"/>
              <a:gd name="connsiteX89" fmla="*/ 6444344 w 12192000"/>
              <a:gd name="connsiteY89" fmla="*/ 1969663 h 3482342"/>
              <a:gd name="connsiteX90" fmla="*/ 6409626 w 12192000"/>
              <a:gd name="connsiteY90" fmla="*/ 1978846 h 3482342"/>
              <a:gd name="connsiteX91" fmla="*/ 6333446 w 12192000"/>
              <a:gd name="connsiteY91" fmla="*/ 1997163 h 3482342"/>
              <a:gd name="connsiteX92" fmla="*/ 6294933 w 12192000"/>
              <a:gd name="connsiteY92" fmla="*/ 2019412 h 3482342"/>
              <a:gd name="connsiteX93" fmla="*/ 6238719 w 12192000"/>
              <a:gd name="connsiteY93" fmla="*/ 2042547 h 3482342"/>
              <a:gd name="connsiteX94" fmla="*/ 6187205 w 12192000"/>
              <a:gd name="connsiteY94" fmla="*/ 2060048 h 3482342"/>
              <a:gd name="connsiteX95" fmla="*/ 6138780 w 12192000"/>
              <a:gd name="connsiteY95" fmla="*/ 2081918 h 3482342"/>
              <a:gd name="connsiteX96" fmla="*/ 6120125 w 12192000"/>
              <a:gd name="connsiteY96" fmla="*/ 2109475 h 3482342"/>
              <a:gd name="connsiteX97" fmla="*/ 6056576 w 12192000"/>
              <a:gd name="connsiteY97" fmla="*/ 2120066 h 3482342"/>
              <a:gd name="connsiteX98" fmla="*/ 5993794 w 12192000"/>
              <a:gd name="connsiteY98" fmla="*/ 2122569 h 3482342"/>
              <a:gd name="connsiteX99" fmla="*/ 5943601 w 12192000"/>
              <a:gd name="connsiteY99" fmla="*/ 2137719 h 3482342"/>
              <a:gd name="connsiteX100" fmla="*/ 5898141 w 12192000"/>
              <a:gd name="connsiteY100" fmla="*/ 2144806 h 3482342"/>
              <a:gd name="connsiteX101" fmla="*/ 5855337 w 12192000"/>
              <a:gd name="connsiteY101" fmla="*/ 2137719 h 3482342"/>
              <a:gd name="connsiteX102" fmla="*/ 5817682 w 12192000"/>
              <a:gd name="connsiteY102" fmla="*/ 2157358 h 3482342"/>
              <a:gd name="connsiteX103" fmla="*/ 5735300 w 12192000"/>
              <a:gd name="connsiteY103" fmla="*/ 2158902 h 3482342"/>
              <a:gd name="connsiteX104" fmla="*/ 5591469 w 12192000"/>
              <a:gd name="connsiteY104" fmla="*/ 2178389 h 3482342"/>
              <a:gd name="connsiteX105" fmla="*/ 5505818 w 12192000"/>
              <a:gd name="connsiteY105" fmla="*/ 2194207 h 3482342"/>
              <a:gd name="connsiteX106" fmla="*/ 5452860 w 12192000"/>
              <a:gd name="connsiteY106" fmla="*/ 2180085 h 3482342"/>
              <a:gd name="connsiteX107" fmla="*/ 5414282 w 12192000"/>
              <a:gd name="connsiteY107" fmla="*/ 2183070 h 3482342"/>
              <a:gd name="connsiteX108" fmla="*/ 5368369 w 12192000"/>
              <a:gd name="connsiteY108" fmla="*/ 2204272 h 3482342"/>
              <a:gd name="connsiteX109" fmla="*/ 5336354 w 12192000"/>
              <a:gd name="connsiteY109" fmla="*/ 2218920 h 3482342"/>
              <a:gd name="connsiteX110" fmla="*/ 5291263 w 12192000"/>
              <a:gd name="connsiteY110" fmla="*/ 2239182 h 3482342"/>
              <a:gd name="connsiteX111" fmla="*/ 5255152 w 12192000"/>
              <a:gd name="connsiteY111" fmla="*/ 2247164 h 3482342"/>
              <a:gd name="connsiteX112" fmla="*/ 5233796 w 12192000"/>
              <a:gd name="connsiteY112" fmla="*/ 2268260 h 3482342"/>
              <a:gd name="connsiteX113" fmla="*/ 5212786 w 12192000"/>
              <a:gd name="connsiteY113" fmla="*/ 2296592 h 3482342"/>
              <a:gd name="connsiteX114" fmla="*/ 5173523 w 12192000"/>
              <a:gd name="connsiteY114" fmla="*/ 2309057 h 3482342"/>
              <a:gd name="connsiteX115" fmla="*/ 5123830 w 12192000"/>
              <a:gd name="connsiteY115" fmla="*/ 2307070 h 3482342"/>
              <a:gd name="connsiteX116" fmla="*/ 5065426 w 12192000"/>
              <a:gd name="connsiteY116" fmla="*/ 2324076 h 3482342"/>
              <a:gd name="connsiteX117" fmla="*/ 4975908 w 12192000"/>
              <a:gd name="connsiteY117" fmla="*/ 2364128 h 3482342"/>
              <a:gd name="connsiteX118" fmla="*/ 4913723 w 12192000"/>
              <a:gd name="connsiteY118" fmla="*/ 2385265 h 3482342"/>
              <a:gd name="connsiteX119" fmla="*/ 4746485 w 12192000"/>
              <a:gd name="connsiteY119" fmla="*/ 2451769 h 3482342"/>
              <a:gd name="connsiteX120" fmla="*/ 4681588 w 12192000"/>
              <a:gd name="connsiteY120" fmla="*/ 2467494 h 3482342"/>
              <a:gd name="connsiteX121" fmla="*/ 1783655 w 12192000"/>
              <a:gd name="connsiteY121" fmla="*/ 3163860 h 3482342"/>
              <a:gd name="connsiteX122" fmla="*/ 1325955 w 12192000"/>
              <a:gd name="connsiteY122" fmla="*/ 3176692 h 3482342"/>
              <a:gd name="connsiteX123" fmla="*/ 1190384 w 12192000"/>
              <a:gd name="connsiteY123" fmla="*/ 3203504 h 3482342"/>
              <a:gd name="connsiteX124" fmla="*/ 1094537 w 12192000"/>
              <a:gd name="connsiteY124" fmla="*/ 3229469 h 3482342"/>
              <a:gd name="connsiteX125" fmla="*/ 779276 w 12192000"/>
              <a:gd name="connsiteY125" fmla="*/ 3327290 h 3482342"/>
              <a:gd name="connsiteX126" fmla="*/ 600378 w 12192000"/>
              <a:gd name="connsiteY126" fmla="*/ 3335250 h 3482342"/>
              <a:gd name="connsiteX127" fmla="*/ 493457 w 12192000"/>
              <a:gd name="connsiteY127" fmla="*/ 3365044 h 3482342"/>
              <a:gd name="connsiteX128" fmla="*/ 349402 w 12192000"/>
              <a:gd name="connsiteY128" fmla="*/ 3380897 h 3482342"/>
              <a:gd name="connsiteX129" fmla="*/ 192183 w 12192000"/>
              <a:gd name="connsiteY129" fmla="*/ 3460075 h 3482342"/>
              <a:gd name="connsiteX130" fmla="*/ 46713 w 12192000"/>
              <a:gd name="connsiteY130" fmla="*/ 3462986 h 3482342"/>
              <a:gd name="connsiteX131" fmla="*/ 2765 w 12192000"/>
              <a:gd name="connsiteY131" fmla="*/ 3480770 h 3482342"/>
              <a:gd name="connsiteX132" fmla="*/ 0 w 12192000"/>
              <a:gd name="connsiteY132" fmla="*/ 3482342 h 3482342"/>
              <a:gd name="connsiteX133" fmla="*/ 0 w 12192000"/>
              <a:gd name="connsiteY133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405286 w 12192000"/>
              <a:gd name="connsiteY16" fmla="*/ 849086 h 3482342"/>
              <a:gd name="connsiteX17" fmla="*/ 11338523 w 12192000"/>
              <a:gd name="connsiteY17" fmla="*/ 852810 h 3482342"/>
              <a:gd name="connsiteX18" fmla="*/ 11313493 w 12192000"/>
              <a:gd name="connsiteY18" fmla="*/ 880860 h 3482342"/>
              <a:gd name="connsiteX19" fmla="*/ 11228040 w 12192000"/>
              <a:gd name="connsiteY19" fmla="*/ 958953 h 3482342"/>
              <a:gd name="connsiteX20" fmla="*/ 11196987 w 12192000"/>
              <a:gd name="connsiteY20" fmla="*/ 1000897 h 3482342"/>
              <a:gd name="connsiteX21" fmla="*/ 11193568 w 12192000"/>
              <a:gd name="connsiteY21" fmla="*/ 1039464 h 3482342"/>
              <a:gd name="connsiteX22" fmla="*/ 11175804 w 12192000"/>
              <a:gd name="connsiteY22" fmla="*/ 1067977 h 3482342"/>
              <a:gd name="connsiteX23" fmla="*/ 11133438 w 12192000"/>
              <a:gd name="connsiteY23" fmla="*/ 1106812 h 3482342"/>
              <a:gd name="connsiteX24" fmla="*/ 11120819 w 12192000"/>
              <a:gd name="connsiteY24" fmla="*/ 1126133 h 3482342"/>
              <a:gd name="connsiteX25" fmla="*/ 11028687 w 12192000"/>
              <a:gd name="connsiteY25" fmla="*/ 1199018 h 3482342"/>
              <a:gd name="connsiteX26" fmla="*/ 10974565 w 12192000"/>
              <a:gd name="connsiteY26" fmla="*/ 1226849 h 3482342"/>
              <a:gd name="connsiteX27" fmla="*/ 10960443 w 12192000"/>
              <a:gd name="connsiteY27" fmla="*/ 1244502 h 3482342"/>
              <a:gd name="connsiteX28" fmla="*/ 10879242 w 12192000"/>
              <a:gd name="connsiteY28" fmla="*/ 1269215 h 3482342"/>
              <a:gd name="connsiteX29" fmla="*/ 10850998 w 12192000"/>
              <a:gd name="connsiteY29" fmla="*/ 1269215 h 3482342"/>
              <a:gd name="connsiteX30" fmla="*/ 10815658 w 12192000"/>
              <a:gd name="connsiteY30" fmla="*/ 1287849 h 3482342"/>
              <a:gd name="connsiteX31" fmla="*/ 10723900 w 12192000"/>
              <a:gd name="connsiteY31" fmla="*/ 1318642 h 3482342"/>
              <a:gd name="connsiteX32" fmla="*/ 10699186 w 12192000"/>
              <a:gd name="connsiteY32" fmla="*/ 1322173 h 3482342"/>
              <a:gd name="connsiteX33" fmla="*/ 10679906 w 12192000"/>
              <a:gd name="connsiteY33" fmla="*/ 1332049 h 3482342"/>
              <a:gd name="connsiteX34" fmla="*/ 10639834 w 12192000"/>
              <a:gd name="connsiteY34" fmla="*/ 1324989 h 3482342"/>
              <a:gd name="connsiteX35" fmla="*/ 10603863 w 12192000"/>
              <a:gd name="connsiteY35" fmla="*/ 1346886 h 3482342"/>
              <a:gd name="connsiteX36" fmla="*/ 10573203 w 12192000"/>
              <a:gd name="connsiteY36" fmla="*/ 1351996 h 3482342"/>
              <a:gd name="connsiteX37" fmla="*/ 10547375 w 12192000"/>
              <a:gd name="connsiteY37" fmla="*/ 1375130 h 3482342"/>
              <a:gd name="connsiteX38" fmla="*/ 10513263 w 12192000"/>
              <a:gd name="connsiteY38" fmla="*/ 1371939 h 3482342"/>
              <a:gd name="connsiteX39" fmla="*/ 10487356 w 12192000"/>
              <a:gd name="connsiteY39" fmla="*/ 1385722 h 3482342"/>
              <a:gd name="connsiteX40" fmla="*/ 10464012 w 12192000"/>
              <a:gd name="connsiteY40" fmla="*/ 1391778 h 3482342"/>
              <a:gd name="connsiteX41" fmla="*/ 10405409 w 12192000"/>
              <a:gd name="connsiteY41" fmla="*/ 1422789 h 3482342"/>
              <a:gd name="connsiteX42" fmla="*/ 10370530 w 12192000"/>
              <a:gd name="connsiteY42" fmla="*/ 1441596 h 3482342"/>
              <a:gd name="connsiteX43" fmla="*/ 10300239 w 12192000"/>
              <a:gd name="connsiteY43" fmla="*/ 1456332 h 3482342"/>
              <a:gd name="connsiteX44" fmla="*/ 10264922 w 12192000"/>
              <a:gd name="connsiteY44" fmla="*/ 1472107 h 3482342"/>
              <a:gd name="connsiteX45" fmla="*/ 10229629 w 12192000"/>
              <a:gd name="connsiteY45" fmla="*/ 1470454 h 3482342"/>
              <a:gd name="connsiteX46" fmla="*/ 10201385 w 12192000"/>
              <a:gd name="connsiteY46" fmla="*/ 1477515 h 3482342"/>
              <a:gd name="connsiteX47" fmla="*/ 10151958 w 12192000"/>
              <a:gd name="connsiteY47" fmla="*/ 1477515 h 3482342"/>
              <a:gd name="connsiteX48" fmla="*/ 10120184 w 12192000"/>
              <a:gd name="connsiteY48" fmla="*/ 1466924 h 3482342"/>
              <a:gd name="connsiteX49" fmla="*/ 10081348 w 12192000"/>
              <a:gd name="connsiteY49" fmla="*/ 1481046 h 3482342"/>
              <a:gd name="connsiteX50" fmla="*/ 10058690 w 12192000"/>
              <a:gd name="connsiteY50" fmla="*/ 1474888 h 3482342"/>
              <a:gd name="connsiteX51" fmla="*/ 10004424 w 12192000"/>
              <a:gd name="connsiteY51" fmla="*/ 1489801 h 3482342"/>
              <a:gd name="connsiteX52" fmla="*/ 9999951 w 12192000"/>
              <a:gd name="connsiteY52" fmla="*/ 1499127 h 3482342"/>
              <a:gd name="connsiteX53" fmla="*/ 9845462 w 12192000"/>
              <a:gd name="connsiteY53" fmla="*/ 1548192 h 3482342"/>
              <a:gd name="connsiteX54" fmla="*/ 9736156 w 12192000"/>
              <a:gd name="connsiteY54" fmla="*/ 1581928 h 3482342"/>
              <a:gd name="connsiteX55" fmla="*/ 9693355 w 12192000"/>
              <a:gd name="connsiteY55" fmla="*/ 1602632 h 3482342"/>
              <a:gd name="connsiteX56" fmla="*/ 9664242 w 12192000"/>
              <a:gd name="connsiteY56" fmla="*/ 1622075 h 3482342"/>
              <a:gd name="connsiteX57" fmla="*/ 9579195 w 12192000"/>
              <a:gd name="connsiteY57" fmla="*/ 1648017 h 3482342"/>
              <a:gd name="connsiteX58" fmla="*/ 9433652 w 12192000"/>
              <a:gd name="connsiteY58" fmla="*/ 1681174 h 3482342"/>
              <a:gd name="connsiteX59" fmla="*/ 9403775 w 12192000"/>
              <a:gd name="connsiteY59" fmla="*/ 1690403 h 3482342"/>
              <a:gd name="connsiteX60" fmla="*/ 9382503 w 12192000"/>
              <a:gd name="connsiteY60" fmla="*/ 1706957 h 3482342"/>
              <a:gd name="connsiteX61" fmla="*/ 9381410 w 12192000"/>
              <a:gd name="connsiteY61" fmla="*/ 1718312 h 3482342"/>
              <a:gd name="connsiteX62" fmla="*/ 9365685 w 12192000"/>
              <a:gd name="connsiteY62" fmla="*/ 1724772 h 3482342"/>
              <a:gd name="connsiteX63" fmla="*/ 9278020 w 12192000"/>
              <a:gd name="connsiteY63" fmla="*/ 1741161 h 3482342"/>
              <a:gd name="connsiteX64" fmla="*/ 9217145 w 12192000"/>
              <a:gd name="connsiteY64" fmla="*/ 1771195 h 3482342"/>
              <a:gd name="connsiteX65" fmla="*/ 8955875 w 12192000"/>
              <a:gd name="connsiteY65" fmla="*/ 1796806 h 3482342"/>
              <a:gd name="connsiteX66" fmla="*/ 8648415 w 12192000"/>
              <a:gd name="connsiteY66" fmla="*/ 1878623 h 3482342"/>
              <a:gd name="connsiteX67" fmla="*/ 8538519 w 12192000"/>
              <a:gd name="connsiteY67" fmla="*/ 1894114 h 3482342"/>
              <a:gd name="connsiteX68" fmla="*/ 8495949 w 12192000"/>
              <a:gd name="connsiteY68" fmla="*/ 1902425 h 3482342"/>
              <a:gd name="connsiteX69" fmla="*/ 8236214 w 12192000"/>
              <a:gd name="connsiteY69" fmla="*/ 1909725 h 3482342"/>
              <a:gd name="connsiteX70" fmla="*/ 8132104 w 12192000"/>
              <a:gd name="connsiteY70" fmla="*/ 1895727 h 3482342"/>
              <a:gd name="connsiteX71" fmla="*/ 7918078 w 12192000"/>
              <a:gd name="connsiteY71" fmla="*/ 1862668 h 3482342"/>
              <a:gd name="connsiteX72" fmla="*/ 7817899 w 12192000"/>
              <a:gd name="connsiteY72" fmla="*/ 1862176 h 3482342"/>
              <a:gd name="connsiteX73" fmla="*/ 7768994 w 12192000"/>
              <a:gd name="connsiteY73" fmla="*/ 1855721 h 3482342"/>
              <a:gd name="connsiteX74" fmla="*/ 7618027 w 12192000"/>
              <a:gd name="connsiteY74" fmla="*/ 1830959 h 3482342"/>
              <a:gd name="connsiteX75" fmla="*/ 7449425 w 12192000"/>
              <a:gd name="connsiteY75" fmla="*/ 1810910 h 3482342"/>
              <a:gd name="connsiteX76" fmla="*/ 7342915 w 12192000"/>
              <a:gd name="connsiteY76" fmla="*/ 1819827 h 3482342"/>
              <a:gd name="connsiteX77" fmla="*/ 7255191 w 12192000"/>
              <a:gd name="connsiteY77" fmla="*/ 1834354 h 3482342"/>
              <a:gd name="connsiteX78" fmla="*/ 7131205 w 12192000"/>
              <a:gd name="connsiteY78" fmla="*/ 1845557 h 3482342"/>
              <a:gd name="connsiteX79" fmla="*/ 6941837 w 12192000"/>
              <a:gd name="connsiteY79" fmla="*/ 1840640 h 3482342"/>
              <a:gd name="connsiteX80" fmla="*/ 6837145 w 12192000"/>
              <a:gd name="connsiteY80" fmla="*/ 1870724 h 3482342"/>
              <a:gd name="connsiteX81" fmla="*/ 6753991 w 12192000"/>
              <a:gd name="connsiteY81" fmla="*/ 1860969 h 3482342"/>
              <a:gd name="connsiteX82" fmla="*/ 6727754 w 12192000"/>
              <a:gd name="connsiteY82" fmla="*/ 1882372 h 3482342"/>
              <a:gd name="connsiteX83" fmla="*/ 6723371 w 12192000"/>
              <a:gd name="connsiteY83" fmla="*/ 1886494 h 3482342"/>
              <a:gd name="connsiteX84" fmla="*/ 6702779 w 12192000"/>
              <a:gd name="connsiteY84" fmla="*/ 1893601 h 3482342"/>
              <a:gd name="connsiteX85" fmla="*/ 6686657 w 12192000"/>
              <a:gd name="connsiteY85" fmla="*/ 1907344 h 3482342"/>
              <a:gd name="connsiteX86" fmla="*/ 6651330 w 12192000"/>
              <a:gd name="connsiteY86" fmla="*/ 1922921 h 3482342"/>
              <a:gd name="connsiteX87" fmla="*/ 6622958 w 12192000"/>
              <a:gd name="connsiteY87" fmla="*/ 1936255 h 3482342"/>
              <a:gd name="connsiteX88" fmla="*/ 6522602 w 12192000"/>
              <a:gd name="connsiteY88" fmla="*/ 1954133 h 3482342"/>
              <a:gd name="connsiteX89" fmla="*/ 6444344 w 12192000"/>
              <a:gd name="connsiteY89" fmla="*/ 1969663 h 3482342"/>
              <a:gd name="connsiteX90" fmla="*/ 6409626 w 12192000"/>
              <a:gd name="connsiteY90" fmla="*/ 1978846 h 3482342"/>
              <a:gd name="connsiteX91" fmla="*/ 6333446 w 12192000"/>
              <a:gd name="connsiteY91" fmla="*/ 1997163 h 3482342"/>
              <a:gd name="connsiteX92" fmla="*/ 6294933 w 12192000"/>
              <a:gd name="connsiteY92" fmla="*/ 2019412 h 3482342"/>
              <a:gd name="connsiteX93" fmla="*/ 6238719 w 12192000"/>
              <a:gd name="connsiteY93" fmla="*/ 2042547 h 3482342"/>
              <a:gd name="connsiteX94" fmla="*/ 6187205 w 12192000"/>
              <a:gd name="connsiteY94" fmla="*/ 2060048 h 3482342"/>
              <a:gd name="connsiteX95" fmla="*/ 6138780 w 12192000"/>
              <a:gd name="connsiteY95" fmla="*/ 2081918 h 3482342"/>
              <a:gd name="connsiteX96" fmla="*/ 6120125 w 12192000"/>
              <a:gd name="connsiteY96" fmla="*/ 2109475 h 3482342"/>
              <a:gd name="connsiteX97" fmla="*/ 6056576 w 12192000"/>
              <a:gd name="connsiteY97" fmla="*/ 2120066 h 3482342"/>
              <a:gd name="connsiteX98" fmla="*/ 5993794 w 12192000"/>
              <a:gd name="connsiteY98" fmla="*/ 2122569 h 3482342"/>
              <a:gd name="connsiteX99" fmla="*/ 5943601 w 12192000"/>
              <a:gd name="connsiteY99" fmla="*/ 2137719 h 3482342"/>
              <a:gd name="connsiteX100" fmla="*/ 5898141 w 12192000"/>
              <a:gd name="connsiteY100" fmla="*/ 2144806 h 3482342"/>
              <a:gd name="connsiteX101" fmla="*/ 5855337 w 12192000"/>
              <a:gd name="connsiteY101" fmla="*/ 2137719 h 3482342"/>
              <a:gd name="connsiteX102" fmla="*/ 5817682 w 12192000"/>
              <a:gd name="connsiteY102" fmla="*/ 2157358 h 3482342"/>
              <a:gd name="connsiteX103" fmla="*/ 5735300 w 12192000"/>
              <a:gd name="connsiteY103" fmla="*/ 2158902 h 3482342"/>
              <a:gd name="connsiteX104" fmla="*/ 5591469 w 12192000"/>
              <a:gd name="connsiteY104" fmla="*/ 2178389 h 3482342"/>
              <a:gd name="connsiteX105" fmla="*/ 5505818 w 12192000"/>
              <a:gd name="connsiteY105" fmla="*/ 2194207 h 3482342"/>
              <a:gd name="connsiteX106" fmla="*/ 5452860 w 12192000"/>
              <a:gd name="connsiteY106" fmla="*/ 2180085 h 3482342"/>
              <a:gd name="connsiteX107" fmla="*/ 5414282 w 12192000"/>
              <a:gd name="connsiteY107" fmla="*/ 2183070 h 3482342"/>
              <a:gd name="connsiteX108" fmla="*/ 5368369 w 12192000"/>
              <a:gd name="connsiteY108" fmla="*/ 2204272 h 3482342"/>
              <a:gd name="connsiteX109" fmla="*/ 5336354 w 12192000"/>
              <a:gd name="connsiteY109" fmla="*/ 2218920 h 3482342"/>
              <a:gd name="connsiteX110" fmla="*/ 5291263 w 12192000"/>
              <a:gd name="connsiteY110" fmla="*/ 2239182 h 3482342"/>
              <a:gd name="connsiteX111" fmla="*/ 5255152 w 12192000"/>
              <a:gd name="connsiteY111" fmla="*/ 2247164 h 3482342"/>
              <a:gd name="connsiteX112" fmla="*/ 5233796 w 12192000"/>
              <a:gd name="connsiteY112" fmla="*/ 2268260 h 3482342"/>
              <a:gd name="connsiteX113" fmla="*/ 5212786 w 12192000"/>
              <a:gd name="connsiteY113" fmla="*/ 2296592 h 3482342"/>
              <a:gd name="connsiteX114" fmla="*/ 5173523 w 12192000"/>
              <a:gd name="connsiteY114" fmla="*/ 2309057 h 3482342"/>
              <a:gd name="connsiteX115" fmla="*/ 5123830 w 12192000"/>
              <a:gd name="connsiteY115" fmla="*/ 2307070 h 3482342"/>
              <a:gd name="connsiteX116" fmla="*/ 5065426 w 12192000"/>
              <a:gd name="connsiteY116" fmla="*/ 2324076 h 3482342"/>
              <a:gd name="connsiteX117" fmla="*/ 4975908 w 12192000"/>
              <a:gd name="connsiteY117" fmla="*/ 2364128 h 3482342"/>
              <a:gd name="connsiteX118" fmla="*/ 4913723 w 12192000"/>
              <a:gd name="connsiteY118" fmla="*/ 2385265 h 3482342"/>
              <a:gd name="connsiteX119" fmla="*/ 4746485 w 12192000"/>
              <a:gd name="connsiteY119" fmla="*/ 2451769 h 3482342"/>
              <a:gd name="connsiteX120" fmla="*/ 4681588 w 12192000"/>
              <a:gd name="connsiteY120" fmla="*/ 2467494 h 3482342"/>
              <a:gd name="connsiteX121" fmla="*/ 1783655 w 12192000"/>
              <a:gd name="connsiteY121" fmla="*/ 3163860 h 3482342"/>
              <a:gd name="connsiteX122" fmla="*/ 1325955 w 12192000"/>
              <a:gd name="connsiteY122" fmla="*/ 3176692 h 3482342"/>
              <a:gd name="connsiteX123" fmla="*/ 1190384 w 12192000"/>
              <a:gd name="connsiteY123" fmla="*/ 3203504 h 3482342"/>
              <a:gd name="connsiteX124" fmla="*/ 1094537 w 12192000"/>
              <a:gd name="connsiteY124" fmla="*/ 3229469 h 3482342"/>
              <a:gd name="connsiteX125" fmla="*/ 779276 w 12192000"/>
              <a:gd name="connsiteY125" fmla="*/ 3327290 h 3482342"/>
              <a:gd name="connsiteX126" fmla="*/ 600378 w 12192000"/>
              <a:gd name="connsiteY126" fmla="*/ 3335250 h 3482342"/>
              <a:gd name="connsiteX127" fmla="*/ 493457 w 12192000"/>
              <a:gd name="connsiteY127" fmla="*/ 3365044 h 3482342"/>
              <a:gd name="connsiteX128" fmla="*/ 349402 w 12192000"/>
              <a:gd name="connsiteY128" fmla="*/ 3380897 h 3482342"/>
              <a:gd name="connsiteX129" fmla="*/ 192183 w 12192000"/>
              <a:gd name="connsiteY129" fmla="*/ 3460075 h 3482342"/>
              <a:gd name="connsiteX130" fmla="*/ 46713 w 12192000"/>
              <a:gd name="connsiteY130" fmla="*/ 3462986 h 3482342"/>
              <a:gd name="connsiteX131" fmla="*/ 2765 w 12192000"/>
              <a:gd name="connsiteY131" fmla="*/ 3480770 h 3482342"/>
              <a:gd name="connsiteX132" fmla="*/ 0 w 12192000"/>
              <a:gd name="connsiteY132" fmla="*/ 3482342 h 3482342"/>
              <a:gd name="connsiteX133" fmla="*/ 0 w 12192000"/>
              <a:gd name="connsiteY133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405286 w 12192000"/>
              <a:gd name="connsiteY16" fmla="*/ 849086 h 3482342"/>
              <a:gd name="connsiteX17" fmla="*/ 11338523 w 12192000"/>
              <a:gd name="connsiteY17" fmla="*/ 852810 h 3482342"/>
              <a:gd name="connsiteX18" fmla="*/ 11313493 w 12192000"/>
              <a:gd name="connsiteY18" fmla="*/ 880860 h 3482342"/>
              <a:gd name="connsiteX19" fmla="*/ 11228040 w 12192000"/>
              <a:gd name="connsiteY19" fmla="*/ 958953 h 3482342"/>
              <a:gd name="connsiteX20" fmla="*/ 11196987 w 12192000"/>
              <a:gd name="connsiteY20" fmla="*/ 1000897 h 3482342"/>
              <a:gd name="connsiteX21" fmla="*/ 11193568 w 12192000"/>
              <a:gd name="connsiteY21" fmla="*/ 1039464 h 3482342"/>
              <a:gd name="connsiteX22" fmla="*/ 11175804 w 12192000"/>
              <a:gd name="connsiteY22" fmla="*/ 1067977 h 3482342"/>
              <a:gd name="connsiteX23" fmla="*/ 11133438 w 12192000"/>
              <a:gd name="connsiteY23" fmla="*/ 1106812 h 3482342"/>
              <a:gd name="connsiteX24" fmla="*/ 11120819 w 12192000"/>
              <a:gd name="connsiteY24" fmla="*/ 1126133 h 3482342"/>
              <a:gd name="connsiteX25" fmla="*/ 11028687 w 12192000"/>
              <a:gd name="connsiteY25" fmla="*/ 1199018 h 3482342"/>
              <a:gd name="connsiteX26" fmla="*/ 10974565 w 12192000"/>
              <a:gd name="connsiteY26" fmla="*/ 1226849 h 3482342"/>
              <a:gd name="connsiteX27" fmla="*/ 10960443 w 12192000"/>
              <a:gd name="connsiteY27" fmla="*/ 1244502 h 3482342"/>
              <a:gd name="connsiteX28" fmla="*/ 10879242 w 12192000"/>
              <a:gd name="connsiteY28" fmla="*/ 1269215 h 3482342"/>
              <a:gd name="connsiteX29" fmla="*/ 10850998 w 12192000"/>
              <a:gd name="connsiteY29" fmla="*/ 1269215 h 3482342"/>
              <a:gd name="connsiteX30" fmla="*/ 10815658 w 12192000"/>
              <a:gd name="connsiteY30" fmla="*/ 1287849 h 3482342"/>
              <a:gd name="connsiteX31" fmla="*/ 10723900 w 12192000"/>
              <a:gd name="connsiteY31" fmla="*/ 1318642 h 3482342"/>
              <a:gd name="connsiteX32" fmla="*/ 10699186 w 12192000"/>
              <a:gd name="connsiteY32" fmla="*/ 1322173 h 3482342"/>
              <a:gd name="connsiteX33" fmla="*/ 10679906 w 12192000"/>
              <a:gd name="connsiteY33" fmla="*/ 1332049 h 3482342"/>
              <a:gd name="connsiteX34" fmla="*/ 10639834 w 12192000"/>
              <a:gd name="connsiteY34" fmla="*/ 1324989 h 3482342"/>
              <a:gd name="connsiteX35" fmla="*/ 10603863 w 12192000"/>
              <a:gd name="connsiteY35" fmla="*/ 1346886 h 3482342"/>
              <a:gd name="connsiteX36" fmla="*/ 10573203 w 12192000"/>
              <a:gd name="connsiteY36" fmla="*/ 1351996 h 3482342"/>
              <a:gd name="connsiteX37" fmla="*/ 10547375 w 12192000"/>
              <a:gd name="connsiteY37" fmla="*/ 1375130 h 3482342"/>
              <a:gd name="connsiteX38" fmla="*/ 10513263 w 12192000"/>
              <a:gd name="connsiteY38" fmla="*/ 1371939 h 3482342"/>
              <a:gd name="connsiteX39" fmla="*/ 10487356 w 12192000"/>
              <a:gd name="connsiteY39" fmla="*/ 1385722 h 3482342"/>
              <a:gd name="connsiteX40" fmla="*/ 10464012 w 12192000"/>
              <a:gd name="connsiteY40" fmla="*/ 1391778 h 3482342"/>
              <a:gd name="connsiteX41" fmla="*/ 10405409 w 12192000"/>
              <a:gd name="connsiteY41" fmla="*/ 1422789 h 3482342"/>
              <a:gd name="connsiteX42" fmla="*/ 10370530 w 12192000"/>
              <a:gd name="connsiteY42" fmla="*/ 1441596 h 3482342"/>
              <a:gd name="connsiteX43" fmla="*/ 10300239 w 12192000"/>
              <a:gd name="connsiteY43" fmla="*/ 1456332 h 3482342"/>
              <a:gd name="connsiteX44" fmla="*/ 10264922 w 12192000"/>
              <a:gd name="connsiteY44" fmla="*/ 1472107 h 3482342"/>
              <a:gd name="connsiteX45" fmla="*/ 10229629 w 12192000"/>
              <a:gd name="connsiteY45" fmla="*/ 1470454 h 3482342"/>
              <a:gd name="connsiteX46" fmla="*/ 10201385 w 12192000"/>
              <a:gd name="connsiteY46" fmla="*/ 1477515 h 3482342"/>
              <a:gd name="connsiteX47" fmla="*/ 10151958 w 12192000"/>
              <a:gd name="connsiteY47" fmla="*/ 1477515 h 3482342"/>
              <a:gd name="connsiteX48" fmla="*/ 10120184 w 12192000"/>
              <a:gd name="connsiteY48" fmla="*/ 1466924 h 3482342"/>
              <a:gd name="connsiteX49" fmla="*/ 10081348 w 12192000"/>
              <a:gd name="connsiteY49" fmla="*/ 1481046 h 3482342"/>
              <a:gd name="connsiteX50" fmla="*/ 10058690 w 12192000"/>
              <a:gd name="connsiteY50" fmla="*/ 1474888 h 3482342"/>
              <a:gd name="connsiteX51" fmla="*/ 10004424 w 12192000"/>
              <a:gd name="connsiteY51" fmla="*/ 1489801 h 3482342"/>
              <a:gd name="connsiteX52" fmla="*/ 9999951 w 12192000"/>
              <a:gd name="connsiteY52" fmla="*/ 1499127 h 3482342"/>
              <a:gd name="connsiteX53" fmla="*/ 9845462 w 12192000"/>
              <a:gd name="connsiteY53" fmla="*/ 1548192 h 3482342"/>
              <a:gd name="connsiteX54" fmla="*/ 9736156 w 12192000"/>
              <a:gd name="connsiteY54" fmla="*/ 1581928 h 3482342"/>
              <a:gd name="connsiteX55" fmla="*/ 9693355 w 12192000"/>
              <a:gd name="connsiteY55" fmla="*/ 1602632 h 3482342"/>
              <a:gd name="connsiteX56" fmla="*/ 9664242 w 12192000"/>
              <a:gd name="connsiteY56" fmla="*/ 1622075 h 3482342"/>
              <a:gd name="connsiteX57" fmla="*/ 9579195 w 12192000"/>
              <a:gd name="connsiteY57" fmla="*/ 1648017 h 3482342"/>
              <a:gd name="connsiteX58" fmla="*/ 9433652 w 12192000"/>
              <a:gd name="connsiteY58" fmla="*/ 1681174 h 3482342"/>
              <a:gd name="connsiteX59" fmla="*/ 9403775 w 12192000"/>
              <a:gd name="connsiteY59" fmla="*/ 1690403 h 3482342"/>
              <a:gd name="connsiteX60" fmla="*/ 9382503 w 12192000"/>
              <a:gd name="connsiteY60" fmla="*/ 1706957 h 3482342"/>
              <a:gd name="connsiteX61" fmla="*/ 9381410 w 12192000"/>
              <a:gd name="connsiteY61" fmla="*/ 1718312 h 3482342"/>
              <a:gd name="connsiteX62" fmla="*/ 9365685 w 12192000"/>
              <a:gd name="connsiteY62" fmla="*/ 1724772 h 3482342"/>
              <a:gd name="connsiteX63" fmla="*/ 9278020 w 12192000"/>
              <a:gd name="connsiteY63" fmla="*/ 1741161 h 3482342"/>
              <a:gd name="connsiteX64" fmla="*/ 9217145 w 12192000"/>
              <a:gd name="connsiteY64" fmla="*/ 1771195 h 3482342"/>
              <a:gd name="connsiteX65" fmla="*/ 8955875 w 12192000"/>
              <a:gd name="connsiteY65" fmla="*/ 1796806 h 3482342"/>
              <a:gd name="connsiteX66" fmla="*/ 8648415 w 12192000"/>
              <a:gd name="connsiteY66" fmla="*/ 1878623 h 3482342"/>
              <a:gd name="connsiteX67" fmla="*/ 8538519 w 12192000"/>
              <a:gd name="connsiteY67" fmla="*/ 1894114 h 3482342"/>
              <a:gd name="connsiteX68" fmla="*/ 8393565 w 12192000"/>
              <a:gd name="connsiteY68" fmla="*/ 1965974 h 3482342"/>
              <a:gd name="connsiteX69" fmla="*/ 8236214 w 12192000"/>
              <a:gd name="connsiteY69" fmla="*/ 1909725 h 3482342"/>
              <a:gd name="connsiteX70" fmla="*/ 8132104 w 12192000"/>
              <a:gd name="connsiteY70" fmla="*/ 1895727 h 3482342"/>
              <a:gd name="connsiteX71" fmla="*/ 7918078 w 12192000"/>
              <a:gd name="connsiteY71" fmla="*/ 1862668 h 3482342"/>
              <a:gd name="connsiteX72" fmla="*/ 7817899 w 12192000"/>
              <a:gd name="connsiteY72" fmla="*/ 1862176 h 3482342"/>
              <a:gd name="connsiteX73" fmla="*/ 7768994 w 12192000"/>
              <a:gd name="connsiteY73" fmla="*/ 1855721 h 3482342"/>
              <a:gd name="connsiteX74" fmla="*/ 7618027 w 12192000"/>
              <a:gd name="connsiteY74" fmla="*/ 1830959 h 3482342"/>
              <a:gd name="connsiteX75" fmla="*/ 7449425 w 12192000"/>
              <a:gd name="connsiteY75" fmla="*/ 1810910 h 3482342"/>
              <a:gd name="connsiteX76" fmla="*/ 7342915 w 12192000"/>
              <a:gd name="connsiteY76" fmla="*/ 1819827 h 3482342"/>
              <a:gd name="connsiteX77" fmla="*/ 7255191 w 12192000"/>
              <a:gd name="connsiteY77" fmla="*/ 1834354 h 3482342"/>
              <a:gd name="connsiteX78" fmla="*/ 7131205 w 12192000"/>
              <a:gd name="connsiteY78" fmla="*/ 1845557 h 3482342"/>
              <a:gd name="connsiteX79" fmla="*/ 6941837 w 12192000"/>
              <a:gd name="connsiteY79" fmla="*/ 1840640 h 3482342"/>
              <a:gd name="connsiteX80" fmla="*/ 6837145 w 12192000"/>
              <a:gd name="connsiteY80" fmla="*/ 1870724 h 3482342"/>
              <a:gd name="connsiteX81" fmla="*/ 6753991 w 12192000"/>
              <a:gd name="connsiteY81" fmla="*/ 1860969 h 3482342"/>
              <a:gd name="connsiteX82" fmla="*/ 6727754 w 12192000"/>
              <a:gd name="connsiteY82" fmla="*/ 1882372 h 3482342"/>
              <a:gd name="connsiteX83" fmla="*/ 6723371 w 12192000"/>
              <a:gd name="connsiteY83" fmla="*/ 1886494 h 3482342"/>
              <a:gd name="connsiteX84" fmla="*/ 6702779 w 12192000"/>
              <a:gd name="connsiteY84" fmla="*/ 1893601 h 3482342"/>
              <a:gd name="connsiteX85" fmla="*/ 6686657 w 12192000"/>
              <a:gd name="connsiteY85" fmla="*/ 1907344 h 3482342"/>
              <a:gd name="connsiteX86" fmla="*/ 6651330 w 12192000"/>
              <a:gd name="connsiteY86" fmla="*/ 1922921 h 3482342"/>
              <a:gd name="connsiteX87" fmla="*/ 6622958 w 12192000"/>
              <a:gd name="connsiteY87" fmla="*/ 1936255 h 3482342"/>
              <a:gd name="connsiteX88" fmla="*/ 6522602 w 12192000"/>
              <a:gd name="connsiteY88" fmla="*/ 1954133 h 3482342"/>
              <a:gd name="connsiteX89" fmla="*/ 6444344 w 12192000"/>
              <a:gd name="connsiteY89" fmla="*/ 1969663 h 3482342"/>
              <a:gd name="connsiteX90" fmla="*/ 6409626 w 12192000"/>
              <a:gd name="connsiteY90" fmla="*/ 1978846 h 3482342"/>
              <a:gd name="connsiteX91" fmla="*/ 6333446 w 12192000"/>
              <a:gd name="connsiteY91" fmla="*/ 1997163 h 3482342"/>
              <a:gd name="connsiteX92" fmla="*/ 6294933 w 12192000"/>
              <a:gd name="connsiteY92" fmla="*/ 2019412 h 3482342"/>
              <a:gd name="connsiteX93" fmla="*/ 6238719 w 12192000"/>
              <a:gd name="connsiteY93" fmla="*/ 2042547 h 3482342"/>
              <a:gd name="connsiteX94" fmla="*/ 6187205 w 12192000"/>
              <a:gd name="connsiteY94" fmla="*/ 2060048 h 3482342"/>
              <a:gd name="connsiteX95" fmla="*/ 6138780 w 12192000"/>
              <a:gd name="connsiteY95" fmla="*/ 2081918 h 3482342"/>
              <a:gd name="connsiteX96" fmla="*/ 6120125 w 12192000"/>
              <a:gd name="connsiteY96" fmla="*/ 2109475 h 3482342"/>
              <a:gd name="connsiteX97" fmla="*/ 6056576 w 12192000"/>
              <a:gd name="connsiteY97" fmla="*/ 2120066 h 3482342"/>
              <a:gd name="connsiteX98" fmla="*/ 5993794 w 12192000"/>
              <a:gd name="connsiteY98" fmla="*/ 2122569 h 3482342"/>
              <a:gd name="connsiteX99" fmla="*/ 5943601 w 12192000"/>
              <a:gd name="connsiteY99" fmla="*/ 2137719 h 3482342"/>
              <a:gd name="connsiteX100" fmla="*/ 5898141 w 12192000"/>
              <a:gd name="connsiteY100" fmla="*/ 2144806 h 3482342"/>
              <a:gd name="connsiteX101" fmla="*/ 5855337 w 12192000"/>
              <a:gd name="connsiteY101" fmla="*/ 2137719 h 3482342"/>
              <a:gd name="connsiteX102" fmla="*/ 5817682 w 12192000"/>
              <a:gd name="connsiteY102" fmla="*/ 2157358 h 3482342"/>
              <a:gd name="connsiteX103" fmla="*/ 5735300 w 12192000"/>
              <a:gd name="connsiteY103" fmla="*/ 2158902 h 3482342"/>
              <a:gd name="connsiteX104" fmla="*/ 5591469 w 12192000"/>
              <a:gd name="connsiteY104" fmla="*/ 2178389 h 3482342"/>
              <a:gd name="connsiteX105" fmla="*/ 5505818 w 12192000"/>
              <a:gd name="connsiteY105" fmla="*/ 2194207 h 3482342"/>
              <a:gd name="connsiteX106" fmla="*/ 5452860 w 12192000"/>
              <a:gd name="connsiteY106" fmla="*/ 2180085 h 3482342"/>
              <a:gd name="connsiteX107" fmla="*/ 5414282 w 12192000"/>
              <a:gd name="connsiteY107" fmla="*/ 2183070 h 3482342"/>
              <a:gd name="connsiteX108" fmla="*/ 5368369 w 12192000"/>
              <a:gd name="connsiteY108" fmla="*/ 2204272 h 3482342"/>
              <a:gd name="connsiteX109" fmla="*/ 5336354 w 12192000"/>
              <a:gd name="connsiteY109" fmla="*/ 2218920 h 3482342"/>
              <a:gd name="connsiteX110" fmla="*/ 5291263 w 12192000"/>
              <a:gd name="connsiteY110" fmla="*/ 2239182 h 3482342"/>
              <a:gd name="connsiteX111" fmla="*/ 5255152 w 12192000"/>
              <a:gd name="connsiteY111" fmla="*/ 2247164 h 3482342"/>
              <a:gd name="connsiteX112" fmla="*/ 5233796 w 12192000"/>
              <a:gd name="connsiteY112" fmla="*/ 2268260 h 3482342"/>
              <a:gd name="connsiteX113" fmla="*/ 5212786 w 12192000"/>
              <a:gd name="connsiteY113" fmla="*/ 2296592 h 3482342"/>
              <a:gd name="connsiteX114" fmla="*/ 5173523 w 12192000"/>
              <a:gd name="connsiteY114" fmla="*/ 2309057 h 3482342"/>
              <a:gd name="connsiteX115" fmla="*/ 5123830 w 12192000"/>
              <a:gd name="connsiteY115" fmla="*/ 2307070 h 3482342"/>
              <a:gd name="connsiteX116" fmla="*/ 5065426 w 12192000"/>
              <a:gd name="connsiteY116" fmla="*/ 2324076 h 3482342"/>
              <a:gd name="connsiteX117" fmla="*/ 4975908 w 12192000"/>
              <a:gd name="connsiteY117" fmla="*/ 2364128 h 3482342"/>
              <a:gd name="connsiteX118" fmla="*/ 4913723 w 12192000"/>
              <a:gd name="connsiteY118" fmla="*/ 2385265 h 3482342"/>
              <a:gd name="connsiteX119" fmla="*/ 4746485 w 12192000"/>
              <a:gd name="connsiteY119" fmla="*/ 2451769 h 3482342"/>
              <a:gd name="connsiteX120" fmla="*/ 4681588 w 12192000"/>
              <a:gd name="connsiteY120" fmla="*/ 2467494 h 3482342"/>
              <a:gd name="connsiteX121" fmla="*/ 1783655 w 12192000"/>
              <a:gd name="connsiteY121" fmla="*/ 3163860 h 3482342"/>
              <a:gd name="connsiteX122" fmla="*/ 1325955 w 12192000"/>
              <a:gd name="connsiteY122" fmla="*/ 3176692 h 3482342"/>
              <a:gd name="connsiteX123" fmla="*/ 1190384 w 12192000"/>
              <a:gd name="connsiteY123" fmla="*/ 3203504 h 3482342"/>
              <a:gd name="connsiteX124" fmla="*/ 1094537 w 12192000"/>
              <a:gd name="connsiteY124" fmla="*/ 3229469 h 3482342"/>
              <a:gd name="connsiteX125" fmla="*/ 779276 w 12192000"/>
              <a:gd name="connsiteY125" fmla="*/ 3327290 h 3482342"/>
              <a:gd name="connsiteX126" fmla="*/ 600378 w 12192000"/>
              <a:gd name="connsiteY126" fmla="*/ 3335250 h 3482342"/>
              <a:gd name="connsiteX127" fmla="*/ 493457 w 12192000"/>
              <a:gd name="connsiteY127" fmla="*/ 3365044 h 3482342"/>
              <a:gd name="connsiteX128" fmla="*/ 349402 w 12192000"/>
              <a:gd name="connsiteY128" fmla="*/ 3380897 h 3482342"/>
              <a:gd name="connsiteX129" fmla="*/ 192183 w 12192000"/>
              <a:gd name="connsiteY129" fmla="*/ 3460075 h 3482342"/>
              <a:gd name="connsiteX130" fmla="*/ 46713 w 12192000"/>
              <a:gd name="connsiteY130" fmla="*/ 3462986 h 3482342"/>
              <a:gd name="connsiteX131" fmla="*/ 2765 w 12192000"/>
              <a:gd name="connsiteY131" fmla="*/ 3480770 h 3482342"/>
              <a:gd name="connsiteX132" fmla="*/ 0 w 12192000"/>
              <a:gd name="connsiteY132" fmla="*/ 3482342 h 3482342"/>
              <a:gd name="connsiteX133" fmla="*/ 0 w 12192000"/>
              <a:gd name="connsiteY133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405286 w 12192000"/>
              <a:gd name="connsiteY16" fmla="*/ 849086 h 3482342"/>
              <a:gd name="connsiteX17" fmla="*/ 11338523 w 12192000"/>
              <a:gd name="connsiteY17" fmla="*/ 852810 h 3482342"/>
              <a:gd name="connsiteX18" fmla="*/ 11313493 w 12192000"/>
              <a:gd name="connsiteY18" fmla="*/ 880860 h 3482342"/>
              <a:gd name="connsiteX19" fmla="*/ 11228040 w 12192000"/>
              <a:gd name="connsiteY19" fmla="*/ 958953 h 3482342"/>
              <a:gd name="connsiteX20" fmla="*/ 11196987 w 12192000"/>
              <a:gd name="connsiteY20" fmla="*/ 1000897 h 3482342"/>
              <a:gd name="connsiteX21" fmla="*/ 11193568 w 12192000"/>
              <a:gd name="connsiteY21" fmla="*/ 1039464 h 3482342"/>
              <a:gd name="connsiteX22" fmla="*/ 11175804 w 12192000"/>
              <a:gd name="connsiteY22" fmla="*/ 1067977 h 3482342"/>
              <a:gd name="connsiteX23" fmla="*/ 11133438 w 12192000"/>
              <a:gd name="connsiteY23" fmla="*/ 1106812 h 3482342"/>
              <a:gd name="connsiteX24" fmla="*/ 11120819 w 12192000"/>
              <a:gd name="connsiteY24" fmla="*/ 1126133 h 3482342"/>
              <a:gd name="connsiteX25" fmla="*/ 11028687 w 12192000"/>
              <a:gd name="connsiteY25" fmla="*/ 1199018 h 3482342"/>
              <a:gd name="connsiteX26" fmla="*/ 10974565 w 12192000"/>
              <a:gd name="connsiteY26" fmla="*/ 1226849 h 3482342"/>
              <a:gd name="connsiteX27" fmla="*/ 10960443 w 12192000"/>
              <a:gd name="connsiteY27" fmla="*/ 1244502 h 3482342"/>
              <a:gd name="connsiteX28" fmla="*/ 10879242 w 12192000"/>
              <a:gd name="connsiteY28" fmla="*/ 1269215 h 3482342"/>
              <a:gd name="connsiteX29" fmla="*/ 10850998 w 12192000"/>
              <a:gd name="connsiteY29" fmla="*/ 1269215 h 3482342"/>
              <a:gd name="connsiteX30" fmla="*/ 10815658 w 12192000"/>
              <a:gd name="connsiteY30" fmla="*/ 1287849 h 3482342"/>
              <a:gd name="connsiteX31" fmla="*/ 10723900 w 12192000"/>
              <a:gd name="connsiteY31" fmla="*/ 1318642 h 3482342"/>
              <a:gd name="connsiteX32" fmla="*/ 10699186 w 12192000"/>
              <a:gd name="connsiteY32" fmla="*/ 1322173 h 3482342"/>
              <a:gd name="connsiteX33" fmla="*/ 10679906 w 12192000"/>
              <a:gd name="connsiteY33" fmla="*/ 1332049 h 3482342"/>
              <a:gd name="connsiteX34" fmla="*/ 10639834 w 12192000"/>
              <a:gd name="connsiteY34" fmla="*/ 1324989 h 3482342"/>
              <a:gd name="connsiteX35" fmla="*/ 10603863 w 12192000"/>
              <a:gd name="connsiteY35" fmla="*/ 1346886 h 3482342"/>
              <a:gd name="connsiteX36" fmla="*/ 10573203 w 12192000"/>
              <a:gd name="connsiteY36" fmla="*/ 1351996 h 3482342"/>
              <a:gd name="connsiteX37" fmla="*/ 10547375 w 12192000"/>
              <a:gd name="connsiteY37" fmla="*/ 1375130 h 3482342"/>
              <a:gd name="connsiteX38" fmla="*/ 10513263 w 12192000"/>
              <a:gd name="connsiteY38" fmla="*/ 1371939 h 3482342"/>
              <a:gd name="connsiteX39" fmla="*/ 10487356 w 12192000"/>
              <a:gd name="connsiteY39" fmla="*/ 1385722 h 3482342"/>
              <a:gd name="connsiteX40" fmla="*/ 10464012 w 12192000"/>
              <a:gd name="connsiteY40" fmla="*/ 1391778 h 3482342"/>
              <a:gd name="connsiteX41" fmla="*/ 10405409 w 12192000"/>
              <a:gd name="connsiteY41" fmla="*/ 1422789 h 3482342"/>
              <a:gd name="connsiteX42" fmla="*/ 10370530 w 12192000"/>
              <a:gd name="connsiteY42" fmla="*/ 1441596 h 3482342"/>
              <a:gd name="connsiteX43" fmla="*/ 10300239 w 12192000"/>
              <a:gd name="connsiteY43" fmla="*/ 1456332 h 3482342"/>
              <a:gd name="connsiteX44" fmla="*/ 10264922 w 12192000"/>
              <a:gd name="connsiteY44" fmla="*/ 1472107 h 3482342"/>
              <a:gd name="connsiteX45" fmla="*/ 10229629 w 12192000"/>
              <a:gd name="connsiteY45" fmla="*/ 1470454 h 3482342"/>
              <a:gd name="connsiteX46" fmla="*/ 10201385 w 12192000"/>
              <a:gd name="connsiteY46" fmla="*/ 1477515 h 3482342"/>
              <a:gd name="connsiteX47" fmla="*/ 10151958 w 12192000"/>
              <a:gd name="connsiteY47" fmla="*/ 1477515 h 3482342"/>
              <a:gd name="connsiteX48" fmla="*/ 10120184 w 12192000"/>
              <a:gd name="connsiteY48" fmla="*/ 1466924 h 3482342"/>
              <a:gd name="connsiteX49" fmla="*/ 10081348 w 12192000"/>
              <a:gd name="connsiteY49" fmla="*/ 1481046 h 3482342"/>
              <a:gd name="connsiteX50" fmla="*/ 10058690 w 12192000"/>
              <a:gd name="connsiteY50" fmla="*/ 1474888 h 3482342"/>
              <a:gd name="connsiteX51" fmla="*/ 10004424 w 12192000"/>
              <a:gd name="connsiteY51" fmla="*/ 1489801 h 3482342"/>
              <a:gd name="connsiteX52" fmla="*/ 9999951 w 12192000"/>
              <a:gd name="connsiteY52" fmla="*/ 1499127 h 3482342"/>
              <a:gd name="connsiteX53" fmla="*/ 9845462 w 12192000"/>
              <a:gd name="connsiteY53" fmla="*/ 1548192 h 3482342"/>
              <a:gd name="connsiteX54" fmla="*/ 9736156 w 12192000"/>
              <a:gd name="connsiteY54" fmla="*/ 1581928 h 3482342"/>
              <a:gd name="connsiteX55" fmla="*/ 9693355 w 12192000"/>
              <a:gd name="connsiteY55" fmla="*/ 1602632 h 3482342"/>
              <a:gd name="connsiteX56" fmla="*/ 9664242 w 12192000"/>
              <a:gd name="connsiteY56" fmla="*/ 1622075 h 3482342"/>
              <a:gd name="connsiteX57" fmla="*/ 9579195 w 12192000"/>
              <a:gd name="connsiteY57" fmla="*/ 1648017 h 3482342"/>
              <a:gd name="connsiteX58" fmla="*/ 9433652 w 12192000"/>
              <a:gd name="connsiteY58" fmla="*/ 1681174 h 3482342"/>
              <a:gd name="connsiteX59" fmla="*/ 9403775 w 12192000"/>
              <a:gd name="connsiteY59" fmla="*/ 1690403 h 3482342"/>
              <a:gd name="connsiteX60" fmla="*/ 9382503 w 12192000"/>
              <a:gd name="connsiteY60" fmla="*/ 1706957 h 3482342"/>
              <a:gd name="connsiteX61" fmla="*/ 9381410 w 12192000"/>
              <a:gd name="connsiteY61" fmla="*/ 1718312 h 3482342"/>
              <a:gd name="connsiteX62" fmla="*/ 9365685 w 12192000"/>
              <a:gd name="connsiteY62" fmla="*/ 1724772 h 3482342"/>
              <a:gd name="connsiteX63" fmla="*/ 9278020 w 12192000"/>
              <a:gd name="connsiteY63" fmla="*/ 1741161 h 3482342"/>
              <a:gd name="connsiteX64" fmla="*/ 9217145 w 12192000"/>
              <a:gd name="connsiteY64" fmla="*/ 1771195 h 3482342"/>
              <a:gd name="connsiteX65" fmla="*/ 8955875 w 12192000"/>
              <a:gd name="connsiteY65" fmla="*/ 1796806 h 3482342"/>
              <a:gd name="connsiteX66" fmla="*/ 8648415 w 12192000"/>
              <a:gd name="connsiteY66" fmla="*/ 1878623 h 3482342"/>
              <a:gd name="connsiteX67" fmla="*/ 8538519 w 12192000"/>
              <a:gd name="connsiteY67" fmla="*/ 1894114 h 3482342"/>
              <a:gd name="connsiteX68" fmla="*/ 8393565 w 12192000"/>
              <a:gd name="connsiteY68" fmla="*/ 1965974 h 3482342"/>
              <a:gd name="connsiteX69" fmla="*/ 8236214 w 12192000"/>
              <a:gd name="connsiteY69" fmla="*/ 1909725 h 3482342"/>
              <a:gd name="connsiteX70" fmla="*/ 8132104 w 12192000"/>
              <a:gd name="connsiteY70" fmla="*/ 1895727 h 3482342"/>
              <a:gd name="connsiteX71" fmla="*/ 7918078 w 12192000"/>
              <a:gd name="connsiteY71" fmla="*/ 1862668 h 3482342"/>
              <a:gd name="connsiteX72" fmla="*/ 7817899 w 12192000"/>
              <a:gd name="connsiteY72" fmla="*/ 1862176 h 3482342"/>
              <a:gd name="connsiteX73" fmla="*/ 7768994 w 12192000"/>
              <a:gd name="connsiteY73" fmla="*/ 1855721 h 3482342"/>
              <a:gd name="connsiteX74" fmla="*/ 7618027 w 12192000"/>
              <a:gd name="connsiteY74" fmla="*/ 1830959 h 3482342"/>
              <a:gd name="connsiteX75" fmla="*/ 7449425 w 12192000"/>
              <a:gd name="connsiteY75" fmla="*/ 1810910 h 3482342"/>
              <a:gd name="connsiteX76" fmla="*/ 7342915 w 12192000"/>
              <a:gd name="connsiteY76" fmla="*/ 1819827 h 3482342"/>
              <a:gd name="connsiteX77" fmla="*/ 7255191 w 12192000"/>
              <a:gd name="connsiteY77" fmla="*/ 1834354 h 3482342"/>
              <a:gd name="connsiteX78" fmla="*/ 7131205 w 12192000"/>
              <a:gd name="connsiteY78" fmla="*/ 1845557 h 3482342"/>
              <a:gd name="connsiteX79" fmla="*/ 6941837 w 12192000"/>
              <a:gd name="connsiteY79" fmla="*/ 1840640 h 3482342"/>
              <a:gd name="connsiteX80" fmla="*/ 6837145 w 12192000"/>
              <a:gd name="connsiteY80" fmla="*/ 1870724 h 3482342"/>
              <a:gd name="connsiteX81" fmla="*/ 6753991 w 12192000"/>
              <a:gd name="connsiteY81" fmla="*/ 1860969 h 3482342"/>
              <a:gd name="connsiteX82" fmla="*/ 6727754 w 12192000"/>
              <a:gd name="connsiteY82" fmla="*/ 1882372 h 3482342"/>
              <a:gd name="connsiteX83" fmla="*/ 6723371 w 12192000"/>
              <a:gd name="connsiteY83" fmla="*/ 1886494 h 3482342"/>
              <a:gd name="connsiteX84" fmla="*/ 6702779 w 12192000"/>
              <a:gd name="connsiteY84" fmla="*/ 1893601 h 3482342"/>
              <a:gd name="connsiteX85" fmla="*/ 6686657 w 12192000"/>
              <a:gd name="connsiteY85" fmla="*/ 1907344 h 3482342"/>
              <a:gd name="connsiteX86" fmla="*/ 6651330 w 12192000"/>
              <a:gd name="connsiteY86" fmla="*/ 1922921 h 3482342"/>
              <a:gd name="connsiteX87" fmla="*/ 6622958 w 12192000"/>
              <a:gd name="connsiteY87" fmla="*/ 1936255 h 3482342"/>
              <a:gd name="connsiteX88" fmla="*/ 6522602 w 12192000"/>
              <a:gd name="connsiteY88" fmla="*/ 1954133 h 3482342"/>
              <a:gd name="connsiteX89" fmla="*/ 6444344 w 12192000"/>
              <a:gd name="connsiteY89" fmla="*/ 1969663 h 3482342"/>
              <a:gd name="connsiteX90" fmla="*/ 6409626 w 12192000"/>
              <a:gd name="connsiteY90" fmla="*/ 1978846 h 3482342"/>
              <a:gd name="connsiteX91" fmla="*/ 6333446 w 12192000"/>
              <a:gd name="connsiteY91" fmla="*/ 1997163 h 3482342"/>
              <a:gd name="connsiteX92" fmla="*/ 6294933 w 12192000"/>
              <a:gd name="connsiteY92" fmla="*/ 2019412 h 3482342"/>
              <a:gd name="connsiteX93" fmla="*/ 6238719 w 12192000"/>
              <a:gd name="connsiteY93" fmla="*/ 2042547 h 3482342"/>
              <a:gd name="connsiteX94" fmla="*/ 6187205 w 12192000"/>
              <a:gd name="connsiteY94" fmla="*/ 2060048 h 3482342"/>
              <a:gd name="connsiteX95" fmla="*/ 6138780 w 12192000"/>
              <a:gd name="connsiteY95" fmla="*/ 2081918 h 3482342"/>
              <a:gd name="connsiteX96" fmla="*/ 6120125 w 12192000"/>
              <a:gd name="connsiteY96" fmla="*/ 2109475 h 3482342"/>
              <a:gd name="connsiteX97" fmla="*/ 6056576 w 12192000"/>
              <a:gd name="connsiteY97" fmla="*/ 2120066 h 3482342"/>
              <a:gd name="connsiteX98" fmla="*/ 5993794 w 12192000"/>
              <a:gd name="connsiteY98" fmla="*/ 2122569 h 3482342"/>
              <a:gd name="connsiteX99" fmla="*/ 5943601 w 12192000"/>
              <a:gd name="connsiteY99" fmla="*/ 2137719 h 3482342"/>
              <a:gd name="connsiteX100" fmla="*/ 5898141 w 12192000"/>
              <a:gd name="connsiteY100" fmla="*/ 2144806 h 3482342"/>
              <a:gd name="connsiteX101" fmla="*/ 5855337 w 12192000"/>
              <a:gd name="connsiteY101" fmla="*/ 2137719 h 3482342"/>
              <a:gd name="connsiteX102" fmla="*/ 5817682 w 12192000"/>
              <a:gd name="connsiteY102" fmla="*/ 2157358 h 3482342"/>
              <a:gd name="connsiteX103" fmla="*/ 5735300 w 12192000"/>
              <a:gd name="connsiteY103" fmla="*/ 2158902 h 3482342"/>
              <a:gd name="connsiteX104" fmla="*/ 5591469 w 12192000"/>
              <a:gd name="connsiteY104" fmla="*/ 2178389 h 3482342"/>
              <a:gd name="connsiteX105" fmla="*/ 5505818 w 12192000"/>
              <a:gd name="connsiteY105" fmla="*/ 2194207 h 3482342"/>
              <a:gd name="connsiteX106" fmla="*/ 5452860 w 12192000"/>
              <a:gd name="connsiteY106" fmla="*/ 2180085 h 3482342"/>
              <a:gd name="connsiteX107" fmla="*/ 5414282 w 12192000"/>
              <a:gd name="connsiteY107" fmla="*/ 2183070 h 3482342"/>
              <a:gd name="connsiteX108" fmla="*/ 5368369 w 12192000"/>
              <a:gd name="connsiteY108" fmla="*/ 2204272 h 3482342"/>
              <a:gd name="connsiteX109" fmla="*/ 5336354 w 12192000"/>
              <a:gd name="connsiteY109" fmla="*/ 2218920 h 3482342"/>
              <a:gd name="connsiteX110" fmla="*/ 5291263 w 12192000"/>
              <a:gd name="connsiteY110" fmla="*/ 2239182 h 3482342"/>
              <a:gd name="connsiteX111" fmla="*/ 5255152 w 12192000"/>
              <a:gd name="connsiteY111" fmla="*/ 2247164 h 3482342"/>
              <a:gd name="connsiteX112" fmla="*/ 5233796 w 12192000"/>
              <a:gd name="connsiteY112" fmla="*/ 2268260 h 3482342"/>
              <a:gd name="connsiteX113" fmla="*/ 5212786 w 12192000"/>
              <a:gd name="connsiteY113" fmla="*/ 2296592 h 3482342"/>
              <a:gd name="connsiteX114" fmla="*/ 5173523 w 12192000"/>
              <a:gd name="connsiteY114" fmla="*/ 2309057 h 3482342"/>
              <a:gd name="connsiteX115" fmla="*/ 5123830 w 12192000"/>
              <a:gd name="connsiteY115" fmla="*/ 2307070 h 3482342"/>
              <a:gd name="connsiteX116" fmla="*/ 5065426 w 12192000"/>
              <a:gd name="connsiteY116" fmla="*/ 2324076 h 3482342"/>
              <a:gd name="connsiteX117" fmla="*/ 4975908 w 12192000"/>
              <a:gd name="connsiteY117" fmla="*/ 2364128 h 3482342"/>
              <a:gd name="connsiteX118" fmla="*/ 4913723 w 12192000"/>
              <a:gd name="connsiteY118" fmla="*/ 2385265 h 3482342"/>
              <a:gd name="connsiteX119" fmla="*/ 4746485 w 12192000"/>
              <a:gd name="connsiteY119" fmla="*/ 2451769 h 3482342"/>
              <a:gd name="connsiteX120" fmla="*/ 4681588 w 12192000"/>
              <a:gd name="connsiteY120" fmla="*/ 2467494 h 3482342"/>
              <a:gd name="connsiteX121" fmla="*/ 1783655 w 12192000"/>
              <a:gd name="connsiteY121" fmla="*/ 3163860 h 3482342"/>
              <a:gd name="connsiteX122" fmla="*/ 1325955 w 12192000"/>
              <a:gd name="connsiteY122" fmla="*/ 3176692 h 3482342"/>
              <a:gd name="connsiteX123" fmla="*/ 1190384 w 12192000"/>
              <a:gd name="connsiteY123" fmla="*/ 3203504 h 3482342"/>
              <a:gd name="connsiteX124" fmla="*/ 1094537 w 12192000"/>
              <a:gd name="connsiteY124" fmla="*/ 3229469 h 3482342"/>
              <a:gd name="connsiteX125" fmla="*/ 779276 w 12192000"/>
              <a:gd name="connsiteY125" fmla="*/ 3327290 h 3482342"/>
              <a:gd name="connsiteX126" fmla="*/ 600378 w 12192000"/>
              <a:gd name="connsiteY126" fmla="*/ 3335250 h 3482342"/>
              <a:gd name="connsiteX127" fmla="*/ 493457 w 12192000"/>
              <a:gd name="connsiteY127" fmla="*/ 3365044 h 3482342"/>
              <a:gd name="connsiteX128" fmla="*/ 349402 w 12192000"/>
              <a:gd name="connsiteY128" fmla="*/ 3380897 h 3482342"/>
              <a:gd name="connsiteX129" fmla="*/ 192183 w 12192000"/>
              <a:gd name="connsiteY129" fmla="*/ 3460075 h 3482342"/>
              <a:gd name="connsiteX130" fmla="*/ 46713 w 12192000"/>
              <a:gd name="connsiteY130" fmla="*/ 3462986 h 3482342"/>
              <a:gd name="connsiteX131" fmla="*/ 2765 w 12192000"/>
              <a:gd name="connsiteY131" fmla="*/ 3480770 h 3482342"/>
              <a:gd name="connsiteX132" fmla="*/ 0 w 12192000"/>
              <a:gd name="connsiteY132" fmla="*/ 3482342 h 3482342"/>
              <a:gd name="connsiteX133" fmla="*/ 0 w 12192000"/>
              <a:gd name="connsiteY133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405286 w 12192000"/>
              <a:gd name="connsiteY16" fmla="*/ 849086 h 3482342"/>
              <a:gd name="connsiteX17" fmla="*/ 11338523 w 12192000"/>
              <a:gd name="connsiteY17" fmla="*/ 852810 h 3482342"/>
              <a:gd name="connsiteX18" fmla="*/ 11313493 w 12192000"/>
              <a:gd name="connsiteY18" fmla="*/ 880860 h 3482342"/>
              <a:gd name="connsiteX19" fmla="*/ 11228040 w 12192000"/>
              <a:gd name="connsiteY19" fmla="*/ 958953 h 3482342"/>
              <a:gd name="connsiteX20" fmla="*/ 11196987 w 12192000"/>
              <a:gd name="connsiteY20" fmla="*/ 1000897 h 3482342"/>
              <a:gd name="connsiteX21" fmla="*/ 11193568 w 12192000"/>
              <a:gd name="connsiteY21" fmla="*/ 1039464 h 3482342"/>
              <a:gd name="connsiteX22" fmla="*/ 11175804 w 12192000"/>
              <a:gd name="connsiteY22" fmla="*/ 1067977 h 3482342"/>
              <a:gd name="connsiteX23" fmla="*/ 11133438 w 12192000"/>
              <a:gd name="connsiteY23" fmla="*/ 1106812 h 3482342"/>
              <a:gd name="connsiteX24" fmla="*/ 11120819 w 12192000"/>
              <a:gd name="connsiteY24" fmla="*/ 1126133 h 3482342"/>
              <a:gd name="connsiteX25" fmla="*/ 11028687 w 12192000"/>
              <a:gd name="connsiteY25" fmla="*/ 1199018 h 3482342"/>
              <a:gd name="connsiteX26" fmla="*/ 10974565 w 12192000"/>
              <a:gd name="connsiteY26" fmla="*/ 1226849 h 3482342"/>
              <a:gd name="connsiteX27" fmla="*/ 10960443 w 12192000"/>
              <a:gd name="connsiteY27" fmla="*/ 1244502 h 3482342"/>
              <a:gd name="connsiteX28" fmla="*/ 10879242 w 12192000"/>
              <a:gd name="connsiteY28" fmla="*/ 1269215 h 3482342"/>
              <a:gd name="connsiteX29" fmla="*/ 10850998 w 12192000"/>
              <a:gd name="connsiteY29" fmla="*/ 1269215 h 3482342"/>
              <a:gd name="connsiteX30" fmla="*/ 10815658 w 12192000"/>
              <a:gd name="connsiteY30" fmla="*/ 1287849 h 3482342"/>
              <a:gd name="connsiteX31" fmla="*/ 10723900 w 12192000"/>
              <a:gd name="connsiteY31" fmla="*/ 1318642 h 3482342"/>
              <a:gd name="connsiteX32" fmla="*/ 10699186 w 12192000"/>
              <a:gd name="connsiteY32" fmla="*/ 1322173 h 3482342"/>
              <a:gd name="connsiteX33" fmla="*/ 10679906 w 12192000"/>
              <a:gd name="connsiteY33" fmla="*/ 1332049 h 3482342"/>
              <a:gd name="connsiteX34" fmla="*/ 10639834 w 12192000"/>
              <a:gd name="connsiteY34" fmla="*/ 1324989 h 3482342"/>
              <a:gd name="connsiteX35" fmla="*/ 10603863 w 12192000"/>
              <a:gd name="connsiteY35" fmla="*/ 1346886 h 3482342"/>
              <a:gd name="connsiteX36" fmla="*/ 10573203 w 12192000"/>
              <a:gd name="connsiteY36" fmla="*/ 1351996 h 3482342"/>
              <a:gd name="connsiteX37" fmla="*/ 10547375 w 12192000"/>
              <a:gd name="connsiteY37" fmla="*/ 1375130 h 3482342"/>
              <a:gd name="connsiteX38" fmla="*/ 10513263 w 12192000"/>
              <a:gd name="connsiteY38" fmla="*/ 1371939 h 3482342"/>
              <a:gd name="connsiteX39" fmla="*/ 10487356 w 12192000"/>
              <a:gd name="connsiteY39" fmla="*/ 1385722 h 3482342"/>
              <a:gd name="connsiteX40" fmla="*/ 10464012 w 12192000"/>
              <a:gd name="connsiteY40" fmla="*/ 1391778 h 3482342"/>
              <a:gd name="connsiteX41" fmla="*/ 10405409 w 12192000"/>
              <a:gd name="connsiteY41" fmla="*/ 1422789 h 3482342"/>
              <a:gd name="connsiteX42" fmla="*/ 10370530 w 12192000"/>
              <a:gd name="connsiteY42" fmla="*/ 1441596 h 3482342"/>
              <a:gd name="connsiteX43" fmla="*/ 10300239 w 12192000"/>
              <a:gd name="connsiteY43" fmla="*/ 1456332 h 3482342"/>
              <a:gd name="connsiteX44" fmla="*/ 10264922 w 12192000"/>
              <a:gd name="connsiteY44" fmla="*/ 1472107 h 3482342"/>
              <a:gd name="connsiteX45" fmla="*/ 10229629 w 12192000"/>
              <a:gd name="connsiteY45" fmla="*/ 1470454 h 3482342"/>
              <a:gd name="connsiteX46" fmla="*/ 10201385 w 12192000"/>
              <a:gd name="connsiteY46" fmla="*/ 1477515 h 3482342"/>
              <a:gd name="connsiteX47" fmla="*/ 10151958 w 12192000"/>
              <a:gd name="connsiteY47" fmla="*/ 1477515 h 3482342"/>
              <a:gd name="connsiteX48" fmla="*/ 10120184 w 12192000"/>
              <a:gd name="connsiteY48" fmla="*/ 1466924 h 3482342"/>
              <a:gd name="connsiteX49" fmla="*/ 10081348 w 12192000"/>
              <a:gd name="connsiteY49" fmla="*/ 1481046 h 3482342"/>
              <a:gd name="connsiteX50" fmla="*/ 10058690 w 12192000"/>
              <a:gd name="connsiteY50" fmla="*/ 1474888 h 3482342"/>
              <a:gd name="connsiteX51" fmla="*/ 10004424 w 12192000"/>
              <a:gd name="connsiteY51" fmla="*/ 1489801 h 3482342"/>
              <a:gd name="connsiteX52" fmla="*/ 9999951 w 12192000"/>
              <a:gd name="connsiteY52" fmla="*/ 1499127 h 3482342"/>
              <a:gd name="connsiteX53" fmla="*/ 9845462 w 12192000"/>
              <a:gd name="connsiteY53" fmla="*/ 1548192 h 3482342"/>
              <a:gd name="connsiteX54" fmla="*/ 9736156 w 12192000"/>
              <a:gd name="connsiteY54" fmla="*/ 1581928 h 3482342"/>
              <a:gd name="connsiteX55" fmla="*/ 9693355 w 12192000"/>
              <a:gd name="connsiteY55" fmla="*/ 1602632 h 3482342"/>
              <a:gd name="connsiteX56" fmla="*/ 9664242 w 12192000"/>
              <a:gd name="connsiteY56" fmla="*/ 1622075 h 3482342"/>
              <a:gd name="connsiteX57" fmla="*/ 9579195 w 12192000"/>
              <a:gd name="connsiteY57" fmla="*/ 1648017 h 3482342"/>
              <a:gd name="connsiteX58" fmla="*/ 9433652 w 12192000"/>
              <a:gd name="connsiteY58" fmla="*/ 1681174 h 3482342"/>
              <a:gd name="connsiteX59" fmla="*/ 9403775 w 12192000"/>
              <a:gd name="connsiteY59" fmla="*/ 1690403 h 3482342"/>
              <a:gd name="connsiteX60" fmla="*/ 9382503 w 12192000"/>
              <a:gd name="connsiteY60" fmla="*/ 1706957 h 3482342"/>
              <a:gd name="connsiteX61" fmla="*/ 9381410 w 12192000"/>
              <a:gd name="connsiteY61" fmla="*/ 1718312 h 3482342"/>
              <a:gd name="connsiteX62" fmla="*/ 9365685 w 12192000"/>
              <a:gd name="connsiteY62" fmla="*/ 1724772 h 3482342"/>
              <a:gd name="connsiteX63" fmla="*/ 9278020 w 12192000"/>
              <a:gd name="connsiteY63" fmla="*/ 1741161 h 3482342"/>
              <a:gd name="connsiteX64" fmla="*/ 9217145 w 12192000"/>
              <a:gd name="connsiteY64" fmla="*/ 1771195 h 3482342"/>
              <a:gd name="connsiteX65" fmla="*/ 8955875 w 12192000"/>
              <a:gd name="connsiteY65" fmla="*/ 1796806 h 3482342"/>
              <a:gd name="connsiteX66" fmla="*/ 8648415 w 12192000"/>
              <a:gd name="connsiteY66" fmla="*/ 1878623 h 3482342"/>
              <a:gd name="connsiteX67" fmla="*/ 8538519 w 12192000"/>
              <a:gd name="connsiteY67" fmla="*/ 1894114 h 3482342"/>
              <a:gd name="connsiteX68" fmla="*/ 8506541 w 12192000"/>
              <a:gd name="connsiteY68" fmla="*/ 1905955 h 3482342"/>
              <a:gd name="connsiteX69" fmla="*/ 8236214 w 12192000"/>
              <a:gd name="connsiteY69" fmla="*/ 1909725 h 3482342"/>
              <a:gd name="connsiteX70" fmla="*/ 8132104 w 12192000"/>
              <a:gd name="connsiteY70" fmla="*/ 1895727 h 3482342"/>
              <a:gd name="connsiteX71" fmla="*/ 7918078 w 12192000"/>
              <a:gd name="connsiteY71" fmla="*/ 1862668 h 3482342"/>
              <a:gd name="connsiteX72" fmla="*/ 7817899 w 12192000"/>
              <a:gd name="connsiteY72" fmla="*/ 1862176 h 3482342"/>
              <a:gd name="connsiteX73" fmla="*/ 7768994 w 12192000"/>
              <a:gd name="connsiteY73" fmla="*/ 1855721 h 3482342"/>
              <a:gd name="connsiteX74" fmla="*/ 7618027 w 12192000"/>
              <a:gd name="connsiteY74" fmla="*/ 1830959 h 3482342"/>
              <a:gd name="connsiteX75" fmla="*/ 7449425 w 12192000"/>
              <a:gd name="connsiteY75" fmla="*/ 1810910 h 3482342"/>
              <a:gd name="connsiteX76" fmla="*/ 7342915 w 12192000"/>
              <a:gd name="connsiteY76" fmla="*/ 1819827 h 3482342"/>
              <a:gd name="connsiteX77" fmla="*/ 7255191 w 12192000"/>
              <a:gd name="connsiteY77" fmla="*/ 1834354 h 3482342"/>
              <a:gd name="connsiteX78" fmla="*/ 7131205 w 12192000"/>
              <a:gd name="connsiteY78" fmla="*/ 1845557 h 3482342"/>
              <a:gd name="connsiteX79" fmla="*/ 6941837 w 12192000"/>
              <a:gd name="connsiteY79" fmla="*/ 1840640 h 3482342"/>
              <a:gd name="connsiteX80" fmla="*/ 6837145 w 12192000"/>
              <a:gd name="connsiteY80" fmla="*/ 1870724 h 3482342"/>
              <a:gd name="connsiteX81" fmla="*/ 6753991 w 12192000"/>
              <a:gd name="connsiteY81" fmla="*/ 1860969 h 3482342"/>
              <a:gd name="connsiteX82" fmla="*/ 6727754 w 12192000"/>
              <a:gd name="connsiteY82" fmla="*/ 1882372 h 3482342"/>
              <a:gd name="connsiteX83" fmla="*/ 6723371 w 12192000"/>
              <a:gd name="connsiteY83" fmla="*/ 1886494 h 3482342"/>
              <a:gd name="connsiteX84" fmla="*/ 6702779 w 12192000"/>
              <a:gd name="connsiteY84" fmla="*/ 1893601 h 3482342"/>
              <a:gd name="connsiteX85" fmla="*/ 6686657 w 12192000"/>
              <a:gd name="connsiteY85" fmla="*/ 1907344 h 3482342"/>
              <a:gd name="connsiteX86" fmla="*/ 6651330 w 12192000"/>
              <a:gd name="connsiteY86" fmla="*/ 1922921 h 3482342"/>
              <a:gd name="connsiteX87" fmla="*/ 6622958 w 12192000"/>
              <a:gd name="connsiteY87" fmla="*/ 1936255 h 3482342"/>
              <a:gd name="connsiteX88" fmla="*/ 6522602 w 12192000"/>
              <a:gd name="connsiteY88" fmla="*/ 1954133 h 3482342"/>
              <a:gd name="connsiteX89" fmla="*/ 6444344 w 12192000"/>
              <a:gd name="connsiteY89" fmla="*/ 1969663 h 3482342"/>
              <a:gd name="connsiteX90" fmla="*/ 6409626 w 12192000"/>
              <a:gd name="connsiteY90" fmla="*/ 1978846 h 3482342"/>
              <a:gd name="connsiteX91" fmla="*/ 6333446 w 12192000"/>
              <a:gd name="connsiteY91" fmla="*/ 1997163 h 3482342"/>
              <a:gd name="connsiteX92" fmla="*/ 6294933 w 12192000"/>
              <a:gd name="connsiteY92" fmla="*/ 2019412 h 3482342"/>
              <a:gd name="connsiteX93" fmla="*/ 6238719 w 12192000"/>
              <a:gd name="connsiteY93" fmla="*/ 2042547 h 3482342"/>
              <a:gd name="connsiteX94" fmla="*/ 6187205 w 12192000"/>
              <a:gd name="connsiteY94" fmla="*/ 2060048 h 3482342"/>
              <a:gd name="connsiteX95" fmla="*/ 6138780 w 12192000"/>
              <a:gd name="connsiteY95" fmla="*/ 2081918 h 3482342"/>
              <a:gd name="connsiteX96" fmla="*/ 6120125 w 12192000"/>
              <a:gd name="connsiteY96" fmla="*/ 2109475 h 3482342"/>
              <a:gd name="connsiteX97" fmla="*/ 6056576 w 12192000"/>
              <a:gd name="connsiteY97" fmla="*/ 2120066 h 3482342"/>
              <a:gd name="connsiteX98" fmla="*/ 5993794 w 12192000"/>
              <a:gd name="connsiteY98" fmla="*/ 2122569 h 3482342"/>
              <a:gd name="connsiteX99" fmla="*/ 5943601 w 12192000"/>
              <a:gd name="connsiteY99" fmla="*/ 2137719 h 3482342"/>
              <a:gd name="connsiteX100" fmla="*/ 5898141 w 12192000"/>
              <a:gd name="connsiteY100" fmla="*/ 2144806 h 3482342"/>
              <a:gd name="connsiteX101" fmla="*/ 5855337 w 12192000"/>
              <a:gd name="connsiteY101" fmla="*/ 2137719 h 3482342"/>
              <a:gd name="connsiteX102" fmla="*/ 5817682 w 12192000"/>
              <a:gd name="connsiteY102" fmla="*/ 2157358 h 3482342"/>
              <a:gd name="connsiteX103" fmla="*/ 5735300 w 12192000"/>
              <a:gd name="connsiteY103" fmla="*/ 2158902 h 3482342"/>
              <a:gd name="connsiteX104" fmla="*/ 5591469 w 12192000"/>
              <a:gd name="connsiteY104" fmla="*/ 2178389 h 3482342"/>
              <a:gd name="connsiteX105" fmla="*/ 5505818 w 12192000"/>
              <a:gd name="connsiteY105" fmla="*/ 2194207 h 3482342"/>
              <a:gd name="connsiteX106" fmla="*/ 5452860 w 12192000"/>
              <a:gd name="connsiteY106" fmla="*/ 2180085 h 3482342"/>
              <a:gd name="connsiteX107" fmla="*/ 5414282 w 12192000"/>
              <a:gd name="connsiteY107" fmla="*/ 2183070 h 3482342"/>
              <a:gd name="connsiteX108" fmla="*/ 5368369 w 12192000"/>
              <a:gd name="connsiteY108" fmla="*/ 2204272 h 3482342"/>
              <a:gd name="connsiteX109" fmla="*/ 5336354 w 12192000"/>
              <a:gd name="connsiteY109" fmla="*/ 2218920 h 3482342"/>
              <a:gd name="connsiteX110" fmla="*/ 5291263 w 12192000"/>
              <a:gd name="connsiteY110" fmla="*/ 2239182 h 3482342"/>
              <a:gd name="connsiteX111" fmla="*/ 5255152 w 12192000"/>
              <a:gd name="connsiteY111" fmla="*/ 2247164 h 3482342"/>
              <a:gd name="connsiteX112" fmla="*/ 5233796 w 12192000"/>
              <a:gd name="connsiteY112" fmla="*/ 2268260 h 3482342"/>
              <a:gd name="connsiteX113" fmla="*/ 5212786 w 12192000"/>
              <a:gd name="connsiteY113" fmla="*/ 2296592 h 3482342"/>
              <a:gd name="connsiteX114" fmla="*/ 5173523 w 12192000"/>
              <a:gd name="connsiteY114" fmla="*/ 2309057 h 3482342"/>
              <a:gd name="connsiteX115" fmla="*/ 5123830 w 12192000"/>
              <a:gd name="connsiteY115" fmla="*/ 2307070 h 3482342"/>
              <a:gd name="connsiteX116" fmla="*/ 5065426 w 12192000"/>
              <a:gd name="connsiteY116" fmla="*/ 2324076 h 3482342"/>
              <a:gd name="connsiteX117" fmla="*/ 4975908 w 12192000"/>
              <a:gd name="connsiteY117" fmla="*/ 2364128 h 3482342"/>
              <a:gd name="connsiteX118" fmla="*/ 4913723 w 12192000"/>
              <a:gd name="connsiteY118" fmla="*/ 2385265 h 3482342"/>
              <a:gd name="connsiteX119" fmla="*/ 4746485 w 12192000"/>
              <a:gd name="connsiteY119" fmla="*/ 2451769 h 3482342"/>
              <a:gd name="connsiteX120" fmla="*/ 4681588 w 12192000"/>
              <a:gd name="connsiteY120" fmla="*/ 2467494 h 3482342"/>
              <a:gd name="connsiteX121" fmla="*/ 1783655 w 12192000"/>
              <a:gd name="connsiteY121" fmla="*/ 3163860 h 3482342"/>
              <a:gd name="connsiteX122" fmla="*/ 1325955 w 12192000"/>
              <a:gd name="connsiteY122" fmla="*/ 3176692 h 3482342"/>
              <a:gd name="connsiteX123" fmla="*/ 1190384 w 12192000"/>
              <a:gd name="connsiteY123" fmla="*/ 3203504 h 3482342"/>
              <a:gd name="connsiteX124" fmla="*/ 1094537 w 12192000"/>
              <a:gd name="connsiteY124" fmla="*/ 3229469 h 3482342"/>
              <a:gd name="connsiteX125" fmla="*/ 779276 w 12192000"/>
              <a:gd name="connsiteY125" fmla="*/ 3327290 h 3482342"/>
              <a:gd name="connsiteX126" fmla="*/ 600378 w 12192000"/>
              <a:gd name="connsiteY126" fmla="*/ 3335250 h 3482342"/>
              <a:gd name="connsiteX127" fmla="*/ 493457 w 12192000"/>
              <a:gd name="connsiteY127" fmla="*/ 3365044 h 3482342"/>
              <a:gd name="connsiteX128" fmla="*/ 349402 w 12192000"/>
              <a:gd name="connsiteY128" fmla="*/ 3380897 h 3482342"/>
              <a:gd name="connsiteX129" fmla="*/ 192183 w 12192000"/>
              <a:gd name="connsiteY129" fmla="*/ 3460075 h 3482342"/>
              <a:gd name="connsiteX130" fmla="*/ 46713 w 12192000"/>
              <a:gd name="connsiteY130" fmla="*/ 3462986 h 3482342"/>
              <a:gd name="connsiteX131" fmla="*/ 2765 w 12192000"/>
              <a:gd name="connsiteY131" fmla="*/ 3480770 h 3482342"/>
              <a:gd name="connsiteX132" fmla="*/ 0 w 12192000"/>
              <a:gd name="connsiteY132" fmla="*/ 3482342 h 3482342"/>
              <a:gd name="connsiteX133" fmla="*/ 0 w 12192000"/>
              <a:gd name="connsiteY133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405286 w 12192000"/>
              <a:gd name="connsiteY16" fmla="*/ 849086 h 3482342"/>
              <a:gd name="connsiteX17" fmla="*/ 11338523 w 12192000"/>
              <a:gd name="connsiteY17" fmla="*/ 852810 h 3482342"/>
              <a:gd name="connsiteX18" fmla="*/ 11313493 w 12192000"/>
              <a:gd name="connsiteY18" fmla="*/ 880860 h 3482342"/>
              <a:gd name="connsiteX19" fmla="*/ 11228040 w 12192000"/>
              <a:gd name="connsiteY19" fmla="*/ 958953 h 3482342"/>
              <a:gd name="connsiteX20" fmla="*/ 11196987 w 12192000"/>
              <a:gd name="connsiteY20" fmla="*/ 1000897 h 3482342"/>
              <a:gd name="connsiteX21" fmla="*/ 11193568 w 12192000"/>
              <a:gd name="connsiteY21" fmla="*/ 1039464 h 3482342"/>
              <a:gd name="connsiteX22" fmla="*/ 11175804 w 12192000"/>
              <a:gd name="connsiteY22" fmla="*/ 1067977 h 3482342"/>
              <a:gd name="connsiteX23" fmla="*/ 11133438 w 12192000"/>
              <a:gd name="connsiteY23" fmla="*/ 1106812 h 3482342"/>
              <a:gd name="connsiteX24" fmla="*/ 11120819 w 12192000"/>
              <a:gd name="connsiteY24" fmla="*/ 1126133 h 3482342"/>
              <a:gd name="connsiteX25" fmla="*/ 11028687 w 12192000"/>
              <a:gd name="connsiteY25" fmla="*/ 1199018 h 3482342"/>
              <a:gd name="connsiteX26" fmla="*/ 10974565 w 12192000"/>
              <a:gd name="connsiteY26" fmla="*/ 1226849 h 3482342"/>
              <a:gd name="connsiteX27" fmla="*/ 10960443 w 12192000"/>
              <a:gd name="connsiteY27" fmla="*/ 1244502 h 3482342"/>
              <a:gd name="connsiteX28" fmla="*/ 10879242 w 12192000"/>
              <a:gd name="connsiteY28" fmla="*/ 1269215 h 3482342"/>
              <a:gd name="connsiteX29" fmla="*/ 10850998 w 12192000"/>
              <a:gd name="connsiteY29" fmla="*/ 1269215 h 3482342"/>
              <a:gd name="connsiteX30" fmla="*/ 10815658 w 12192000"/>
              <a:gd name="connsiteY30" fmla="*/ 1287849 h 3482342"/>
              <a:gd name="connsiteX31" fmla="*/ 10723900 w 12192000"/>
              <a:gd name="connsiteY31" fmla="*/ 1318642 h 3482342"/>
              <a:gd name="connsiteX32" fmla="*/ 10699186 w 12192000"/>
              <a:gd name="connsiteY32" fmla="*/ 1322173 h 3482342"/>
              <a:gd name="connsiteX33" fmla="*/ 10679906 w 12192000"/>
              <a:gd name="connsiteY33" fmla="*/ 1332049 h 3482342"/>
              <a:gd name="connsiteX34" fmla="*/ 10639834 w 12192000"/>
              <a:gd name="connsiteY34" fmla="*/ 1324989 h 3482342"/>
              <a:gd name="connsiteX35" fmla="*/ 10603863 w 12192000"/>
              <a:gd name="connsiteY35" fmla="*/ 1346886 h 3482342"/>
              <a:gd name="connsiteX36" fmla="*/ 10573203 w 12192000"/>
              <a:gd name="connsiteY36" fmla="*/ 1351996 h 3482342"/>
              <a:gd name="connsiteX37" fmla="*/ 10547375 w 12192000"/>
              <a:gd name="connsiteY37" fmla="*/ 1375130 h 3482342"/>
              <a:gd name="connsiteX38" fmla="*/ 10513263 w 12192000"/>
              <a:gd name="connsiteY38" fmla="*/ 1371939 h 3482342"/>
              <a:gd name="connsiteX39" fmla="*/ 10487356 w 12192000"/>
              <a:gd name="connsiteY39" fmla="*/ 1385722 h 3482342"/>
              <a:gd name="connsiteX40" fmla="*/ 10464012 w 12192000"/>
              <a:gd name="connsiteY40" fmla="*/ 1391778 h 3482342"/>
              <a:gd name="connsiteX41" fmla="*/ 10439694 w 12192000"/>
              <a:gd name="connsiteY41" fmla="*/ 1406905 h 3482342"/>
              <a:gd name="connsiteX42" fmla="*/ 10405409 w 12192000"/>
              <a:gd name="connsiteY42" fmla="*/ 1422789 h 3482342"/>
              <a:gd name="connsiteX43" fmla="*/ 10370530 w 12192000"/>
              <a:gd name="connsiteY43" fmla="*/ 1441596 h 3482342"/>
              <a:gd name="connsiteX44" fmla="*/ 10300239 w 12192000"/>
              <a:gd name="connsiteY44" fmla="*/ 1456332 h 3482342"/>
              <a:gd name="connsiteX45" fmla="*/ 10264922 w 12192000"/>
              <a:gd name="connsiteY45" fmla="*/ 1472107 h 3482342"/>
              <a:gd name="connsiteX46" fmla="*/ 10229629 w 12192000"/>
              <a:gd name="connsiteY46" fmla="*/ 1470454 h 3482342"/>
              <a:gd name="connsiteX47" fmla="*/ 10201385 w 12192000"/>
              <a:gd name="connsiteY47" fmla="*/ 1477515 h 3482342"/>
              <a:gd name="connsiteX48" fmla="*/ 10151958 w 12192000"/>
              <a:gd name="connsiteY48" fmla="*/ 1477515 h 3482342"/>
              <a:gd name="connsiteX49" fmla="*/ 10120184 w 12192000"/>
              <a:gd name="connsiteY49" fmla="*/ 1466924 h 3482342"/>
              <a:gd name="connsiteX50" fmla="*/ 10081348 w 12192000"/>
              <a:gd name="connsiteY50" fmla="*/ 1481046 h 3482342"/>
              <a:gd name="connsiteX51" fmla="*/ 10058690 w 12192000"/>
              <a:gd name="connsiteY51" fmla="*/ 1474888 h 3482342"/>
              <a:gd name="connsiteX52" fmla="*/ 10004424 w 12192000"/>
              <a:gd name="connsiteY52" fmla="*/ 1489801 h 3482342"/>
              <a:gd name="connsiteX53" fmla="*/ 9999951 w 12192000"/>
              <a:gd name="connsiteY53" fmla="*/ 1499127 h 3482342"/>
              <a:gd name="connsiteX54" fmla="*/ 9845462 w 12192000"/>
              <a:gd name="connsiteY54" fmla="*/ 1548192 h 3482342"/>
              <a:gd name="connsiteX55" fmla="*/ 9736156 w 12192000"/>
              <a:gd name="connsiteY55" fmla="*/ 1581928 h 3482342"/>
              <a:gd name="connsiteX56" fmla="*/ 9693355 w 12192000"/>
              <a:gd name="connsiteY56" fmla="*/ 1602632 h 3482342"/>
              <a:gd name="connsiteX57" fmla="*/ 9664242 w 12192000"/>
              <a:gd name="connsiteY57" fmla="*/ 1622075 h 3482342"/>
              <a:gd name="connsiteX58" fmla="*/ 9579195 w 12192000"/>
              <a:gd name="connsiteY58" fmla="*/ 1648017 h 3482342"/>
              <a:gd name="connsiteX59" fmla="*/ 9433652 w 12192000"/>
              <a:gd name="connsiteY59" fmla="*/ 1681174 h 3482342"/>
              <a:gd name="connsiteX60" fmla="*/ 9403775 w 12192000"/>
              <a:gd name="connsiteY60" fmla="*/ 1690403 h 3482342"/>
              <a:gd name="connsiteX61" fmla="*/ 9382503 w 12192000"/>
              <a:gd name="connsiteY61" fmla="*/ 1706957 h 3482342"/>
              <a:gd name="connsiteX62" fmla="*/ 9381410 w 12192000"/>
              <a:gd name="connsiteY62" fmla="*/ 1718312 h 3482342"/>
              <a:gd name="connsiteX63" fmla="*/ 9365685 w 12192000"/>
              <a:gd name="connsiteY63" fmla="*/ 1724772 h 3482342"/>
              <a:gd name="connsiteX64" fmla="*/ 9278020 w 12192000"/>
              <a:gd name="connsiteY64" fmla="*/ 1741161 h 3482342"/>
              <a:gd name="connsiteX65" fmla="*/ 9217145 w 12192000"/>
              <a:gd name="connsiteY65" fmla="*/ 1771195 h 3482342"/>
              <a:gd name="connsiteX66" fmla="*/ 8955875 w 12192000"/>
              <a:gd name="connsiteY66" fmla="*/ 1796806 h 3482342"/>
              <a:gd name="connsiteX67" fmla="*/ 8648415 w 12192000"/>
              <a:gd name="connsiteY67" fmla="*/ 1878623 h 3482342"/>
              <a:gd name="connsiteX68" fmla="*/ 8538519 w 12192000"/>
              <a:gd name="connsiteY68" fmla="*/ 1894114 h 3482342"/>
              <a:gd name="connsiteX69" fmla="*/ 8506541 w 12192000"/>
              <a:gd name="connsiteY69" fmla="*/ 1905955 h 3482342"/>
              <a:gd name="connsiteX70" fmla="*/ 8236214 w 12192000"/>
              <a:gd name="connsiteY70" fmla="*/ 1909725 h 3482342"/>
              <a:gd name="connsiteX71" fmla="*/ 8132104 w 12192000"/>
              <a:gd name="connsiteY71" fmla="*/ 1895727 h 3482342"/>
              <a:gd name="connsiteX72" fmla="*/ 7918078 w 12192000"/>
              <a:gd name="connsiteY72" fmla="*/ 1862668 h 3482342"/>
              <a:gd name="connsiteX73" fmla="*/ 7817899 w 12192000"/>
              <a:gd name="connsiteY73" fmla="*/ 1862176 h 3482342"/>
              <a:gd name="connsiteX74" fmla="*/ 7768994 w 12192000"/>
              <a:gd name="connsiteY74" fmla="*/ 1855721 h 3482342"/>
              <a:gd name="connsiteX75" fmla="*/ 7618027 w 12192000"/>
              <a:gd name="connsiteY75" fmla="*/ 1830959 h 3482342"/>
              <a:gd name="connsiteX76" fmla="*/ 7449425 w 12192000"/>
              <a:gd name="connsiteY76" fmla="*/ 1810910 h 3482342"/>
              <a:gd name="connsiteX77" fmla="*/ 7342915 w 12192000"/>
              <a:gd name="connsiteY77" fmla="*/ 1819827 h 3482342"/>
              <a:gd name="connsiteX78" fmla="*/ 7255191 w 12192000"/>
              <a:gd name="connsiteY78" fmla="*/ 1834354 h 3482342"/>
              <a:gd name="connsiteX79" fmla="*/ 7131205 w 12192000"/>
              <a:gd name="connsiteY79" fmla="*/ 1845557 h 3482342"/>
              <a:gd name="connsiteX80" fmla="*/ 6941837 w 12192000"/>
              <a:gd name="connsiteY80" fmla="*/ 1840640 h 3482342"/>
              <a:gd name="connsiteX81" fmla="*/ 6837145 w 12192000"/>
              <a:gd name="connsiteY81" fmla="*/ 1870724 h 3482342"/>
              <a:gd name="connsiteX82" fmla="*/ 6753991 w 12192000"/>
              <a:gd name="connsiteY82" fmla="*/ 1860969 h 3482342"/>
              <a:gd name="connsiteX83" fmla="*/ 6727754 w 12192000"/>
              <a:gd name="connsiteY83" fmla="*/ 1882372 h 3482342"/>
              <a:gd name="connsiteX84" fmla="*/ 6723371 w 12192000"/>
              <a:gd name="connsiteY84" fmla="*/ 1886494 h 3482342"/>
              <a:gd name="connsiteX85" fmla="*/ 6702779 w 12192000"/>
              <a:gd name="connsiteY85" fmla="*/ 1893601 h 3482342"/>
              <a:gd name="connsiteX86" fmla="*/ 6686657 w 12192000"/>
              <a:gd name="connsiteY86" fmla="*/ 1907344 h 3482342"/>
              <a:gd name="connsiteX87" fmla="*/ 6651330 w 12192000"/>
              <a:gd name="connsiteY87" fmla="*/ 1922921 h 3482342"/>
              <a:gd name="connsiteX88" fmla="*/ 6622958 w 12192000"/>
              <a:gd name="connsiteY88" fmla="*/ 1936255 h 3482342"/>
              <a:gd name="connsiteX89" fmla="*/ 6522602 w 12192000"/>
              <a:gd name="connsiteY89" fmla="*/ 1954133 h 3482342"/>
              <a:gd name="connsiteX90" fmla="*/ 6444344 w 12192000"/>
              <a:gd name="connsiteY90" fmla="*/ 1969663 h 3482342"/>
              <a:gd name="connsiteX91" fmla="*/ 6409626 w 12192000"/>
              <a:gd name="connsiteY91" fmla="*/ 1978846 h 3482342"/>
              <a:gd name="connsiteX92" fmla="*/ 6333446 w 12192000"/>
              <a:gd name="connsiteY92" fmla="*/ 1997163 h 3482342"/>
              <a:gd name="connsiteX93" fmla="*/ 6294933 w 12192000"/>
              <a:gd name="connsiteY93" fmla="*/ 2019412 h 3482342"/>
              <a:gd name="connsiteX94" fmla="*/ 6238719 w 12192000"/>
              <a:gd name="connsiteY94" fmla="*/ 2042547 h 3482342"/>
              <a:gd name="connsiteX95" fmla="*/ 6187205 w 12192000"/>
              <a:gd name="connsiteY95" fmla="*/ 2060048 h 3482342"/>
              <a:gd name="connsiteX96" fmla="*/ 6138780 w 12192000"/>
              <a:gd name="connsiteY96" fmla="*/ 2081918 h 3482342"/>
              <a:gd name="connsiteX97" fmla="*/ 6120125 w 12192000"/>
              <a:gd name="connsiteY97" fmla="*/ 2109475 h 3482342"/>
              <a:gd name="connsiteX98" fmla="*/ 6056576 w 12192000"/>
              <a:gd name="connsiteY98" fmla="*/ 2120066 h 3482342"/>
              <a:gd name="connsiteX99" fmla="*/ 5993794 w 12192000"/>
              <a:gd name="connsiteY99" fmla="*/ 2122569 h 3482342"/>
              <a:gd name="connsiteX100" fmla="*/ 5943601 w 12192000"/>
              <a:gd name="connsiteY100" fmla="*/ 2137719 h 3482342"/>
              <a:gd name="connsiteX101" fmla="*/ 5898141 w 12192000"/>
              <a:gd name="connsiteY101" fmla="*/ 2144806 h 3482342"/>
              <a:gd name="connsiteX102" fmla="*/ 5855337 w 12192000"/>
              <a:gd name="connsiteY102" fmla="*/ 2137719 h 3482342"/>
              <a:gd name="connsiteX103" fmla="*/ 5817682 w 12192000"/>
              <a:gd name="connsiteY103" fmla="*/ 2157358 h 3482342"/>
              <a:gd name="connsiteX104" fmla="*/ 5735300 w 12192000"/>
              <a:gd name="connsiteY104" fmla="*/ 2158902 h 3482342"/>
              <a:gd name="connsiteX105" fmla="*/ 5591469 w 12192000"/>
              <a:gd name="connsiteY105" fmla="*/ 2178389 h 3482342"/>
              <a:gd name="connsiteX106" fmla="*/ 5505818 w 12192000"/>
              <a:gd name="connsiteY106" fmla="*/ 2194207 h 3482342"/>
              <a:gd name="connsiteX107" fmla="*/ 5452860 w 12192000"/>
              <a:gd name="connsiteY107" fmla="*/ 2180085 h 3482342"/>
              <a:gd name="connsiteX108" fmla="*/ 5414282 w 12192000"/>
              <a:gd name="connsiteY108" fmla="*/ 2183070 h 3482342"/>
              <a:gd name="connsiteX109" fmla="*/ 5368369 w 12192000"/>
              <a:gd name="connsiteY109" fmla="*/ 2204272 h 3482342"/>
              <a:gd name="connsiteX110" fmla="*/ 5336354 w 12192000"/>
              <a:gd name="connsiteY110" fmla="*/ 2218920 h 3482342"/>
              <a:gd name="connsiteX111" fmla="*/ 5291263 w 12192000"/>
              <a:gd name="connsiteY111" fmla="*/ 2239182 h 3482342"/>
              <a:gd name="connsiteX112" fmla="*/ 5255152 w 12192000"/>
              <a:gd name="connsiteY112" fmla="*/ 2247164 h 3482342"/>
              <a:gd name="connsiteX113" fmla="*/ 5233796 w 12192000"/>
              <a:gd name="connsiteY113" fmla="*/ 2268260 h 3482342"/>
              <a:gd name="connsiteX114" fmla="*/ 5212786 w 12192000"/>
              <a:gd name="connsiteY114" fmla="*/ 2296592 h 3482342"/>
              <a:gd name="connsiteX115" fmla="*/ 5173523 w 12192000"/>
              <a:gd name="connsiteY115" fmla="*/ 2309057 h 3482342"/>
              <a:gd name="connsiteX116" fmla="*/ 5123830 w 12192000"/>
              <a:gd name="connsiteY116" fmla="*/ 2307070 h 3482342"/>
              <a:gd name="connsiteX117" fmla="*/ 5065426 w 12192000"/>
              <a:gd name="connsiteY117" fmla="*/ 2324076 h 3482342"/>
              <a:gd name="connsiteX118" fmla="*/ 4975908 w 12192000"/>
              <a:gd name="connsiteY118" fmla="*/ 2364128 h 3482342"/>
              <a:gd name="connsiteX119" fmla="*/ 4913723 w 12192000"/>
              <a:gd name="connsiteY119" fmla="*/ 2385265 h 3482342"/>
              <a:gd name="connsiteX120" fmla="*/ 4746485 w 12192000"/>
              <a:gd name="connsiteY120" fmla="*/ 2451769 h 3482342"/>
              <a:gd name="connsiteX121" fmla="*/ 4681588 w 12192000"/>
              <a:gd name="connsiteY121" fmla="*/ 2467494 h 3482342"/>
              <a:gd name="connsiteX122" fmla="*/ 1783655 w 12192000"/>
              <a:gd name="connsiteY122" fmla="*/ 3163860 h 3482342"/>
              <a:gd name="connsiteX123" fmla="*/ 1325955 w 12192000"/>
              <a:gd name="connsiteY123" fmla="*/ 3176692 h 3482342"/>
              <a:gd name="connsiteX124" fmla="*/ 1190384 w 12192000"/>
              <a:gd name="connsiteY124" fmla="*/ 3203504 h 3482342"/>
              <a:gd name="connsiteX125" fmla="*/ 1094537 w 12192000"/>
              <a:gd name="connsiteY125" fmla="*/ 3229469 h 3482342"/>
              <a:gd name="connsiteX126" fmla="*/ 779276 w 12192000"/>
              <a:gd name="connsiteY126" fmla="*/ 3327290 h 3482342"/>
              <a:gd name="connsiteX127" fmla="*/ 600378 w 12192000"/>
              <a:gd name="connsiteY127" fmla="*/ 3335250 h 3482342"/>
              <a:gd name="connsiteX128" fmla="*/ 493457 w 12192000"/>
              <a:gd name="connsiteY128" fmla="*/ 3365044 h 3482342"/>
              <a:gd name="connsiteX129" fmla="*/ 349402 w 12192000"/>
              <a:gd name="connsiteY129" fmla="*/ 3380897 h 3482342"/>
              <a:gd name="connsiteX130" fmla="*/ 192183 w 12192000"/>
              <a:gd name="connsiteY130" fmla="*/ 3460075 h 3482342"/>
              <a:gd name="connsiteX131" fmla="*/ 46713 w 12192000"/>
              <a:gd name="connsiteY131" fmla="*/ 3462986 h 3482342"/>
              <a:gd name="connsiteX132" fmla="*/ 2765 w 12192000"/>
              <a:gd name="connsiteY132" fmla="*/ 3480770 h 3482342"/>
              <a:gd name="connsiteX133" fmla="*/ 0 w 12192000"/>
              <a:gd name="connsiteY133" fmla="*/ 3482342 h 3482342"/>
              <a:gd name="connsiteX134" fmla="*/ 0 w 12192000"/>
              <a:gd name="connsiteY134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405286 w 12192000"/>
              <a:gd name="connsiteY16" fmla="*/ 849086 h 3482342"/>
              <a:gd name="connsiteX17" fmla="*/ 11338523 w 12192000"/>
              <a:gd name="connsiteY17" fmla="*/ 852810 h 3482342"/>
              <a:gd name="connsiteX18" fmla="*/ 11313493 w 12192000"/>
              <a:gd name="connsiteY18" fmla="*/ 880860 h 3482342"/>
              <a:gd name="connsiteX19" fmla="*/ 11228040 w 12192000"/>
              <a:gd name="connsiteY19" fmla="*/ 958953 h 3482342"/>
              <a:gd name="connsiteX20" fmla="*/ 11196987 w 12192000"/>
              <a:gd name="connsiteY20" fmla="*/ 1000897 h 3482342"/>
              <a:gd name="connsiteX21" fmla="*/ 11193568 w 12192000"/>
              <a:gd name="connsiteY21" fmla="*/ 1039464 h 3482342"/>
              <a:gd name="connsiteX22" fmla="*/ 11175804 w 12192000"/>
              <a:gd name="connsiteY22" fmla="*/ 1067977 h 3482342"/>
              <a:gd name="connsiteX23" fmla="*/ 11133438 w 12192000"/>
              <a:gd name="connsiteY23" fmla="*/ 1106812 h 3482342"/>
              <a:gd name="connsiteX24" fmla="*/ 11120819 w 12192000"/>
              <a:gd name="connsiteY24" fmla="*/ 1126133 h 3482342"/>
              <a:gd name="connsiteX25" fmla="*/ 11028687 w 12192000"/>
              <a:gd name="connsiteY25" fmla="*/ 1199018 h 3482342"/>
              <a:gd name="connsiteX26" fmla="*/ 10974565 w 12192000"/>
              <a:gd name="connsiteY26" fmla="*/ 1226849 h 3482342"/>
              <a:gd name="connsiteX27" fmla="*/ 10960443 w 12192000"/>
              <a:gd name="connsiteY27" fmla="*/ 1244502 h 3482342"/>
              <a:gd name="connsiteX28" fmla="*/ 10879242 w 12192000"/>
              <a:gd name="connsiteY28" fmla="*/ 1269215 h 3482342"/>
              <a:gd name="connsiteX29" fmla="*/ 10850998 w 12192000"/>
              <a:gd name="connsiteY29" fmla="*/ 1269215 h 3482342"/>
              <a:gd name="connsiteX30" fmla="*/ 10815658 w 12192000"/>
              <a:gd name="connsiteY30" fmla="*/ 1287849 h 3482342"/>
              <a:gd name="connsiteX31" fmla="*/ 10723900 w 12192000"/>
              <a:gd name="connsiteY31" fmla="*/ 1318642 h 3482342"/>
              <a:gd name="connsiteX32" fmla="*/ 10699186 w 12192000"/>
              <a:gd name="connsiteY32" fmla="*/ 1322173 h 3482342"/>
              <a:gd name="connsiteX33" fmla="*/ 10676375 w 12192000"/>
              <a:gd name="connsiteY33" fmla="*/ 1342640 h 3482342"/>
              <a:gd name="connsiteX34" fmla="*/ 10639834 w 12192000"/>
              <a:gd name="connsiteY34" fmla="*/ 1324989 h 3482342"/>
              <a:gd name="connsiteX35" fmla="*/ 10603863 w 12192000"/>
              <a:gd name="connsiteY35" fmla="*/ 1346886 h 3482342"/>
              <a:gd name="connsiteX36" fmla="*/ 10573203 w 12192000"/>
              <a:gd name="connsiteY36" fmla="*/ 1351996 h 3482342"/>
              <a:gd name="connsiteX37" fmla="*/ 10547375 w 12192000"/>
              <a:gd name="connsiteY37" fmla="*/ 1375130 h 3482342"/>
              <a:gd name="connsiteX38" fmla="*/ 10513263 w 12192000"/>
              <a:gd name="connsiteY38" fmla="*/ 1371939 h 3482342"/>
              <a:gd name="connsiteX39" fmla="*/ 10487356 w 12192000"/>
              <a:gd name="connsiteY39" fmla="*/ 1385722 h 3482342"/>
              <a:gd name="connsiteX40" fmla="*/ 10464012 w 12192000"/>
              <a:gd name="connsiteY40" fmla="*/ 1391778 h 3482342"/>
              <a:gd name="connsiteX41" fmla="*/ 10439694 w 12192000"/>
              <a:gd name="connsiteY41" fmla="*/ 1406905 h 3482342"/>
              <a:gd name="connsiteX42" fmla="*/ 10405409 w 12192000"/>
              <a:gd name="connsiteY42" fmla="*/ 1422789 h 3482342"/>
              <a:gd name="connsiteX43" fmla="*/ 10370530 w 12192000"/>
              <a:gd name="connsiteY43" fmla="*/ 1441596 h 3482342"/>
              <a:gd name="connsiteX44" fmla="*/ 10300239 w 12192000"/>
              <a:gd name="connsiteY44" fmla="*/ 1456332 h 3482342"/>
              <a:gd name="connsiteX45" fmla="*/ 10264922 w 12192000"/>
              <a:gd name="connsiteY45" fmla="*/ 1472107 h 3482342"/>
              <a:gd name="connsiteX46" fmla="*/ 10229629 w 12192000"/>
              <a:gd name="connsiteY46" fmla="*/ 1470454 h 3482342"/>
              <a:gd name="connsiteX47" fmla="*/ 10201385 w 12192000"/>
              <a:gd name="connsiteY47" fmla="*/ 1477515 h 3482342"/>
              <a:gd name="connsiteX48" fmla="*/ 10151958 w 12192000"/>
              <a:gd name="connsiteY48" fmla="*/ 1477515 h 3482342"/>
              <a:gd name="connsiteX49" fmla="*/ 10120184 w 12192000"/>
              <a:gd name="connsiteY49" fmla="*/ 1466924 h 3482342"/>
              <a:gd name="connsiteX50" fmla="*/ 10081348 w 12192000"/>
              <a:gd name="connsiteY50" fmla="*/ 1481046 h 3482342"/>
              <a:gd name="connsiteX51" fmla="*/ 10058690 w 12192000"/>
              <a:gd name="connsiteY51" fmla="*/ 1474888 h 3482342"/>
              <a:gd name="connsiteX52" fmla="*/ 10004424 w 12192000"/>
              <a:gd name="connsiteY52" fmla="*/ 1489801 h 3482342"/>
              <a:gd name="connsiteX53" fmla="*/ 9999951 w 12192000"/>
              <a:gd name="connsiteY53" fmla="*/ 1499127 h 3482342"/>
              <a:gd name="connsiteX54" fmla="*/ 9845462 w 12192000"/>
              <a:gd name="connsiteY54" fmla="*/ 1548192 h 3482342"/>
              <a:gd name="connsiteX55" fmla="*/ 9736156 w 12192000"/>
              <a:gd name="connsiteY55" fmla="*/ 1581928 h 3482342"/>
              <a:gd name="connsiteX56" fmla="*/ 9693355 w 12192000"/>
              <a:gd name="connsiteY56" fmla="*/ 1602632 h 3482342"/>
              <a:gd name="connsiteX57" fmla="*/ 9664242 w 12192000"/>
              <a:gd name="connsiteY57" fmla="*/ 1622075 h 3482342"/>
              <a:gd name="connsiteX58" fmla="*/ 9579195 w 12192000"/>
              <a:gd name="connsiteY58" fmla="*/ 1648017 h 3482342"/>
              <a:gd name="connsiteX59" fmla="*/ 9433652 w 12192000"/>
              <a:gd name="connsiteY59" fmla="*/ 1681174 h 3482342"/>
              <a:gd name="connsiteX60" fmla="*/ 9403775 w 12192000"/>
              <a:gd name="connsiteY60" fmla="*/ 1690403 h 3482342"/>
              <a:gd name="connsiteX61" fmla="*/ 9382503 w 12192000"/>
              <a:gd name="connsiteY61" fmla="*/ 1706957 h 3482342"/>
              <a:gd name="connsiteX62" fmla="*/ 9381410 w 12192000"/>
              <a:gd name="connsiteY62" fmla="*/ 1718312 h 3482342"/>
              <a:gd name="connsiteX63" fmla="*/ 9365685 w 12192000"/>
              <a:gd name="connsiteY63" fmla="*/ 1724772 h 3482342"/>
              <a:gd name="connsiteX64" fmla="*/ 9278020 w 12192000"/>
              <a:gd name="connsiteY64" fmla="*/ 1741161 h 3482342"/>
              <a:gd name="connsiteX65" fmla="*/ 9217145 w 12192000"/>
              <a:gd name="connsiteY65" fmla="*/ 1771195 h 3482342"/>
              <a:gd name="connsiteX66" fmla="*/ 8955875 w 12192000"/>
              <a:gd name="connsiteY66" fmla="*/ 1796806 h 3482342"/>
              <a:gd name="connsiteX67" fmla="*/ 8648415 w 12192000"/>
              <a:gd name="connsiteY67" fmla="*/ 1878623 h 3482342"/>
              <a:gd name="connsiteX68" fmla="*/ 8538519 w 12192000"/>
              <a:gd name="connsiteY68" fmla="*/ 1894114 h 3482342"/>
              <a:gd name="connsiteX69" fmla="*/ 8506541 w 12192000"/>
              <a:gd name="connsiteY69" fmla="*/ 1905955 h 3482342"/>
              <a:gd name="connsiteX70" fmla="*/ 8236214 w 12192000"/>
              <a:gd name="connsiteY70" fmla="*/ 1909725 h 3482342"/>
              <a:gd name="connsiteX71" fmla="*/ 8132104 w 12192000"/>
              <a:gd name="connsiteY71" fmla="*/ 1895727 h 3482342"/>
              <a:gd name="connsiteX72" fmla="*/ 7918078 w 12192000"/>
              <a:gd name="connsiteY72" fmla="*/ 1862668 h 3482342"/>
              <a:gd name="connsiteX73" fmla="*/ 7817899 w 12192000"/>
              <a:gd name="connsiteY73" fmla="*/ 1862176 h 3482342"/>
              <a:gd name="connsiteX74" fmla="*/ 7768994 w 12192000"/>
              <a:gd name="connsiteY74" fmla="*/ 1855721 h 3482342"/>
              <a:gd name="connsiteX75" fmla="*/ 7618027 w 12192000"/>
              <a:gd name="connsiteY75" fmla="*/ 1830959 h 3482342"/>
              <a:gd name="connsiteX76" fmla="*/ 7449425 w 12192000"/>
              <a:gd name="connsiteY76" fmla="*/ 1810910 h 3482342"/>
              <a:gd name="connsiteX77" fmla="*/ 7342915 w 12192000"/>
              <a:gd name="connsiteY77" fmla="*/ 1819827 h 3482342"/>
              <a:gd name="connsiteX78" fmla="*/ 7255191 w 12192000"/>
              <a:gd name="connsiteY78" fmla="*/ 1834354 h 3482342"/>
              <a:gd name="connsiteX79" fmla="*/ 7131205 w 12192000"/>
              <a:gd name="connsiteY79" fmla="*/ 1845557 h 3482342"/>
              <a:gd name="connsiteX80" fmla="*/ 6941837 w 12192000"/>
              <a:gd name="connsiteY80" fmla="*/ 1840640 h 3482342"/>
              <a:gd name="connsiteX81" fmla="*/ 6837145 w 12192000"/>
              <a:gd name="connsiteY81" fmla="*/ 1870724 h 3482342"/>
              <a:gd name="connsiteX82" fmla="*/ 6753991 w 12192000"/>
              <a:gd name="connsiteY82" fmla="*/ 1860969 h 3482342"/>
              <a:gd name="connsiteX83" fmla="*/ 6727754 w 12192000"/>
              <a:gd name="connsiteY83" fmla="*/ 1882372 h 3482342"/>
              <a:gd name="connsiteX84" fmla="*/ 6723371 w 12192000"/>
              <a:gd name="connsiteY84" fmla="*/ 1886494 h 3482342"/>
              <a:gd name="connsiteX85" fmla="*/ 6702779 w 12192000"/>
              <a:gd name="connsiteY85" fmla="*/ 1893601 h 3482342"/>
              <a:gd name="connsiteX86" fmla="*/ 6686657 w 12192000"/>
              <a:gd name="connsiteY86" fmla="*/ 1907344 h 3482342"/>
              <a:gd name="connsiteX87" fmla="*/ 6651330 w 12192000"/>
              <a:gd name="connsiteY87" fmla="*/ 1922921 h 3482342"/>
              <a:gd name="connsiteX88" fmla="*/ 6622958 w 12192000"/>
              <a:gd name="connsiteY88" fmla="*/ 1936255 h 3482342"/>
              <a:gd name="connsiteX89" fmla="*/ 6522602 w 12192000"/>
              <a:gd name="connsiteY89" fmla="*/ 1954133 h 3482342"/>
              <a:gd name="connsiteX90" fmla="*/ 6444344 w 12192000"/>
              <a:gd name="connsiteY90" fmla="*/ 1969663 h 3482342"/>
              <a:gd name="connsiteX91" fmla="*/ 6409626 w 12192000"/>
              <a:gd name="connsiteY91" fmla="*/ 1978846 h 3482342"/>
              <a:gd name="connsiteX92" fmla="*/ 6333446 w 12192000"/>
              <a:gd name="connsiteY92" fmla="*/ 1997163 h 3482342"/>
              <a:gd name="connsiteX93" fmla="*/ 6294933 w 12192000"/>
              <a:gd name="connsiteY93" fmla="*/ 2019412 h 3482342"/>
              <a:gd name="connsiteX94" fmla="*/ 6238719 w 12192000"/>
              <a:gd name="connsiteY94" fmla="*/ 2042547 h 3482342"/>
              <a:gd name="connsiteX95" fmla="*/ 6187205 w 12192000"/>
              <a:gd name="connsiteY95" fmla="*/ 2060048 h 3482342"/>
              <a:gd name="connsiteX96" fmla="*/ 6138780 w 12192000"/>
              <a:gd name="connsiteY96" fmla="*/ 2081918 h 3482342"/>
              <a:gd name="connsiteX97" fmla="*/ 6120125 w 12192000"/>
              <a:gd name="connsiteY97" fmla="*/ 2109475 h 3482342"/>
              <a:gd name="connsiteX98" fmla="*/ 6056576 w 12192000"/>
              <a:gd name="connsiteY98" fmla="*/ 2120066 h 3482342"/>
              <a:gd name="connsiteX99" fmla="*/ 5993794 w 12192000"/>
              <a:gd name="connsiteY99" fmla="*/ 2122569 h 3482342"/>
              <a:gd name="connsiteX100" fmla="*/ 5943601 w 12192000"/>
              <a:gd name="connsiteY100" fmla="*/ 2137719 h 3482342"/>
              <a:gd name="connsiteX101" fmla="*/ 5898141 w 12192000"/>
              <a:gd name="connsiteY101" fmla="*/ 2144806 h 3482342"/>
              <a:gd name="connsiteX102" fmla="*/ 5855337 w 12192000"/>
              <a:gd name="connsiteY102" fmla="*/ 2137719 h 3482342"/>
              <a:gd name="connsiteX103" fmla="*/ 5817682 w 12192000"/>
              <a:gd name="connsiteY103" fmla="*/ 2157358 h 3482342"/>
              <a:gd name="connsiteX104" fmla="*/ 5735300 w 12192000"/>
              <a:gd name="connsiteY104" fmla="*/ 2158902 h 3482342"/>
              <a:gd name="connsiteX105" fmla="*/ 5591469 w 12192000"/>
              <a:gd name="connsiteY105" fmla="*/ 2178389 h 3482342"/>
              <a:gd name="connsiteX106" fmla="*/ 5505818 w 12192000"/>
              <a:gd name="connsiteY106" fmla="*/ 2194207 h 3482342"/>
              <a:gd name="connsiteX107" fmla="*/ 5452860 w 12192000"/>
              <a:gd name="connsiteY107" fmla="*/ 2180085 h 3482342"/>
              <a:gd name="connsiteX108" fmla="*/ 5414282 w 12192000"/>
              <a:gd name="connsiteY108" fmla="*/ 2183070 h 3482342"/>
              <a:gd name="connsiteX109" fmla="*/ 5368369 w 12192000"/>
              <a:gd name="connsiteY109" fmla="*/ 2204272 h 3482342"/>
              <a:gd name="connsiteX110" fmla="*/ 5336354 w 12192000"/>
              <a:gd name="connsiteY110" fmla="*/ 2218920 h 3482342"/>
              <a:gd name="connsiteX111" fmla="*/ 5291263 w 12192000"/>
              <a:gd name="connsiteY111" fmla="*/ 2239182 h 3482342"/>
              <a:gd name="connsiteX112" fmla="*/ 5255152 w 12192000"/>
              <a:gd name="connsiteY112" fmla="*/ 2247164 h 3482342"/>
              <a:gd name="connsiteX113" fmla="*/ 5233796 w 12192000"/>
              <a:gd name="connsiteY113" fmla="*/ 2268260 h 3482342"/>
              <a:gd name="connsiteX114" fmla="*/ 5212786 w 12192000"/>
              <a:gd name="connsiteY114" fmla="*/ 2296592 h 3482342"/>
              <a:gd name="connsiteX115" fmla="*/ 5173523 w 12192000"/>
              <a:gd name="connsiteY115" fmla="*/ 2309057 h 3482342"/>
              <a:gd name="connsiteX116" fmla="*/ 5123830 w 12192000"/>
              <a:gd name="connsiteY116" fmla="*/ 2307070 h 3482342"/>
              <a:gd name="connsiteX117" fmla="*/ 5065426 w 12192000"/>
              <a:gd name="connsiteY117" fmla="*/ 2324076 h 3482342"/>
              <a:gd name="connsiteX118" fmla="*/ 4975908 w 12192000"/>
              <a:gd name="connsiteY118" fmla="*/ 2364128 h 3482342"/>
              <a:gd name="connsiteX119" fmla="*/ 4913723 w 12192000"/>
              <a:gd name="connsiteY119" fmla="*/ 2385265 h 3482342"/>
              <a:gd name="connsiteX120" fmla="*/ 4746485 w 12192000"/>
              <a:gd name="connsiteY120" fmla="*/ 2451769 h 3482342"/>
              <a:gd name="connsiteX121" fmla="*/ 4681588 w 12192000"/>
              <a:gd name="connsiteY121" fmla="*/ 2467494 h 3482342"/>
              <a:gd name="connsiteX122" fmla="*/ 1783655 w 12192000"/>
              <a:gd name="connsiteY122" fmla="*/ 3163860 h 3482342"/>
              <a:gd name="connsiteX123" fmla="*/ 1325955 w 12192000"/>
              <a:gd name="connsiteY123" fmla="*/ 3176692 h 3482342"/>
              <a:gd name="connsiteX124" fmla="*/ 1190384 w 12192000"/>
              <a:gd name="connsiteY124" fmla="*/ 3203504 h 3482342"/>
              <a:gd name="connsiteX125" fmla="*/ 1094537 w 12192000"/>
              <a:gd name="connsiteY125" fmla="*/ 3229469 h 3482342"/>
              <a:gd name="connsiteX126" fmla="*/ 779276 w 12192000"/>
              <a:gd name="connsiteY126" fmla="*/ 3327290 h 3482342"/>
              <a:gd name="connsiteX127" fmla="*/ 600378 w 12192000"/>
              <a:gd name="connsiteY127" fmla="*/ 3335250 h 3482342"/>
              <a:gd name="connsiteX128" fmla="*/ 493457 w 12192000"/>
              <a:gd name="connsiteY128" fmla="*/ 3365044 h 3482342"/>
              <a:gd name="connsiteX129" fmla="*/ 349402 w 12192000"/>
              <a:gd name="connsiteY129" fmla="*/ 3380897 h 3482342"/>
              <a:gd name="connsiteX130" fmla="*/ 192183 w 12192000"/>
              <a:gd name="connsiteY130" fmla="*/ 3460075 h 3482342"/>
              <a:gd name="connsiteX131" fmla="*/ 46713 w 12192000"/>
              <a:gd name="connsiteY131" fmla="*/ 3462986 h 3482342"/>
              <a:gd name="connsiteX132" fmla="*/ 2765 w 12192000"/>
              <a:gd name="connsiteY132" fmla="*/ 3480770 h 3482342"/>
              <a:gd name="connsiteX133" fmla="*/ 0 w 12192000"/>
              <a:gd name="connsiteY133" fmla="*/ 3482342 h 3482342"/>
              <a:gd name="connsiteX134" fmla="*/ 0 w 12192000"/>
              <a:gd name="connsiteY134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405286 w 12192000"/>
              <a:gd name="connsiteY16" fmla="*/ 849086 h 3482342"/>
              <a:gd name="connsiteX17" fmla="*/ 11338523 w 12192000"/>
              <a:gd name="connsiteY17" fmla="*/ 852810 h 3482342"/>
              <a:gd name="connsiteX18" fmla="*/ 11313493 w 12192000"/>
              <a:gd name="connsiteY18" fmla="*/ 880860 h 3482342"/>
              <a:gd name="connsiteX19" fmla="*/ 11228040 w 12192000"/>
              <a:gd name="connsiteY19" fmla="*/ 958953 h 3482342"/>
              <a:gd name="connsiteX20" fmla="*/ 11196987 w 12192000"/>
              <a:gd name="connsiteY20" fmla="*/ 1000897 h 3482342"/>
              <a:gd name="connsiteX21" fmla="*/ 11193568 w 12192000"/>
              <a:gd name="connsiteY21" fmla="*/ 1039464 h 3482342"/>
              <a:gd name="connsiteX22" fmla="*/ 11175804 w 12192000"/>
              <a:gd name="connsiteY22" fmla="*/ 1067977 h 3482342"/>
              <a:gd name="connsiteX23" fmla="*/ 11133438 w 12192000"/>
              <a:gd name="connsiteY23" fmla="*/ 1106812 h 3482342"/>
              <a:gd name="connsiteX24" fmla="*/ 11120819 w 12192000"/>
              <a:gd name="connsiteY24" fmla="*/ 1126133 h 3482342"/>
              <a:gd name="connsiteX25" fmla="*/ 11028687 w 12192000"/>
              <a:gd name="connsiteY25" fmla="*/ 1199018 h 3482342"/>
              <a:gd name="connsiteX26" fmla="*/ 10974565 w 12192000"/>
              <a:gd name="connsiteY26" fmla="*/ 1226849 h 3482342"/>
              <a:gd name="connsiteX27" fmla="*/ 10960443 w 12192000"/>
              <a:gd name="connsiteY27" fmla="*/ 1244502 h 3482342"/>
              <a:gd name="connsiteX28" fmla="*/ 10879242 w 12192000"/>
              <a:gd name="connsiteY28" fmla="*/ 1269215 h 3482342"/>
              <a:gd name="connsiteX29" fmla="*/ 10850998 w 12192000"/>
              <a:gd name="connsiteY29" fmla="*/ 1269215 h 3482342"/>
              <a:gd name="connsiteX30" fmla="*/ 10815658 w 12192000"/>
              <a:gd name="connsiteY30" fmla="*/ 1287849 h 3482342"/>
              <a:gd name="connsiteX31" fmla="*/ 10723900 w 12192000"/>
              <a:gd name="connsiteY31" fmla="*/ 1318642 h 3482342"/>
              <a:gd name="connsiteX32" fmla="*/ 10699186 w 12192000"/>
              <a:gd name="connsiteY32" fmla="*/ 1322173 h 3482342"/>
              <a:gd name="connsiteX33" fmla="*/ 10676375 w 12192000"/>
              <a:gd name="connsiteY33" fmla="*/ 1342640 h 3482342"/>
              <a:gd name="connsiteX34" fmla="*/ 10636304 w 12192000"/>
              <a:gd name="connsiteY34" fmla="*/ 1342641 h 3482342"/>
              <a:gd name="connsiteX35" fmla="*/ 10603863 w 12192000"/>
              <a:gd name="connsiteY35" fmla="*/ 1346886 h 3482342"/>
              <a:gd name="connsiteX36" fmla="*/ 10573203 w 12192000"/>
              <a:gd name="connsiteY36" fmla="*/ 1351996 h 3482342"/>
              <a:gd name="connsiteX37" fmla="*/ 10547375 w 12192000"/>
              <a:gd name="connsiteY37" fmla="*/ 1375130 h 3482342"/>
              <a:gd name="connsiteX38" fmla="*/ 10513263 w 12192000"/>
              <a:gd name="connsiteY38" fmla="*/ 1371939 h 3482342"/>
              <a:gd name="connsiteX39" fmla="*/ 10487356 w 12192000"/>
              <a:gd name="connsiteY39" fmla="*/ 1385722 h 3482342"/>
              <a:gd name="connsiteX40" fmla="*/ 10464012 w 12192000"/>
              <a:gd name="connsiteY40" fmla="*/ 1391778 h 3482342"/>
              <a:gd name="connsiteX41" fmla="*/ 10439694 w 12192000"/>
              <a:gd name="connsiteY41" fmla="*/ 1406905 h 3482342"/>
              <a:gd name="connsiteX42" fmla="*/ 10405409 w 12192000"/>
              <a:gd name="connsiteY42" fmla="*/ 1422789 h 3482342"/>
              <a:gd name="connsiteX43" fmla="*/ 10370530 w 12192000"/>
              <a:gd name="connsiteY43" fmla="*/ 1441596 h 3482342"/>
              <a:gd name="connsiteX44" fmla="*/ 10300239 w 12192000"/>
              <a:gd name="connsiteY44" fmla="*/ 1456332 h 3482342"/>
              <a:gd name="connsiteX45" fmla="*/ 10264922 w 12192000"/>
              <a:gd name="connsiteY45" fmla="*/ 1472107 h 3482342"/>
              <a:gd name="connsiteX46" fmla="*/ 10229629 w 12192000"/>
              <a:gd name="connsiteY46" fmla="*/ 1470454 h 3482342"/>
              <a:gd name="connsiteX47" fmla="*/ 10201385 w 12192000"/>
              <a:gd name="connsiteY47" fmla="*/ 1477515 h 3482342"/>
              <a:gd name="connsiteX48" fmla="*/ 10151958 w 12192000"/>
              <a:gd name="connsiteY48" fmla="*/ 1477515 h 3482342"/>
              <a:gd name="connsiteX49" fmla="*/ 10120184 w 12192000"/>
              <a:gd name="connsiteY49" fmla="*/ 1466924 h 3482342"/>
              <a:gd name="connsiteX50" fmla="*/ 10081348 w 12192000"/>
              <a:gd name="connsiteY50" fmla="*/ 1481046 h 3482342"/>
              <a:gd name="connsiteX51" fmla="*/ 10058690 w 12192000"/>
              <a:gd name="connsiteY51" fmla="*/ 1474888 h 3482342"/>
              <a:gd name="connsiteX52" fmla="*/ 10004424 w 12192000"/>
              <a:gd name="connsiteY52" fmla="*/ 1489801 h 3482342"/>
              <a:gd name="connsiteX53" fmla="*/ 9999951 w 12192000"/>
              <a:gd name="connsiteY53" fmla="*/ 1499127 h 3482342"/>
              <a:gd name="connsiteX54" fmla="*/ 9845462 w 12192000"/>
              <a:gd name="connsiteY54" fmla="*/ 1548192 h 3482342"/>
              <a:gd name="connsiteX55" fmla="*/ 9736156 w 12192000"/>
              <a:gd name="connsiteY55" fmla="*/ 1581928 h 3482342"/>
              <a:gd name="connsiteX56" fmla="*/ 9693355 w 12192000"/>
              <a:gd name="connsiteY56" fmla="*/ 1602632 h 3482342"/>
              <a:gd name="connsiteX57" fmla="*/ 9664242 w 12192000"/>
              <a:gd name="connsiteY57" fmla="*/ 1622075 h 3482342"/>
              <a:gd name="connsiteX58" fmla="*/ 9579195 w 12192000"/>
              <a:gd name="connsiteY58" fmla="*/ 1648017 h 3482342"/>
              <a:gd name="connsiteX59" fmla="*/ 9433652 w 12192000"/>
              <a:gd name="connsiteY59" fmla="*/ 1681174 h 3482342"/>
              <a:gd name="connsiteX60" fmla="*/ 9403775 w 12192000"/>
              <a:gd name="connsiteY60" fmla="*/ 1690403 h 3482342"/>
              <a:gd name="connsiteX61" fmla="*/ 9382503 w 12192000"/>
              <a:gd name="connsiteY61" fmla="*/ 1706957 h 3482342"/>
              <a:gd name="connsiteX62" fmla="*/ 9381410 w 12192000"/>
              <a:gd name="connsiteY62" fmla="*/ 1718312 h 3482342"/>
              <a:gd name="connsiteX63" fmla="*/ 9365685 w 12192000"/>
              <a:gd name="connsiteY63" fmla="*/ 1724772 h 3482342"/>
              <a:gd name="connsiteX64" fmla="*/ 9278020 w 12192000"/>
              <a:gd name="connsiteY64" fmla="*/ 1741161 h 3482342"/>
              <a:gd name="connsiteX65" fmla="*/ 9217145 w 12192000"/>
              <a:gd name="connsiteY65" fmla="*/ 1771195 h 3482342"/>
              <a:gd name="connsiteX66" fmla="*/ 8955875 w 12192000"/>
              <a:gd name="connsiteY66" fmla="*/ 1796806 h 3482342"/>
              <a:gd name="connsiteX67" fmla="*/ 8648415 w 12192000"/>
              <a:gd name="connsiteY67" fmla="*/ 1878623 h 3482342"/>
              <a:gd name="connsiteX68" fmla="*/ 8538519 w 12192000"/>
              <a:gd name="connsiteY68" fmla="*/ 1894114 h 3482342"/>
              <a:gd name="connsiteX69" fmla="*/ 8506541 w 12192000"/>
              <a:gd name="connsiteY69" fmla="*/ 1905955 h 3482342"/>
              <a:gd name="connsiteX70" fmla="*/ 8236214 w 12192000"/>
              <a:gd name="connsiteY70" fmla="*/ 1909725 h 3482342"/>
              <a:gd name="connsiteX71" fmla="*/ 8132104 w 12192000"/>
              <a:gd name="connsiteY71" fmla="*/ 1895727 h 3482342"/>
              <a:gd name="connsiteX72" fmla="*/ 7918078 w 12192000"/>
              <a:gd name="connsiteY72" fmla="*/ 1862668 h 3482342"/>
              <a:gd name="connsiteX73" fmla="*/ 7817899 w 12192000"/>
              <a:gd name="connsiteY73" fmla="*/ 1862176 h 3482342"/>
              <a:gd name="connsiteX74" fmla="*/ 7768994 w 12192000"/>
              <a:gd name="connsiteY74" fmla="*/ 1855721 h 3482342"/>
              <a:gd name="connsiteX75" fmla="*/ 7618027 w 12192000"/>
              <a:gd name="connsiteY75" fmla="*/ 1830959 h 3482342"/>
              <a:gd name="connsiteX76" fmla="*/ 7449425 w 12192000"/>
              <a:gd name="connsiteY76" fmla="*/ 1810910 h 3482342"/>
              <a:gd name="connsiteX77" fmla="*/ 7342915 w 12192000"/>
              <a:gd name="connsiteY77" fmla="*/ 1819827 h 3482342"/>
              <a:gd name="connsiteX78" fmla="*/ 7255191 w 12192000"/>
              <a:gd name="connsiteY78" fmla="*/ 1834354 h 3482342"/>
              <a:gd name="connsiteX79" fmla="*/ 7131205 w 12192000"/>
              <a:gd name="connsiteY79" fmla="*/ 1845557 h 3482342"/>
              <a:gd name="connsiteX80" fmla="*/ 6941837 w 12192000"/>
              <a:gd name="connsiteY80" fmla="*/ 1840640 h 3482342"/>
              <a:gd name="connsiteX81" fmla="*/ 6837145 w 12192000"/>
              <a:gd name="connsiteY81" fmla="*/ 1870724 h 3482342"/>
              <a:gd name="connsiteX82" fmla="*/ 6753991 w 12192000"/>
              <a:gd name="connsiteY82" fmla="*/ 1860969 h 3482342"/>
              <a:gd name="connsiteX83" fmla="*/ 6727754 w 12192000"/>
              <a:gd name="connsiteY83" fmla="*/ 1882372 h 3482342"/>
              <a:gd name="connsiteX84" fmla="*/ 6723371 w 12192000"/>
              <a:gd name="connsiteY84" fmla="*/ 1886494 h 3482342"/>
              <a:gd name="connsiteX85" fmla="*/ 6702779 w 12192000"/>
              <a:gd name="connsiteY85" fmla="*/ 1893601 h 3482342"/>
              <a:gd name="connsiteX86" fmla="*/ 6686657 w 12192000"/>
              <a:gd name="connsiteY86" fmla="*/ 1907344 h 3482342"/>
              <a:gd name="connsiteX87" fmla="*/ 6651330 w 12192000"/>
              <a:gd name="connsiteY87" fmla="*/ 1922921 h 3482342"/>
              <a:gd name="connsiteX88" fmla="*/ 6622958 w 12192000"/>
              <a:gd name="connsiteY88" fmla="*/ 1936255 h 3482342"/>
              <a:gd name="connsiteX89" fmla="*/ 6522602 w 12192000"/>
              <a:gd name="connsiteY89" fmla="*/ 1954133 h 3482342"/>
              <a:gd name="connsiteX90" fmla="*/ 6444344 w 12192000"/>
              <a:gd name="connsiteY90" fmla="*/ 1969663 h 3482342"/>
              <a:gd name="connsiteX91" fmla="*/ 6409626 w 12192000"/>
              <a:gd name="connsiteY91" fmla="*/ 1978846 h 3482342"/>
              <a:gd name="connsiteX92" fmla="*/ 6333446 w 12192000"/>
              <a:gd name="connsiteY92" fmla="*/ 1997163 h 3482342"/>
              <a:gd name="connsiteX93" fmla="*/ 6294933 w 12192000"/>
              <a:gd name="connsiteY93" fmla="*/ 2019412 h 3482342"/>
              <a:gd name="connsiteX94" fmla="*/ 6238719 w 12192000"/>
              <a:gd name="connsiteY94" fmla="*/ 2042547 h 3482342"/>
              <a:gd name="connsiteX95" fmla="*/ 6187205 w 12192000"/>
              <a:gd name="connsiteY95" fmla="*/ 2060048 h 3482342"/>
              <a:gd name="connsiteX96" fmla="*/ 6138780 w 12192000"/>
              <a:gd name="connsiteY96" fmla="*/ 2081918 h 3482342"/>
              <a:gd name="connsiteX97" fmla="*/ 6120125 w 12192000"/>
              <a:gd name="connsiteY97" fmla="*/ 2109475 h 3482342"/>
              <a:gd name="connsiteX98" fmla="*/ 6056576 w 12192000"/>
              <a:gd name="connsiteY98" fmla="*/ 2120066 h 3482342"/>
              <a:gd name="connsiteX99" fmla="*/ 5993794 w 12192000"/>
              <a:gd name="connsiteY99" fmla="*/ 2122569 h 3482342"/>
              <a:gd name="connsiteX100" fmla="*/ 5943601 w 12192000"/>
              <a:gd name="connsiteY100" fmla="*/ 2137719 h 3482342"/>
              <a:gd name="connsiteX101" fmla="*/ 5898141 w 12192000"/>
              <a:gd name="connsiteY101" fmla="*/ 2144806 h 3482342"/>
              <a:gd name="connsiteX102" fmla="*/ 5855337 w 12192000"/>
              <a:gd name="connsiteY102" fmla="*/ 2137719 h 3482342"/>
              <a:gd name="connsiteX103" fmla="*/ 5817682 w 12192000"/>
              <a:gd name="connsiteY103" fmla="*/ 2157358 h 3482342"/>
              <a:gd name="connsiteX104" fmla="*/ 5735300 w 12192000"/>
              <a:gd name="connsiteY104" fmla="*/ 2158902 h 3482342"/>
              <a:gd name="connsiteX105" fmla="*/ 5591469 w 12192000"/>
              <a:gd name="connsiteY105" fmla="*/ 2178389 h 3482342"/>
              <a:gd name="connsiteX106" fmla="*/ 5505818 w 12192000"/>
              <a:gd name="connsiteY106" fmla="*/ 2194207 h 3482342"/>
              <a:gd name="connsiteX107" fmla="*/ 5452860 w 12192000"/>
              <a:gd name="connsiteY107" fmla="*/ 2180085 h 3482342"/>
              <a:gd name="connsiteX108" fmla="*/ 5414282 w 12192000"/>
              <a:gd name="connsiteY108" fmla="*/ 2183070 h 3482342"/>
              <a:gd name="connsiteX109" fmla="*/ 5368369 w 12192000"/>
              <a:gd name="connsiteY109" fmla="*/ 2204272 h 3482342"/>
              <a:gd name="connsiteX110" fmla="*/ 5336354 w 12192000"/>
              <a:gd name="connsiteY110" fmla="*/ 2218920 h 3482342"/>
              <a:gd name="connsiteX111" fmla="*/ 5291263 w 12192000"/>
              <a:gd name="connsiteY111" fmla="*/ 2239182 h 3482342"/>
              <a:gd name="connsiteX112" fmla="*/ 5255152 w 12192000"/>
              <a:gd name="connsiteY112" fmla="*/ 2247164 h 3482342"/>
              <a:gd name="connsiteX113" fmla="*/ 5233796 w 12192000"/>
              <a:gd name="connsiteY113" fmla="*/ 2268260 h 3482342"/>
              <a:gd name="connsiteX114" fmla="*/ 5212786 w 12192000"/>
              <a:gd name="connsiteY114" fmla="*/ 2296592 h 3482342"/>
              <a:gd name="connsiteX115" fmla="*/ 5173523 w 12192000"/>
              <a:gd name="connsiteY115" fmla="*/ 2309057 h 3482342"/>
              <a:gd name="connsiteX116" fmla="*/ 5123830 w 12192000"/>
              <a:gd name="connsiteY116" fmla="*/ 2307070 h 3482342"/>
              <a:gd name="connsiteX117" fmla="*/ 5065426 w 12192000"/>
              <a:gd name="connsiteY117" fmla="*/ 2324076 h 3482342"/>
              <a:gd name="connsiteX118" fmla="*/ 4975908 w 12192000"/>
              <a:gd name="connsiteY118" fmla="*/ 2364128 h 3482342"/>
              <a:gd name="connsiteX119" fmla="*/ 4913723 w 12192000"/>
              <a:gd name="connsiteY119" fmla="*/ 2385265 h 3482342"/>
              <a:gd name="connsiteX120" fmla="*/ 4746485 w 12192000"/>
              <a:gd name="connsiteY120" fmla="*/ 2451769 h 3482342"/>
              <a:gd name="connsiteX121" fmla="*/ 4681588 w 12192000"/>
              <a:gd name="connsiteY121" fmla="*/ 2467494 h 3482342"/>
              <a:gd name="connsiteX122" fmla="*/ 1783655 w 12192000"/>
              <a:gd name="connsiteY122" fmla="*/ 3163860 h 3482342"/>
              <a:gd name="connsiteX123" fmla="*/ 1325955 w 12192000"/>
              <a:gd name="connsiteY123" fmla="*/ 3176692 h 3482342"/>
              <a:gd name="connsiteX124" fmla="*/ 1190384 w 12192000"/>
              <a:gd name="connsiteY124" fmla="*/ 3203504 h 3482342"/>
              <a:gd name="connsiteX125" fmla="*/ 1094537 w 12192000"/>
              <a:gd name="connsiteY125" fmla="*/ 3229469 h 3482342"/>
              <a:gd name="connsiteX126" fmla="*/ 779276 w 12192000"/>
              <a:gd name="connsiteY126" fmla="*/ 3327290 h 3482342"/>
              <a:gd name="connsiteX127" fmla="*/ 600378 w 12192000"/>
              <a:gd name="connsiteY127" fmla="*/ 3335250 h 3482342"/>
              <a:gd name="connsiteX128" fmla="*/ 493457 w 12192000"/>
              <a:gd name="connsiteY128" fmla="*/ 3365044 h 3482342"/>
              <a:gd name="connsiteX129" fmla="*/ 349402 w 12192000"/>
              <a:gd name="connsiteY129" fmla="*/ 3380897 h 3482342"/>
              <a:gd name="connsiteX130" fmla="*/ 192183 w 12192000"/>
              <a:gd name="connsiteY130" fmla="*/ 3460075 h 3482342"/>
              <a:gd name="connsiteX131" fmla="*/ 46713 w 12192000"/>
              <a:gd name="connsiteY131" fmla="*/ 3462986 h 3482342"/>
              <a:gd name="connsiteX132" fmla="*/ 2765 w 12192000"/>
              <a:gd name="connsiteY132" fmla="*/ 3480770 h 3482342"/>
              <a:gd name="connsiteX133" fmla="*/ 0 w 12192000"/>
              <a:gd name="connsiteY133" fmla="*/ 3482342 h 3482342"/>
              <a:gd name="connsiteX134" fmla="*/ 0 w 12192000"/>
              <a:gd name="connsiteY134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405286 w 12192000"/>
              <a:gd name="connsiteY16" fmla="*/ 849086 h 3482342"/>
              <a:gd name="connsiteX17" fmla="*/ 11338523 w 12192000"/>
              <a:gd name="connsiteY17" fmla="*/ 852810 h 3482342"/>
              <a:gd name="connsiteX18" fmla="*/ 11313493 w 12192000"/>
              <a:gd name="connsiteY18" fmla="*/ 880860 h 3482342"/>
              <a:gd name="connsiteX19" fmla="*/ 11228040 w 12192000"/>
              <a:gd name="connsiteY19" fmla="*/ 958953 h 3482342"/>
              <a:gd name="connsiteX20" fmla="*/ 11196987 w 12192000"/>
              <a:gd name="connsiteY20" fmla="*/ 1000897 h 3482342"/>
              <a:gd name="connsiteX21" fmla="*/ 11193568 w 12192000"/>
              <a:gd name="connsiteY21" fmla="*/ 1039464 h 3482342"/>
              <a:gd name="connsiteX22" fmla="*/ 11175804 w 12192000"/>
              <a:gd name="connsiteY22" fmla="*/ 1067977 h 3482342"/>
              <a:gd name="connsiteX23" fmla="*/ 11133438 w 12192000"/>
              <a:gd name="connsiteY23" fmla="*/ 1106812 h 3482342"/>
              <a:gd name="connsiteX24" fmla="*/ 11120819 w 12192000"/>
              <a:gd name="connsiteY24" fmla="*/ 1126133 h 3482342"/>
              <a:gd name="connsiteX25" fmla="*/ 11071654 w 12192000"/>
              <a:gd name="connsiteY25" fmla="*/ 1177422 h 3482342"/>
              <a:gd name="connsiteX26" fmla="*/ 11028687 w 12192000"/>
              <a:gd name="connsiteY26" fmla="*/ 1199018 h 3482342"/>
              <a:gd name="connsiteX27" fmla="*/ 10974565 w 12192000"/>
              <a:gd name="connsiteY27" fmla="*/ 1226849 h 3482342"/>
              <a:gd name="connsiteX28" fmla="*/ 10960443 w 12192000"/>
              <a:gd name="connsiteY28" fmla="*/ 1244502 h 3482342"/>
              <a:gd name="connsiteX29" fmla="*/ 10879242 w 12192000"/>
              <a:gd name="connsiteY29" fmla="*/ 1269215 h 3482342"/>
              <a:gd name="connsiteX30" fmla="*/ 10850998 w 12192000"/>
              <a:gd name="connsiteY30" fmla="*/ 1269215 h 3482342"/>
              <a:gd name="connsiteX31" fmla="*/ 10815658 w 12192000"/>
              <a:gd name="connsiteY31" fmla="*/ 1287849 h 3482342"/>
              <a:gd name="connsiteX32" fmla="*/ 10723900 w 12192000"/>
              <a:gd name="connsiteY32" fmla="*/ 1318642 h 3482342"/>
              <a:gd name="connsiteX33" fmla="*/ 10699186 w 12192000"/>
              <a:gd name="connsiteY33" fmla="*/ 1322173 h 3482342"/>
              <a:gd name="connsiteX34" fmla="*/ 10676375 w 12192000"/>
              <a:gd name="connsiteY34" fmla="*/ 1342640 h 3482342"/>
              <a:gd name="connsiteX35" fmla="*/ 10636304 w 12192000"/>
              <a:gd name="connsiteY35" fmla="*/ 1342641 h 3482342"/>
              <a:gd name="connsiteX36" fmla="*/ 10603863 w 12192000"/>
              <a:gd name="connsiteY36" fmla="*/ 1346886 h 3482342"/>
              <a:gd name="connsiteX37" fmla="*/ 10573203 w 12192000"/>
              <a:gd name="connsiteY37" fmla="*/ 1351996 h 3482342"/>
              <a:gd name="connsiteX38" fmla="*/ 10547375 w 12192000"/>
              <a:gd name="connsiteY38" fmla="*/ 1375130 h 3482342"/>
              <a:gd name="connsiteX39" fmla="*/ 10513263 w 12192000"/>
              <a:gd name="connsiteY39" fmla="*/ 1371939 h 3482342"/>
              <a:gd name="connsiteX40" fmla="*/ 10487356 w 12192000"/>
              <a:gd name="connsiteY40" fmla="*/ 1385722 h 3482342"/>
              <a:gd name="connsiteX41" fmla="*/ 10464012 w 12192000"/>
              <a:gd name="connsiteY41" fmla="*/ 1391778 h 3482342"/>
              <a:gd name="connsiteX42" fmla="*/ 10439694 w 12192000"/>
              <a:gd name="connsiteY42" fmla="*/ 1406905 h 3482342"/>
              <a:gd name="connsiteX43" fmla="*/ 10405409 w 12192000"/>
              <a:gd name="connsiteY43" fmla="*/ 1422789 h 3482342"/>
              <a:gd name="connsiteX44" fmla="*/ 10370530 w 12192000"/>
              <a:gd name="connsiteY44" fmla="*/ 1441596 h 3482342"/>
              <a:gd name="connsiteX45" fmla="*/ 10300239 w 12192000"/>
              <a:gd name="connsiteY45" fmla="*/ 1456332 h 3482342"/>
              <a:gd name="connsiteX46" fmla="*/ 10264922 w 12192000"/>
              <a:gd name="connsiteY46" fmla="*/ 1472107 h 3482342"/>
              <a:gd name="connsiteX47" fmla="*/ 10229629 w 12192000"/>
              <a:gd name="connsiteY47" fmla="*/ 1470454 h 3482342"/>
              <a:gd name="connsiteX48" fmla="*/ 10201385 w 12192000"/>
              <a:gd name="connsiteY48" fmla="*/ 1477515 h 3482342"/>
              <a:gd name="connsiteX49" fmla="*/ 10151958 w 12192000"/>
              <a:gd name="connsiteY49" fmla="*/ 1477515 h 3482342"/>
              <a:gd name="connsiteX50" fmla="*/ 10120184 w 12192000"/>
              <a:gd name="connsiteY50" fmla="*/ 1466924 h 3482342"/>
              <a:gd name="connsiteX51" fmla="*/ 10081348 w 12192000"/>
              <a:gd name="connsiteY51" fmla="*/ 1481046 h 3482342"/>
              <a:gd name="connsiteX52" fmla="*/ 10058690 w 12192000"/>
              <a:gd name="connsiteY52" fmla="*/ 1474888 h 3482342"/>
              <a:gd name="connsiteX53" fmla="*/ 10004424 w 12192000"/>
              <a:gd name="connsiteY53" fmla="*/ 1489801 h 3482342"/>
              <a:gd name="connsiteX54" fmla="*/ 9999951 w 12192000"/>
              <a:gd name="connsiteY54" fmla="*/ 1499127 h 3482342"/>
              <a:gd name="connsiteX55" fmla="*/ 9845462 w 12192000"/>
              <a:gd name="connsiteY55" fmla="*/ 1548192 h 3482342"/>
              <a:gd name="connsiteX56" fmla="*/ 9736156 w 12192000"/>
              <a:gd name="connsiteY56" fmla="*/ 1581928 h 3482342"/>
              <a:gd name="connsiteX57" fmla="*/ 9693355 w 12192000"/>
              <a:gd name="connsiteY57" fmla="*/ 1602632 h 3482342"/>
              <a:gd name="connsiteX58" fmla="*/ 9664242 w 12192000"/>
              <a:gd name="connsiteY58" fmla="*/ 1622075 h 3482342"/>
              <a:gd name="connsiteX59" fmla="*/ 9579195 w 12192000"/>
              <a:gd name="connsiteY59" fmla="*/ 1648017 h 3482342"/>
              <a:gd name="connsiteX60" fmla="*/ 9433652 w 12192000"/>
              <a:gd name="connsiteY60" fmla="*/ 1681174 h 3482342"/>
              <a:gd name="connsiteX61" fmla="*/ 9403775 w 12192000"/>
              <a:gd name="connsiteY61" fmla="*/ 1690403 h 3482342"/>
              <a:gd name="connsiteX62" fmla="*/ 9382503 w 12192000"/>
              <a:gd name="connsiteY62" fmla="*/ 1706957 h 3482342"/>
              <a:gd name="connsiteX63" fmla="*/ 9381410 w 12192000"/>
              <a:gd name="connsiteY63" fmla="*/ 1718312 h 3482342"/>
              <a:gd name="connsiteX64" fmla="*/ 9365685 w 12192000"/>
              <a:gd name="connsiteY64" fmla="*/ 1724772 h 3482342"/>
              <a:gd name="connsiteX65" fmla="*/ 9278020 w 12192000"/>
              <a:gd name="connsiteY65" fmla="*/ 1741161 h 3482342"/>
              <a:gd name="connsiteX66" fmla="*/ 9217145 w 12192000"/>
              <a:gd name="connsiteY66" fmla="*/ 1771195 h 3482342"/>
              <a:gd name="connsiteX67" fmla="*/ 8955875 w 12192000"/>
              <a:gd name="connsiteY67" fmla="*/ 1796806 h 3482342"/>
              <a:gd name="connsiteX68" fmla="*/ 8648415 w 12192000"/>
              <a:gd name="connsiteY68" fmla="*/ 1878623 h 3482342"/>
              <a:gd name="connsiteX69" fmla="*/ 8538519 w 12192000"/>
              <a:gd name="connsiteY69" fmla="*/ 1894114 h 3482342"/>
              <a:gd name="connsiteX70" fmla="*/ 8506541 w 12192000"/>
              <a:gd name="connsiteY70" fmla="*/ 1905955 h 3482342"/>
              <a:gd name="connsiteX71" fmla="*/ 8236214 w 12192000"/>
              <a:gd name="connsiteY71" fmla="*/ 1909725 h 3482342"/>
              <a:gd name="connsiteX72" fmla="*/ 8132104 w 12192000"/>
              <a:gd name="connsiteY72" fmla="*/ 1895727 h 3482342"/>
              <a:gd name="connsiteX73" fmla="*/ 7918078 w 12192000"/>
              <a:gd name="connsiteY73" fmla="*/ 1862668 h 3482342"/>
              <a:gd name="connsiteX74" fmla="*/ 7817899 w 12192000"/>
              <a:gd name="connsiteY74" fmla="*/ 1862176 h 3482342"/>
              <a:gd name="connsiteX75" fmla="*/ 7768994 w 12192000"/>
              <a:gd name="connsiteY75" fmla="*/ 1855721 h 3482342"/>
              <a:gd name="connsiteX76" fmla="*/ 7618027 w 12192000"/>
              <a:gd name="connsiteY76" fmla="*/ 1830959 h 3482342"/>
              <a:gd name="connsiteX77" fmla="*/ 7449425 w 12192000"/>
              <a:gd name="connsiteY77" fmla="*/ 1810910 h 3482342"/>
              <a:gd name="connsiteX78" fmla="*/ 7342915 w 12192000"/>
              <a:gd name="connsiteY78" fmla="*/ 1819827 h 3482342"/>
              <a:gd name="connsiteX79" fmla="*/ 7255191 w 12192000"/>
              <a:gd name="connsiteY79" fmla="*/ 1834354 h 3482342"/>
              <a:gd name="connsiteX80" fmla="*/ 7131205 w 12192000"/>
              <a:gd name="connsiteY80" fmla="*/ 1845557 h 3482342"/>
              <a:gd name="connsiteX81" fmla="*/ 6941837 w 12192000"/>
              <a:gd name="connsiteY81" fmla="*/ 1840640 h 3482342"/>
              <a:gd name="connsiteX82" fmla="*/ 6837145 w 12192000"/>
              <a:gd name="connsiteY82" fmla="*/ 1870724 h 3482342"/>
              <a:gd name="connsiteX83" fmla="*/ 6753991 w 12192000"/>
              <a:gd name="connsiteY83" fmla="*/ 1860969 h 3482342"/>
              <a:gd name="connsiteX84" fmla="*/ 6727754 w 12192000"/>
              <a:gd name="connsiteY84" fmla="*/ 1882372 h 3482342"/>
              <a:gd name="connsiteX85" fmla="*/ 6723371 w 12192000"/>
              <a:gd name="connsiteY85" fmla="*/ 1886494 h 3482342"/>
              <a:gd name="connsiteX86" fmla="*/ 6702779 w 12192000"/>
              <a:gd name="connsiteY86" fmla="*/ 1893601 h 3482342"/>
              <a:gd name="connsiteX87" fmla="*/ 6686657 w 12192000"/>
              <a:gd name="connsiteY87" fmla="*/ 1907344 h 3482342"/>
              <a:gd name="connsiteX88" fmla="*/ 6651330 w 12192000"/>
              <a:gd name="connsiteY88" fmla="*/ 1922921 h 3482342"/>
              <a:gd name="connsiteX89" fmla="*/ 6622958 w 12192000"/>
              <a:gd name="connsiteY89" fmla="*/ 1936255 h 3482342"/>
              <a:gd name="connsiteX90" fmla="*/ 6522602 w 12192000"/>
              <a:gd name="connsiteY90" fmla="*/ 1954133 h 3482342"/>
              <a:gd name="connsiteX91" fmla="*/ 6444344 w 12192000"/>
              <a:gd name="connsiteY91" fmla="*/ 1969663 h 3482342"/>
              <a:gd name="connsiteX92" fmla="*/ 6409626 w 12192000"/>
              <a:gd name="connsiteY92" fmla="*/ 1978846 h 3482342"/>
              <a:gd name="connsiteX93" fmla="*/ 6333446 w 12192000"/>
              <a:gd name="connsiteY93" fmla="*/ 1997163 h 3482342"/>
              <a:gd name="connsiteX94" fmla="*/ 6294933 w 12192000"/>
              <a:gd name="connsiteY94" fmla="*/ 2019412 h 3482342"/>
              <a:gd name="connsiteX95" fmla="*/ 6238719 w 12192000"/>
              <a:gd name="connsiteY95" fmla="*/ 2042547 h 3482342"/>
              <a:gd name="connsiteX96" fmla="*/ 6187205 w 12192000"/>
              <a:gd name="connsiteY96" fmla="*/ 2060048 h 3482342"/>
              <a:gd name="connsiteX97" fmla="*/ 6138780 w 12192000"/>
              <a:gd name="connsiteY97" fmla="*/ 2081918 h 3482342"/>
              <a:gd name="connsiteX98" fmla="*/ 6120125 w 12192000"/>
              <a:gd name="connsiteY98" fmla="*/ 2109475 h 3482342"/>
              <a:gd name="connsiteX99" fmla="*/ 6056576 w 12192000"/>
              <a:gd name="connsiteY99" fmla="*/ 2120066 h 3482342"/>
              <a:gd name="connsiteX100" fmla="*/ 5993794 w 12192000"/>
              <a:gd name="connsiteY100" fmla="*/ 2122569 h 3482342"/>
              <a:gd name="connsiteX101" fmla="*/ 5943601 w 12192000"/>
              <a:gd name="connsiteY101" fmla="*/ 2137719 h 3482342"/>
              <a:gd name="connsiteX102" fmla="*/ 5898141 w 12192000"/>
              <a:gd name="connsiteY102" fmla="*/ 2144806 h 3482342"/>
              <a:gd name="connsiteX103" fmla="*/ 5855337 w 12192000"/>
              <a:gd name="connsiteY103" fmla="*/ 2137719 h 3482342"/>
              <a:gd name="connsiteX104" fmla="*/ 5817682 w 12192000"/>
              <a:gd name="connsiteY104" fmla="*/ 2157358 h 3482342"/>
              <a:gd name="connsiteX105" fmla="*/ 5735300 w 12192000"/>
              <a:gd name="connsiteY105" fmla="*/ 2158902 h 3482342"/>
              <a:gd name="connsiteX106" fmla="*/ 5591469 w 12192000"/>
              <a:gd name="connsiteY106" fmla="*/ 2178389 h 3482342"/>
              <a:gd name="connsiteX107" fmla="*/ 5505818 w 12192000"/>
              <a:gd name="connsiteY107" fmla="*/ 2194207 h 3482342"/>
              <a:gd name="connsiteX108" fmla="*/ 5452860 w 12192000"/>
              <a:gd name="connsiteY108" fmla="*/ 2180085 h 3482342"/>
              <a:gd name="connsiteX109" fmla="*/ 5414282 w 12192000"/>
              <a:gd name="connsiteY109" fmla="*/ 2183070 h 3482342"/>
              <a:gd name="connsiteX110" fmla="*/ 5368369 w 12192000"/>
              <a:gd name="connsiteY110" fmla="*/ 2204272 h 3482342"/>
              <a:gd name="connsiteX111" fmla="*/ 5336354 w 12192000"/>
              <a:gd name="connsiteY111" fmla="*/ 2218920 h 3482342"/>
              <a:gd name="connsiteX112" fmla="*/ 5291263 w 12192000"/>
              <a:gd name="connsiteY112" fmla="*/ 2239182 h 3482342"/>
              <a:gd name="connsiteX113" fmla="*/ 5255152 w 12192000"/>
              <a:gd name="connsiteY113" fmla="*/ 2247164 h 3482342"/>
              <a:gd name="connsiteX114" fmla="*/ 5233796 w 12192000"/>
              <a:gd name="connsiteY114" fmla="*/ 2268260 h 3482342"/>
              <a:gd name="connsiteX115" fmla="*/ 5212786 w 12192000"/>
              <a:gd name="connsiteY115" fmla="*/ 2296592 h 3482342"/>
              <a:gd name="connsiteX116" fmla="*/ 5173523 w 12192000"/>
              <a:gd name="connsiteY116" fmla="*/ 2309057 h 3482342"/>
              <a:gd name="connsiteX117" fmla="*/ 5123830 w 12192000"/>
              <a:gd name="connsiteY117" fmla="*/ 2307070 h 3482342"/>
              <a:gd name="connsiteX118" fmla="*/ 5065426 w 12192000"/>
              <a:gd name="connsiteY118" fmla="*/ 2324076 h 3482342"/>
              <a:gd name="connsiteX119" fmla="*/ 4975908 w 12192000"/>
              <a:gd name="connsiteY119" fmla="*/ 2364128 h 3482342"/>
              <a:gd name="connsiteX120" fmla="*/ 4913723 w 12192000"/>
              <a:gd name="connsiteY120" fmla="*/ 2385265 h 3482342"/>
              <a:gd name="connsiteX121" fmla="*/ 4746485 w 12192000"/>
              <a:gd name="connsiteY121" fmla="*/ 2451769 h 3482342"/>
              <a:gd name="connsiteX122" fmla="*/ 4681588 w 12192000"/>
              <a:gd name="connsiteY122" fmla="*/ 2467494 h 3482342"/>
              <a:gd name="connsiteX123" fmla="*/ 1783655 w 12192000"/>
              <a:gd name="connsiteY123" fmla="*/ 3163860 h 3482342"/>
              <a:gd name="connsiteX124" fmla="*/ 1325955 w 12192000"/>
              <a:gd name="connsiteY124" fmla="*/ 3176692 h 3482342"/>
              <a:gd name="connsiteX125" fmla="*/ 1190384 w 12192000"/>
              <a:gd name="connsiteY125" fmla="*/ 3203504 h 3482342"/>
              <a:gd name="connsiteX126" fmla="*/ 1094537 w 12192000"/>
              <a:gd name="connsiteY126" fmla="*/ 3229469 h 3482342"/>
              <a:gd name="connsiteX127" fmla="*/ 779276 w 12192000"/>
              <a:gd name="connsiteY127" fmla="*/ 3327290 h 3482342"/>
              <a:gd name="connsiteX128" fmla="*/ 600378 w 12192000"/>
              <a:gd name="connsiteY128" fmla="*/ 3335250 h 3482342"/>
              <a:gd name="connsiteX129" fmla="*/ 493457 w 12192000"/>
              <a:gd name="connsiteY129" fmla="*/ 3365044 h 3482342"/>
              <a:gd name="connsiteX130" fmla="*/ 349402 w 12192000"/>
              <a:gd name="connsiteY130" fmla="*/ 3380897 h 3482342"/>
              <a:gd name="connsiteX131" fmla="*/ 192183 w 12192000"/>
              <a:gd name="connsiteY131" fmla="*/ 3460075 h 3482342"/>
              <a:gd name="connsiteX132" fmla="*/ 46713 w 12192000"/>
              <a:gd name="connsiteY132" fmla="*/ 3462986 h 3482342"/>
              <a:gd name="connsiteX133" fmla="*/ 2765 w 12192000"/>
              <a:gd name="connsiteY133" fmla="*/ 3480770 h 3482342"/>
              <a:gd name="connsiteX134" fmla="*/ 0 w 12192000"/>
              <a:gd name="connsiteY134" fmla="*/ 3482342 h 3482342"/>
              <a:gd name="connsiteX135" fmla="*/ 0 w 12192000"/>
              <a:gd name="connsiteY135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601229 w 12192000"/>
              <a:gd name="connsiteY15" fmla="*/ 785537 h 3482342"/>
              <a:gd name="connsiteX16" fmla="*/ 11501920 w 12192000"/>
              <a:gd name="connsiteY16" fmla="*/ 813109 h 3482342"/>
              <a:gd name="connsiteX17" fmla="*/ 11405286 w 12192000"/>
              <a:gd name="connsiteY17" fmla="*/ 849086 h 3482342"/>
              <a:gd name="connsiteX18" fmla="*/ 11338523 w 12192000"/>
              <a:gd name="connsiteY18" fmla="*/ 852810 h 3482342"/>
              <a:gd name="connsiteX19" fmla="*/ 11313493 w 12192000"/>
              <a:gd name="connsiteY19" fmla="*/ 880860 h 3482342"/>
              <a:gd name="connsiteX20" fmla="*/ 11228040 w 12192000"/>
              <a:gd name="connsiteY20" fmla="*/ 958953 h 3482342"/>
              <a:gd name="connsiteX21" fmla="*/ 11196987 w 12192000"/>
              <a:gd name="connsiteY21" fmla="*/ 1000897 h 3482342"/>
              <a:gd name="connsiteX22" fmla="*/ 11193568 w 12192000"/>
              <a:gd name="connsiteY22" fmla="*/ 1039464 h 3482342"/>
              <a:gd name="connsiteX23" fmla="*/ 11175804 w 12192000"/>
              <a:gd name="connsiteY23" fmla="*/ 1067977 h 3482342"/>
              <a:gd name="connsiteX24" fmla="*/ 11133438 w 12192000"/>
              <a:gd name="connsiteY24" fmla="*/ 1106812 h 3482342"/>
              <a:gd name="connsiteX25" fmla="*/ 11120819 w 12192000"/>
              <a:gd name="connsiteY25" fmla="*/ 1126133 h 3482342"/>
              <a:gd name="connsiteX26" fmla="*/ 11071654 w 12192000"/>
              <a:gd name="connsiteY26" fmla="*/ 1177422 h 3482342"/>
              <a:gd name="connsiteX27" fmla="*/ 11028687 w 12192000"/>
              <a:gd name="connsiteY27" fmla="*/ 1199018 h 3482342"/>
              <a:gd name="connsiteX28" fmla="*/ 10974565 w 12192000"/>
              <a:gd name="connsiteY28" fmla="*/ 1226849 h 3482342"/>
              <a:gd name="connsiteX29" fmla="*/ 10960443 w 12192000"/>
              <a:gd name="connsiteY29" fmla="*/ 1244502 h 3482342"/>
              <a:gd name="connsiteX30" fmla="*/ 10879242 w 12192000"/>
              <a:gd name="connsiteY30" fmla="*/ 1269215 h 3482342"/>
              <a:gd name="connsiteX31" fmla="*/ 10850998 w 12192000"/>
              <a:gd name="connsiteY31" fmla="*/ 1269215 h 3482342"/>
              <a:gd name="connsiteX32" fmla="*/ 10815658 w 12192000"/>
              <a:gd name="connsiteY32" fmla="*/ 1287849 h 3482342"/>
              <a:gd name="connsiteX33" fmla="*/ 10723900 w 12192000"/>
              <a:gd name="connsiteY33" fmla="*/ 1318642 h 3482342"/>
              <a:gd name="connsiteX34" fmla="*/ 10699186 w 12192000"/>
              <a:gd name="connsiteY34" fmla="*/ 1322173 h 3482342"/>
              <a:gd name="connsiteX35" fmla="*/ 10676375 w 12192000"/>
              <a:gd name="connsiteY35" fmla="*/ 1342640 h 3482342"/>
              <a:gd name="connsiteX36" fmla="*/ 10636304 w 12192000"/>
              <a:gd name="connsiteY36" fmla="*/ 1342641 h 3482342"/>
              <a:gd name="connsiteX37" fmla="*/ 10603863 w 12192000"/>
              <a:gd name="connsiteY37" fmla="*/ 1346886 h 3482342"/>
              <a:gd name="connsiteX38" fmla="*/ 10573203 w 12192000"/>
              <a:gd name="connsiteY38" fmla="*/ 1351996 h 3482342"/>
              <a:gd name="connsiteX39" fmla="*/ 10547375 w 12192000"/>
              <a:gd name="connsiteY39" fmla="*/ 1375130 h 3482342"/>
              <a:gd name="connsiteX40" fmla="*/ 10513263 w 12192000"/>
              <a:gd name="connsiteY40" fmla="*/ 1371939 h 3482342"/>
              <a:gd name="connsiteX41" fmla="*/ 10487356 w 12192000"/>
              <a:gd name="connsiteY41" fmla="*/ 1385722 h 3482342"/>
              <a:gd name="connsiteX42" fmla="*/ 10464012 w 12192000"/>
              <a:gd name="connsiteY42" fmla="*/ 1391778 h 3482342"/>
              <a:gd name="connsiteX43" fmla="*/ 10439694 w 12192000"/>
              <a:gd name="connsiteY43" fmla="*/ 1406905 h 3482342"/>
              <a:gd name="connsiteX44" fmla="*/ 10405409 w 12192000"/>
              <a:gd name="connsiteY44" fmla="*/ 1422789 h 3482342"/>
              <a:gd name="connsiteX45" fmla="*/ 10370530 w 12192000"/>
              <a:gd name="connsiteY45" fmla="*/ 1441596 h 3482342"/>
              <a:gd name="connsiteX46" fmla="*/ 10300239 w 12192000"/>
              <a:gd name="connsiteY46" fmla="*/ 1456332 h 3482342"/>
              <a:gd name="connsiteX47" fmla="*/ 10264922 w 12192000"/>
              <a:gd name="connsiteY47" fmla="*/ 1472107 h 3482342"/>
              <a:gd name="connsiteX48" fmla="*/ 10229629 w 12192000"/>
              <a:gd name="connsiteY48" fmla="*/ 1470454 h 3482342"/>
              <a:gd name="connsiteX49" fmla="*/ 10201385 w 12192000"/>
              <a:gd name="connsiteY49" fmla="*/ 1477515 h 3482342"/>
              <a:gd name="connsiteX50" fmla="*/ 10151958 w 12192000"/>
              <a:gd name="connsiteY50" fmla="*/ 1477515 h 3482342"/>
              <a:gd name="connsiteX51" fmla="*/ 10120184 w 12192000"/>
              <a:gd name="connsiteY51" fmla="*/ 1466924 h 3482342"/>
              <a:gd name="connsiteX52" fmla="*/ 10081348 w 12192000"/>
              <a:gd name="connsiteY52" fmla="*/ 1481046 h 3482342"/>
              <a:gd name="connsiteX53" fmla="*/ 10058690 w 12192000"/>
              <a:gd name="connsiteY53" fmla="*/ 1474888 h 3482342"/>
              <a:gd name="connsiteX54" fmla="*/ 10004424 w 12192000"/>
              <a:gd name="connsiteY54" fmla="*/ 1489801 h 3482342"/>
              <a:gd name="connsiteX55" fmla="*/ 9999951 w 12192000"/>
              <a:gd name="connsiteY55" fmla="*/ 1499127 h 3482342"/>
              <a:gd name="connsiteX56" fmla="*/ 9845462 w 12192000"/>
              <a:gd name="connsiteY56" fmla="*/ 1548192 h 3482342"/>
              <a:gd name="connsiteX57" fmla="*/ 9736156 w 12192000"/>
              <a:gd name="connsiteY57" fmla="*/ 1581928 h 3482342"/>
              <a:gd name="connsiteX58" fmla="*/ 9693355 w 12192000"/>
              <a:gd name="connsiteY58" fmla="*/ 1602632 h 3482342"/>
              <a:gd name="connsiteX59" fmla="*/ 9664242 w 12192000"/>
              <a:gd name="connsiteY59" fmla="*/ 1622075 h 3482342"/>
              <a:gd name="connsiteX60" fmla="*/ 9579195 w 12192000"/>
              <a:gd name="connsiteY60" fmla="*/ 1648017 h 3482342"/>
              <a:gd name="connsiteX61" fmla="*/ 9433652 w 12192000"/>
              <a:gd name="connsiteY61" fmla="*/ 1681174 h 3482342"/>
              <a:gd name="connsiteX62" fmla="*/ 9403775 w 12192000"/>
              <a:gd name="connsiteY62" fmla="*/ 1690403 h 3482342"/>
              <a:gd name="connsiteX63" fmla="*/ 9382503 w 12192000"/>
              <a:gd name="connsiteY63" fmla="*/ 1706957 h 3482342"/>
              <a:gd name="connsiteX64" fmla="*/ 9381410 w 12192000"/>
              <a:gd name="connsiteY64" fmla="*/ 1718312 h 3482342"/>
              <a:gd name="connsiteX65" fmla="*/ 9365685 w 12192000"/>
              <a:gd name="connsiteY65" fmla="*/ 1724772 h 3482342"/>
              <a:gd name="connsiteX66" fmla="*/ 9278020 w 12192000"/>
              <a:gd name="connsiteY66" fmla="*/ 1741161 h 3482342"/>
              <a:gd name="connsiteX67" fmla="*/ 9217145 w 12192000"/>
              <a:gd name="connsiteY67" fmla="*/ 1771195 h 3482342"/>
              <a:gd name="connsiteX68" fmla="*/ 8955875 w 12192000"/>
              <a:gd name="connsiteY68" fmla="*/ 1796806 h 3482342"/>
              <a:gd name="connsiteX69" fmla="*/ 8648415 w 12192000"/>
              <a:gd name="connsiteY69" fmla="*/ 1878623 h 3482342"/>
              <a:gd name="connsiteX70" fmla="*/ 8538519 w 12192000"/>
              <a:gd name="connsiteY70" fmla="*/ 1894114 h 3482342"/>
              <a:gd name="connsiteX71" fmla="*/ 8506541 w 12192000"/>
              <a:gd name="connsiteY71" fmla="*/ 1905955 h 3482342"/>
              <a:gd name="connsiteX72" fmla="*/ 8236214 w 12192000"/>
              <a:gd name="connsiteY72" fmla="*/ 1909725 h 3482342"/>
              <a:gd name="connsiteX73" fmla="*/ 8132104 w 12192000"/>
              <a:gd name="connsiteY73" fmla="*/ 1895727 h 3482342"/>
              <a:gd name="connsiteX74" fmla="*/ 7918078 w 12192000"/>
              <a:gd name="connsiteY74" fmla="*/ 1862668 h 3482342"/>
              <a:gd name="connsiteX75" fmla="*/ 7817899 w 12192000"/>
              <a:gd name="connsiteY75" fmla="*/ 1862176 h 3482342"/>
              <a:gd name="connsiteX76" fmla="*/ 7768994 w 12192000"/>
              <a:gd name="connsiteY76" fmla="*/ 1855721 h 3482342"/>
              <a:gd name="connsiteX77" fmla="*/ 7618027 w 12192000"/>
              <a:gd name="connsiteY77" fmla="*/ 1830959 h 3482342"/>
              <a:gd name="connsiteX78" fmla="*/ 7449425 w 12192000"/>
              <a:gd name="connsiteY78" fmla="*/ 1810910 h 3482342"/>
              <a:gd name="connsiteX79" fmla="*/ 7342915 w 12192000"/>
              <a:gd name="connsiteY79" fmla="*/ 1819827 h 3482342"/>
              <a:gd name="connsiteX80" fmla="*/ 7255191 w 12192000"/>
              <a:gd name="connsiteY80" fmla="*/ 1834354 h 3482342"/>
              <a:gd name="connsiteX81" fmla="*/ 7131205 w 12192000"/>
              <a:gd name="connsiteY81" fmla="*/ 1845557 h 3482342"/>
              <a:gd name="connsiteX82" fmla="*/ 6941837 w 12192000"/>
              <a:gd name="connsiteY82" fmla="*/ 1840640 h 3482342"/>
              <a:gd name="connsiteX83" fmla="*/ 6837145 w 12192000"/>
              <a:gd name="connsiteY83" fmla="*/ 1870724 h 3482342"/>
              <a:gd name="connsiteX84" fmla="*/ 6753991 w 12192000"/>
              <a:gd name="connsiteY84" fmla="*/ 1860969 h 3482342"/>
              <a:gd name="connsiteX85" fmla="*/ 6727754 w 12192000"/>
              <a:gd name="connsiteY85" fmla="*/ 1882372 h 3482342"/>
              <a:gd name="connsiteX86" fmla="*/ 6723371 w 12192000"/>
              <a:gd name="connsiteY86" fmla="*/ 1886494 h 3482342"/>
              <a:gd name="connsiteX87" fmla="*/ 6702779 w 12192000"/>
              <a:gd name="connsiteY87" fmla="*/ 1893601 h 3482342"/>
              <a:gd name="connsiteX88" fmla="*/ 6686657 w 12192000"/>
              <a:gd name="connsiteY88" fmla="*/ 1907344 h 3482342"/>
              <a:gd name="connsiteX89" fmla="*/ 6651330 w 12192000"/>
              <a:gd name="connsiteY89" fmla="*/ 1922921 h 3482342"/>
              <a:gd name="connsiteX90" fmla="*/ 6622958 w 12192000"/>
              <a:gd name="connsiteY90" fmla="*/ 1936255 h 3482342"/>
              <a:gd name="connsiteX91" fmla="*/ 6522602 w 12192000"/>
              <a:gd name="connsiteY91" fmla="*/ 1954133 h 3482342"/>
              <a:gd name="connsiteX92" fmla="*/ 6444344 w 12192000"/>
              <a:gd name="connsiteY92" fmla="*/ 1969663 h 3482342"/>
              <a:gd name="connsiteX93" fmla="*/ 6409626 w 12192000"/>
              <a:gd name="connsiteY93" fmla="*/ 1978846 h 3482342"/>
              <a:gd name="connsiteX94" fmla="*/ 6333446 w 12192000"/>
              <a:gd name="connsiteY94" fmla="*/ 1997163 h 3482342"/>
              <a:gd name="connsiteX95" fmla="*/ 6294933 w 12192000"/>
              <a:gd name="connsiteY95" fmla="*/ 2019412 h 3482342"/>
              <a:gd name="connsiteX96" fmla="*/ 6238719 w 12192000"/>
              <a:gd name="connsiteY96" fmla="*/ 2042547 h 3482342"/>
              <a:gd name="connsiteX97" fmla="*/ 6187205 w 12192000"/>
              <a:gd name="connsiteY97" fmla="*/ 2060048 h 3482342"/>
              <a:gd name="connsiteX98" fmla="*/ 6138780 w 12192000"/>
              <a:gd name="connsiteY98" fmla="*/ 2081918 h 3482342"/>
              <a:gd name="connsiteX99" fmla="*/ 6120125 w 12192000"/>
              <a:gd name="connsiteY99" fmla="*/ 2109475 h 3482342"/>
              <a:gd name="connsiteX100" fmla="*/ 6056576 w 12192000"/>
              <a:gd name="connsiteY100" fmla="*/ 2120066 h 3482342"/>
              <a:gd name="connsiteX101" fmla="*/ 5993794 w 12192000"/>
              <a:gd name="connsiteY101" fmla="*/ 2122569 h 3482342"/>
              <a:gd name="connsiteX102" fmla="*/ 5943601 w 12192000"/>
              <a:gd name="connsiteY102" fmla="*/ 2137719 h 3482342"/>
              <a:gd name="connsiteX103" fmla="*/ 5898141 w 12192000"/>
              <a:gd name="connsiteY103" fmla="*/ 2144806 h 3482342"/>
              <a:gd name="connsiteX104" fmla="*/ 5855337 w 12192000"/>
              <a:gd name="connsiteY104" fmla="*/ 2137719 h 3482342"/>
              <a:gd name="connsiteX105" fmla="*/ 5817682 w 12192000"/>
              <a:gd name="connsiteY105" fmla="*/ 2157358 h 3482342"/>
              <a:gd name="connsiteX106" fmla="*/ 5735300 w 12192000"/>
              <a:gd name="connsiteY106" fmla="*/ 2158902 h 3482342"/>
              <a:gd name="connsiteX107" fmla="*/ 5591469 w 12192000"/>
              <a:gd name="connsiteY107" fmla="*/ 2178389 h 3482342"/>
              <a:gd name="connsiteX108" fmla="*/ 5505818 w 12192000"/>
              <a:gd name="connsiteY108" fmla="*/ 2194207 h 3482342"/>
              <a:gd name="connsiteX109" fmla="*/ 5452860 w 12192000"/>
              <a:gd name="connsiteY109" fmla="*/ 2180085 h 3482342"/>
              <a:gd name="connsiteX110" fmla="*/ 5414282 w 12192000"/>
              <a:gd name="connsiteY110" fmla="*/ 2183070 h 3482342"/>
              <a:gd name="connsiteX111" fmla="*/ 5368369 w 12192000"/>
              <a:gd name="connsiteY111" fmla="*/ 2204272 h 3482342"/>
              <a:gd name="connsiteX112" fmla="*/ 5336354 w 12192000"/>
              <a:gd name="connsiteY112" fmla="*/ 2218920 h 3482342"/>
              <a:gd name="connsiteX113" fmla="*/ 5291263 w 12192000"/>
              <a:gd name="connsiteY113" fmla="*/ 2239182 h 3482342"/>
              <a:gd name="connsiteX114" fmla="*/ 5255152 w 12192000"/>
              <a:gd name="connsiteY114" fmla="*/ 2247164 h 3482342"/>
              <a:gd name="connsiteX115" fmla="*/ 5233796 w 12192000"/>
              <a:gd name="connsiteY115" fmla="*/ 2268260 h 3482342"/>
              <a:gd name="connsiteX116" fmla="*/ 5212786 w 12192000"/>
              <a:gd name="connsiteY116" fmla="*/ 2296592 h 3482342"/>
              <a:gd name="connsiteX117" fmla="*/ 5173523 w 12192000"/>
              <a:gd name="connsiteY117" fmla="*/ 2309057 h 3482342"/>
              <a:gd name="connsiteX118" fmla="*/ 5123830 w 12192000"/>
              <a:gd name="connsiteY118" fmla="*/ 2307070 h 3482342"/>
              <a:gd name="connsiteX119" fmla="*/ 5065426 w 12192000"/>
              <a:gd name="connsiteY119" fmla="*/ 2324076 h 3482342"/>
              <a:gd name="connsiteX120" fmla="*/ 4975908 w 12192000"/>
              <a:gd name="connsiteY120" fmla="*/ 2364128 h 3482342"/>
              <a:gd name="connsiteX121" fmla="*/ 4913723 w 12192000"/>
              <a:gd name="connsiteY121" fmla="*/ 2385265 h 3482342"/>
              <a:gd name="connsiteX122" fmla="*/ 4746485 w 12192000"/>
              <a:gd name="connsiteY122" fmla="*/ 2451769 h 3482342"/>
              <a:gd name="connsiteX123" fmla="*/ 4681588 w 12192000"/>
              <a:gd name="connsiteY123" fmla="*/ 2467494 h 3482342"/>
              <a:gd name="connsiteX124" fmla="*/ 1783655 w 12192000"/>
              <a:gd name="connsiteY124" fmla="*/ 3163860 h 3482342"/>
              <a:gd name="connsiteX125" fmla="*/ 1325955 w 12192000"/>
              <a:gd name="connsiteY125" fmla="*/ 3176692 h 3482342"/>
              <a:gd name="connsiteX126" fmla="*/ 1190384 w 12192000"/>
              <a:gd name="connsiteY126" fmla="*/ 3203504 h 3482342"/>
              <a:gd name="connsiteX127" fmla="*/ 1094537 w 12192000"/>
              <a:gd name="connsiteY127" fmla="*/ 3229469 h 3482342"/>
              <a:gd name="connsiteX128" fmla="*/ 779276 w 12192000"/>
              <a:gd name="connsiteY128" fmla="*/ 3327290 h 3482342"/>
              <a:gd name="connsiteX129" fmla="*/ 600378 w 12192000"/>
              <a:gd name="connsiteY129" fmla="*/ 3335250 h 3482342"/>
              <a:gd name="connsiteX130" fmla="*/ 493457 w 12192000"/>
              <a:gd name="connsiteY130" fmla="*/ 3365044 h 3482342"/>
              <a:gd name="connsiteX131" fmla="*/ 349402 w 12192000"/>
              <a:gd name="connsiteY131" fmla="*/ 3380897 h 3482342"/>
              <a:gd name="connsiteX132" fmla="*/ 192183 w 12192000"/>
              <a:gd name="connsiteY132" fmla="*/ 3460075 h 3482342"/>
              <a:gd name="connsiteX133" fmla="*/ 46713 w 12192000"/>
              <a:gd name="connsiteY133" fmla="*/ 3462986 h 3482342"/>
              <a:gd name="connsiteX134" fmla="*/ 2765 w 12192000"/>
              <a:gd name="connsiteY134" fmla="*/ 3480770 h 3482342"/>
              <a:gd name="connsiteX135" fmla="*/ 0 w 12192000"/>
              <a:gd name="connsiteY135" fmla="*/ 3482342 h 3482342"/>
              <a:gd name="connsiteX136" fmla="*/ 0 w 12192000"/>
              <a:gd name="connsiteY136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7717 w 12192000"/>
              <a:gd name="connsiteY14" fmla="*/ 746701 h 3482342"/>
              <a:gd name="connsiteX15" fmla="*/ 11656818 w 12192000"/>
              <a:gd name="connsiteY15" fmla="*/ 769062 h 3482342"/>
              <a:gd name="connsiteX16" fmla="*/ 11601229 w 12192000"/>
              <a:gd name="connsiteY16" fmla="*/ 785537 h 3482342"/>
              <a:gd name="connsiteX17" fmla="*/ 11501920 w 12192000"/>
              <a:gd name="connsiteY17" fmla="*/ 813109 h 3482342"/>
              <a:gd name="connsiteX18" fmla="*/ 11405286 w 12192000"/>
              <a:gd name="connsiteY18" fmla="*/ 849086 h 3482342"/>
              <a:gd name="connsiteX19" fmla="*/ 11338523 w 12192000"/>
              <a:gd name="connsiteY19" fmla="*/ 852810 h 3482342"/>
              <a:gd name="connsiteX20" fmla="*/ 11313493 w 12192000"/>
              <a:gd name="connsiteY20" fmla="*/ 880860 h 3482342"/>
              <a:gd name="connsiteX21" fmla="*/ 11228040 w 12192000"/>
              <a:gd name="connsiteY21" fmla="*/ 958953 h 3482342"/>
              <a:gd name="connsiteX22" fmla="*/ 11196987 w 12192000"/>
              <a:gd name="connsiteY22" fmla="*/ 1000897 h 3482342"/>
              <a:gd name="connsiteX23" fmla="*/ 11193568 w 12192000"/>
              <a:gd name="connsiteY23" fmla="*/ 1039464 h 3482342"/>
              <a:gd name="connsiteX24" fmla="*/ 11175804 w 12192000"/>
              <a:gd name="connsiteY24" fmla="*/ 1067977 h 3482342"/>
              <a:gd name="connsiteX25" fmla="*/ 11133438 w 12192000"/>
              <a:gd name="connsiteY25" fmla="*/ 1106812 h 3482342"/>
              <a:gd name="connsiteX26" fmla="*/ 11120819 w 12192000"/>
              <a:gd name="connsiteY26" fmla="*/ 1126133 h 3482342"/>
              <a:gd name="connsiteX27" fmla="*/ 11071654 w 12192000"/>
              <a:gd name="connsiteY27" fmla="*/ 1177422 h 3482342"/>
              <a:gd name="connsiteX28" fmla="*/ 11028687 w 12192000"/>
              <a:gd name="connsiteY28" fmla="*/ 1199018 h 3482342"/>
              <a:gd name="connsiteX29" fmla="*/ 10974565 w 12192000"/>
              <a:gd name="connsiteY29" fmla="*/ 1226849 h 3482342"/>
              <a:gd name="connsiteX30" fmla="*/ 10960443 w 12192000"/>
              <a:gd name="connsiteY30" fmla="*/ 1244502 h 3482342"/>
              <a:gd name="connsiteX31" fmla="*/ 10879242 w 12192000"/>
              <a:gd name="connsiteY31" fmla="*/ 1269215 h 3482342"/>
              <a:gd name="connsiteX32" fmla="*/ 10850998 w 12192000"/>
              <a:gd name="connsiteY32" fmla="*/ 1269215 h 3482342"/>
              <a:gd name="connsiteX33" fmla="*/ 10815658 w 12192000"/>
              <a:gd name="connsiteY33" fmla="*/ 1287849 h 3482342"/>
              <a:gd name="connsiteX34" fmla="*/ 10723900 w 12192000"/>
              <a:gd name="connsiteY34" fmla="*/ 1318642 h 3482342"/>
              <a:gd name="connsiteX35" fmla="*/ 10699186 w 12192000"/>
              <a:gd name="connsiteY35" fmla="*/ 1322173 h 3482342"/>
              <a:gd name="connsiteX36" fmla="*/ 10676375 w 12192000"/>
              <a:gd name="connsiteY36" fmla="*/ 1342640 h 3482342"/>
              <a:gd name="connsiteX37" fmla="*/ 10636304 w 12192000"/>
              <a:gd name="connsiteY37" fmla="*/ 1342641 h 3482342"/>
              <a:gd name="connsiteX38" fmla="*/ 10603863 w 12192000"/>
              <a:gd name="connsiteY38" fmla="*/ 1346886 h 3482342"/>
              <a:gd name="connsiteX39" fmla="*/ 10573203 w 12192000"/>
              <a:gd name="connsiteY39" fmla="*/ 1351996 h 3482342"/>
              <a:gd name="connsiteX40" fmla="*/ 10547375 w 12192000"/>
              <a:gd name="connsiteY40" fmla="*/ 1375130 h 3482342"/>
              <a:gd name="connsiteX41" fmla="*/ 10513263 w 12192000"/>
              <a:gd name="connsiteY41" fmla="*/ 1371939 h 3482342"/>
              <a:gd name="connsiteX42" fmla="*/ 10487356 w 12192000"/>
              <a:gd name="connsiteY42" fmla="*/ 1385722 h 3482342"/>
              <a:gd name="connsiteX43" fmla="*/ 10464012 w 12192000"/>
              <a:gd name="connsiteY43" fmla="*/ 1391778 h 3482342"/>
              <a:gd name="connsiteX44" fmla="*/ 10439694 w 12192000"/>
              <a:gd name="connsiteY44" fmla="*/ 1406905 h 3482342"/>
              <a:gd name="connsiteX45" fmla="*/ 10405409 w 12192000"/>
              <a:gd name="connsiteY45" fmla="*/ 1422789 h 3482342"/>
              <a:gd name="connsiteX46" fmla="*/ 10370530 w 12192000"/>
              <a:gd name="connsiteY46" fmla="*/ 1441596 h 3482342"/>
              <a:gd name="connsiteX47" fmla="*/ 10300239 w 12192000"/>
              <a:gd name="connsiteY47" fmla="*/ 1456332 h 3482342"/>
              <a:gd name="connsiteX48" fmla="*/ 10264922 w 12192000"/>
              <a:gd name="connsiteY48" fmla="*/ 1472107 h 3482342"/>
              <a:gd name="connsiteX49" fmla="*/ 10229629 w 12192000"/>
              <a:gd name="connsiteY49" fmla="*/ 1470454 h 3482342"/>
              <a:gd name="connsiteX50" fmla="*/ 10201385 w 12192000"/>
              <a:gd name="connsiteY50" fmla="*/ 1477515 h 3482342"/>
              <a:gd name="connsiteX51" fmla="*/ 10151958 w 12192000"/>
              <a:gd name="connsiteY51" fmla="*/ 1477515 h 3482342"/>
              <a:gd name="connsiteX52" fmla="*/ 10120184 w 12192000"/>
              <a:gd name="connsiteY52" fmla="*/ 1466924 h 3482342"/>
              <a:gd name="connsiteX53" fmla="*/ 10081348 w 12192000"/>
              <a:gd name="connsiteY53" fmla="*/ 1481046 h 3482342"/>
              <a:gd name="connsiteX54" fmla="*/ 10058690 w 12192000"/>
              <a:gd name="connsiteY54" fmla="*/ 1474888 h 3482342"/>
              <a:gd name="connsiteX55" fmla="*/ 10004424 w 12192000"/>
              <a:gd name="connsiteY55" fmla="*/ 1489801 h 3482342"/>
              <a:gd name="connsiteX56" fmla="*/ 9999951 w 12192000"/>
              <a:gd name="connsiteY56" fmla="*/ 1499127 h 3482342"/>
              <a:gd name="connsiteX57" fmla="*/ 9845462 w 12192000"/>
              <a:gd name="connsiteY57" fmla="*/ 1548192 h 3482342"/>
              <a:gd name="connsiteX58" fmla="*/ 9736156 w 12192000"/>
              <a:gd name="connsiteY58" fmla="*/ 1581928 h 3482342"/>
              <a:gd name="connsiteX59" fmla="*/ 9693355 w 12192000"/>
              <a:gd name="connsiteY59" fmla="*/ 1602632 h 3482342"/>
              <a:gd name="connsiteX60" fmla="*/ 9664242 w 12192000"/>
              <a:gd name="connsiteY60" fmla="*/ 1622075 h 3482342"/>
              <a:gd name="connsiteX61" fmla="*/ 9579195 w 12192000"/>
              <a:gd name="connsiteY61" fmla="*/ 1648017 h 3482342"/>
              <a:gd name="connsiteX62" fmla="*/ 9433652 w 12192000"/>
              <a:gd name="connsiteY62" fmla="*/ 1681174 h 3482342"/>
              <a:gd name="connsiteX63" fmla="*/ 9403775 w 12192000"/>
              <a:gd name="connsiteY63" fmla="*/ 1690403 h 3482342"/>
              <a:gd name="connsiteX64" fmla="*/ 9382503 w 12192000"/>
              <a:gd name="connsiteY64" fmla="*/ 1706957 h 3482342"/>
              <a:gd name="connsiteX65" fmla="*/ 9381410 w 12192000"/>
              <a:gd name="connsiteY65" fmla="*/ 1718312 h 3482342"/>
              <a:gd name="connsiteX66" fmla="*/ 9365685 w 12192000"/>
              <a:gd name="connsiteY66" fmla="*/ 1724772 h 3482342"/>
              <a:gd name="connsiteX67" fmla="*/ 9278020 w 12192000"/>
              <a:gd name="connsiteY67" fmla="*/ 1741161 h 3482342"/>
              <a:gd name="connsiteX68" fmla="*/ 9217145 w 12192000"/>
              <a:gd name="connsiteY68" fmla="*/ 1771195 h 3482342"/>
              <a:gd name="connsiteX69" fmla="*/ 8955875 w 12192000"/>
              <a:gd name="connsiteY69" fmla="*/ 1796806 h 3482342"/>
              <a:gd name="connsiteX70" fmla="*/ 8648415 w 12192000"/>
              <a:gd name="connsiteY70" fmla="*/ 1878623 h 3482342"/>
              <a:gd name="connsiteX71" fmla="*/ 8538519 w 12192000"/>
              <a:gd name="connsiteY71" fmla="*/ 1894114 h 3482342"/>
              <a:gd name="connsiteX72" fmla="*/ 8506541 w 12192000"/>
              <a:gd name="connsiteY72" fmla="*/ 1905955 h 3482342"/>
              <a:gd name="connsiteX73" fmla="*/ 8236214 w 12192000"/>
              <a:gd name="connsiteY73" fmla="*/ 1909725 h 3482342"/>
              <a:gd name="connsiteX74" fmla="*/ 8132104 w 12192000"/>
              <a:gd name="connsiteY74" fmla="*/ 1895727 h 3482342"/>
              <a:gd name="connsiteX75" fmla="*/ 7918078 w 12192000"/>
              <a:gd name="connsiteY75" fmla="*/ 1862668 h 3482342"/>
              <a:gd name="connsiteX76" fmla="*/ 7817899 w 12192000"/>
              <a:gd name="connsiteY76" fmla="*/ 1862176 h 3482342"/>
              <a:gd name="connsiteX77" fmla="*/ 7768994 w 12192000"/>
              <a:gd name="connsiteY77" fmla="*/ 1855721 h 3482342"/>
              <a:gd name="connsiteX78" fmla="*/ 7618027 w 12192000"/>
              <a:gd name="connsiteY78" fmla="*/ 1830959 h 3482342"/>
              <a:gd name="connsiteX79" fmla="*/ 7449425 w 12192000"/>
              <a:gd name="connsiteY79" fmla="*/ 1810910 h 3482342"/>
              <a:gd name="connsiteX80" fmla="*/ 7342915 w 12192000"/>
              <a:gd name="connsiteY80" fmla="*/ 1819827 h 3482342"/>
              <a:gd name="connsiteX81" fmla="*/ 7255191 w 12192000"/>
              <a:gd name="connsiteY81" fmla="*/ 1834354 h 3482342"/>
              <a:gd name="connsiteX82" fmla="*/ 7131205 w 12192000"/>
              <a:gd name="connsiteY82" fmla="*/ 1845557 h 3482342"/>
              <a:gd name="connsiteX83" fmla="*/ 6941837 w 12192000"/>
              <a:gd name="connsiteY83" fmla="*/ 1840640 h 3482342"/>
              <a:gd name="connsiteX84" fmla="*/ 6837145 w 12192000"/>
              <a:gd name="connsiteY84" fmla="*/ 1870724 h 3482342"/>
              <a:gd name="connsiteX85" fmla="*/ 6753991 w 12192000"/>
              <a:gd name="connsiteY85" fmla="*/ 1860969 h 3482342"/>
              <a:gd name="connsiteX86" fmla="*/ 6727754 w 12192000"/>
              <a:gd name="connsiteY86" fmla="*/ 1882372 h 3482342"/>
              <a:gd name="connsiteX87" fmla="*/ 6723371 w 12192000"/>
              <a:gd name="connsiteY87" fmla="*/ 1886494 h 3482342"/>
              <a:gd name="connsiteX88" fmla="*/ 6702779 w 12192000"/>
              <a:gd name="connsiteY88" fmla="*/ 1893601 h 3482342"/>
              <a:gd name="connsiteX89" fmla="*/ 6686657 w 12192000"/>
              <a:gd name="connsiteY89" fmla="*/ 1907344 h 3482342"/>
              <a:gd name="connsiteX90" fmla="*/ 6651330 w 12192000"/>
              <a:gd name="connsiteY90" fmla="*/ 1922921 h 3482342"/>
              <a:gd name="connsiteX91" fmla="*/ 6622958 w 12192000"/>
              <a:gd name="connsiteY91" fmla="*/ 1936255 h 3482342"/>
              <a:gd name="connsiteX92" fmla="*/ 6522602 w 12192000"/>
              <a:gd name="connsiteY92" fmla="*/ 1954133 h 3482342"/>
              <a:gd name="connsiteX93" fmla="*/ 6444344 w 12192000"/>
              <a:gd name="connsiteY93" fmla="*/ 1969663 h 3482342"/>
              <a:gd name="connsiteX94" fmla="*/ 6409626 w 12192000"/>
              <a:gd name="connsiteY94" fmla="*/ 1978846 h 3482342"/>
              <a:gd name="connsiteX95" fmla="*/ 6333446 w 12192000"/>
              <a:gd name="connsiteY95" fmla="*/ 1997163 h 3482342"/>
              <a:gd name="connsiteX96" fmla="*/ 6294933 w 12192000"/>
              <a:gd name="connsiteY96" fmla="*/ 2019412 h 3482342"/>
              <a:gd name="connsiteX97" fmla="*/ 6238719 w 12192000"/>
              <a:gd name="connsiteY97" fmla="*/ 2042547 h 3482342"/>
              <a:gd name="connsiteX98" fmla="*/ 6187205 w 12192000"/>
              <a:gd name="connsiteY98" fmla="*/ 2060048 h 3482342"/>
              <a:gd name="connsiteX99" fmla="*/ 6138780 w 12192000"/>
              <a:gd name="connsiteY99" fmla="*/ 2081918 h 3482342"/>
              <a:gd name="connsiteX100" fmla="*/ 6120125 w 12192000"/>
              <a:gd name="connsiteY100" fmla="*/ 2109475 h 3482342"/>
              <a:gd name="connsiteX101" fmla="*/ 6056576 w 12192000"/>
              <a:gd name="connsiteY101" fmla="*/ 2120066 h 3482342"/>
              <a:gd name="connsiteX102" fmla="*/ 5993794 w 12192000"/>
              <a:gd name="connsiteY102" fmla="*/ 2122569 h 3482342"/>
              <a:gd name="connsiteX103" fmla="*/ 5943601 w 12192000"/>
              <a:gd name="connsiteY103" fmla="*/ 2137719 h 3482342"/>
              <a:gd name="connsiteX104" fmla="*/ 5898141 w 12192000"/>
              <a:gd name="connsiteY104" fmla="*/ 2144806 h 3482342"/>
              <a:gd name="connsiteX105" fmla="*/ 5855337 w 12192000"/>
              <a:gd name="connsiteY105" fmla="*/ 2137719 h 3482342"/>
              <a:gd name="connsiteX106" fmla="*/ 5817682 w 12192000"/>
              <a:gd name="connsiteY106" fmla="*/ 2157358 h 3482342"/>
              <a:gd name="connsiteX107" fmla="*/ 5735300 w 12192000"/>
              <a:gd name="connsiteY107" fmla="*/ 2158902 h 3482342"/>
              <a:gd name="connsiteX108" fmla="*/ 5591469 w 12192000"/>
              <a:gd name="connsiteY108" fmla="*/ 2178389 h 3482342"/>
              <a:gd name="connsiteX109" fmla="*/ 5505818 w 12192000"/>
              <a:gd name="connsiteY109" fmla="*/ 2194207 h 3482342"/>
              <a:gd name="connsiteX110" fmla="*/ 5452860 w 12192000"/>
              <a:gd name="connsiteY110" fmla="*/ 2180085 h 3482342"/>
              <a:gd name="connsiteX111" fmla="*/ 5414282 w 12192000"/>
              <a:gd name="connsiteY111" fmla="*/ 2183070 h 3482342"/>
              <a:gd name="connsiteX112" fmla="*/ 5368369 w 12192000"/>
              <a:gd name="connsiteY112" fmla="*/ 2204272 h 3482342"/>
              <a:gd name="connsiteX113" fmla="*/ 5336354 w 12192000"/>
              <a:gd name="connsiteY113" fmla="*/ 2218920 h 3482342"/>
              <a:gd name="connsiteX114" fmla="*/ 5291263 w 12192000"/>
              <a:gd name="connsiteY114" fmla="*/ 2239182 h 3482342"/>
              <a:gd name="connsiteX115" fmla="*/ 5255152 w 12192000"/>
              <a:gd name="connsiteY115" fmla="*/ 2247164 h 3482342"/>
              <a:gd name="connsiteX116" fmla="*/ 5233796 w 12192000"/>
              <a:gd name="connsiteY116" fmla="*/ 2268260 h 3482342"/>
              <a:gd name="connsiteX117" fmla="*/ 5212786 w 12192000"/>
              <a:gd name="connsiteY117" fmla="*/ 2296592 h 3482342"/>
              <a:gd name="connsiteX118" fmla="*/ 5173523 w 12192000"/>
              <a:gd name="connsiteY118" fmla="*/ 2309057 h 3482342"/>
              <a:gd name="connsiteX119" fmla="*/ 5123830 w 12192000"/>
              <a:gd name="connsiteY119" fmla="*/ 2307070 h 3482342"/>
              <a:gd name="connsiteX120" fmla="*/ 5065426 w 12192000"/>
              <a:gd name="connsiteY120" fmla="*/ 2324076 h 3482342"/>
              <a:gd name="connsiteX121" fmla="*/ 4975908 w 12192000"/>
              <a:gd name="connsiteY121" fmla="*/ 2364128 h 3482342"/>
              <a:gd name="connsiteX122" fmla="*/ 4913723 w 12192000"/>
              <a:gd name="connsiteY122" fmla="*/ 2385265 h 3482342"/>
              <a:gd name="connsiteX123" fmla="*/ 4746485 w 12192000"/>
              <a:gd name="connsiteY123" fmla="*/ 2451769 h 3482342"/>
              <a:gd name="connsiteX124" fmla="*/ 4681588 w 12192000"/>
              <a:gd name="connsiteY124" fmla="*/ 2467494 h 3482342"/>
              <a:gd name="connsiteX125" fmla="*/ 1783655 w 12192000"/>
              <a:gd name="connsiteY125" fmla="*/ 3163860 h 3482342"/>
              <a:gd name="connsiteX126" fmla="*/ 1325955 w 12192000"/>
              <a:gd name="connsiteY126" fmla="*/ 3176692 h 3482342"/>
              <a:gd name="connsiteX127" fmla="*/ 1190384 w 12192000"/>
              <a:gd name="connsiteY127" fmla="*/ 3203504 h 3482342"/>
              <a:gd name="connsiteX128" fmla="*/ 1094537 w 12192000"/>
              <a:gd name="connsiteY128" fmla="*/ 3229469 h 3482342"/>
              <a:gd name="connsiteX129" fmla="*/ 779276 w 12192000"/>
              <a:gd name="connsiteY129" fmla="*/ 3327290 h 3482342"/>
              <a:gd name="connsiteX130" fmla="*/ 600378 w 12192000"/>
              <a:gd name="connsiteY130" fmla="*/ 3335250 h 3482342"/>
              <a:gd name="connsiteX131" fmla="*/ 493457 w 12192000"/>
              <a:gd name="connsiteY131" fmla="*/ 3365044 h 3482342"/>
              <a:gd name="connsiteX132" fmla="*/ 349402 w 12192000"/>
              <a:gd name="connsiteY132" fmla="*/ 3380897 h 3482342"/>
              <a:gd name="connsiteX133" fmla="*/ 192183 w 12192000"/>
              <a:gd name="connsiteY133" fmla="*/ 3460075 h 3482342"/>
              <a:gd name="connsiteX134" fmla="*/ 46713 w 12192000"/>
              <a:gd name="connsiteY134" fmla="*/ 3462986 h 3482342"/>
              <a:gd name="connsiteX135" fmla="*/ 2765 w 12192000"/>
              <a:gd name="connsiteY135" fmla="*/ 3480770 h 3482342"/>
              <a:gd name="connsiteX136" fmla="*/ 0 w 12192000"/>
              <a:gd name="connsiteY136" fmla="*/ 3482342 h 3482342"/>
              <a:gd name="connsiteX137" fmla="*/ 0 w 12192000"/>
              <a:gd name="connsiteY137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40158 w 12192000"/>
              <a:gd name="connsiteY5" fmla="*/ 651378 h 3482342"/>
              <a:gd name="connsiteX6" fmla="*/ 11923051 w 12192000"/>
              <a:gd name="connsiteY6" fmla="*/ 656045 h 3482342"/>
              <a:gd name="connsiteX7" fmla="*/ 11832939 w 12192000"/>
              <a:gd name="connsiteY7" fmla="*/ 674181 h 3482342"/>
              <a:gd name="connsiteX8" fmla="*/ 11767770 w 12192000"/>
              <a:gd name="connsiteY8" fmla="*/ 683807 h 3482342"/>
              <a:gd name="connsiteX9" fmla="*/ 11728279 w 12192000"/>
              <a:gd name="connsiteY9" fmla="*/ 700816 h 3482342"/>
              <a:gd name="connsiteX10" fmla="*/ 11722533 w 12192000"/>
              <a:gd name="connsiteY10" fmla="*/ 703421 h 3482342"/>
              <a:gd name="connsiteX11" fmla="*/ 11720002 w 12192000"/>
              <a:gd name="connsiteY11" fmla="*/ 710566 h 3482342"/>
              <a:gd name="connsiteX12" fmla="*/ 11707351 w 12192000"/>
              <a:gd name="connsiteY12" fmla="*/ 710310 h 3482342"/>
              <a:gd name="connsiteX13" fmla="*/ 11700369 w 12192000"/>
              <a:gd name="connsiteY13" fmla="*/ 713480 h 3482342"/>
              <a:gd name="connsiteX14" fmla="*/ 11691126 w 12192000"/>
              <a:gd name="connsiteY14" fmla="*/ 726131 h 3482342"/>
              <a:gd name="connsiteX15" fmla="*/ 11657717 w 12192000"/>
              <a:gd name="connsiteY15" fmla="*/ 746701 h 3482342"/>
              <a:gd name="connsiteX16" fmla="*/ 11656818 w 12192000"/>
              <a:gd name="connsiteY16" fmla="*/ 769062 h 3482342"/>
              <a:gd name="connsiteX17" fmla="*/ 11601229 w 12192000"/>
              <a:gd name="connsiteY17" fmla="*/ 785537 h 3482342"/>
              <a:gd name="connsiteX18" fmla="*/ 11501920 w 12192000"/>
              <a:gd name="connsiteY18" fmla="*/ 813109 h 3482342"/>
              <a:gd name="connsiteX19" fmla="*/ 11405286 w 12192000"/>
              <a:gd name="connsiteY19" fmla="*/ 849086 h 3482342"/>
              <a:gd name="connsiteX20" fmla="*/ 11338523 w 12192000"/>
              <a:gd name="connsiteY20" fmla="*/ 852810 h 3482342"/>
              <a:gd name="connsiteX21" fmla="*/ 11313493 w 12192000"/>
              <a:gd name="connsiteY21" fmla="*/ 880860 h 3482342"/>
              <a:gd name="connsiteX22" fmla="*/ 11228040 w 12192000"/>
              <a:gd name="connsiteY22" fmla="*/ 958953 h 3482342"/>
              <a:gd name="connsiteX23" fmla="*/ 11196987 w 12192000"/>
              <a:gd name="connsiteY23" fmla="*/ 1000897 h 3482342"/>
              <a:gd name="connsiteX24" fmla="*/ 11193568 w 12192000"/>
              <a:gd name="connsiteY24" fmla="*/ 1039464 h 3482342"/>
              <a:gd name="connsiteX25" fmla="*/ 11175804 w 12192000"/>
              <a:gd name="connsiteY25" fmla="*/ 1067977 h 3482342"/>
              <a:gd name="connsiteX26" fmla="*/ 11133438 w 12192000"/>
              <a:gd name="connsiteY26" fmla="*/ 1106812 h 3482342"/>
              <a:gd name="connsiteX27" fmla="*/ 11120819 w 12192000"/>
              <a:gd name="connsiteY27" fmla="*/ 1126133 h 3482342"/>
              <a:gd name="connsiteX28" fmla="*/ 11071654 w 12192000"/>
              <a:gd name="connsiteY28" fmla="*/ 1177422 h 3482342"/>
              <a:gd name="connsiteX29" fmla="*/ 11028687 w 12192000"/>
              <a:gd name="connsiteY29" fmla="*/ 1199018 h 3482342"/>
              <a:gd name="connsiteX30" fmla="*/ 10974565 w 12192000"/>
              <a:gd name="connsiteY30" fmla="*/ 1226849 h 3482342"/>
              <a:gd name="connsiteX31" fmla="*/ 10960443 w 12192000"/>
              <a:gd name="connsiteY31" fmla="*/ 1244502 h 3482342"/>
              <a:gd name="connsiteX32" fmla="*/ 10879242 w 12192000"/>
              <a:gd name="connsiteY32" fmla="*/ 1269215 h 3482342"/>
              <a:gd name="connsiteX33" fmla="*/ 10850998 w 12192000"/>
              <a:gd name="connsiteY33" fmla="*/ 1269215 h 3482342"/>
              <a:gd name="connsiteX34" fmla="*/ 10815658 w 12192000"/>
              <a:gd name="connsiteY34" fmla="*/ 1287849 h 3482342"/>
              <a:gd name="connsiteX35" fmla="*/ 10723900 w 12192000"/>
              <a:gd name="connsiteY35" fmla="*/ 1318642 h 3482342"/>
              <a:gd name="connsiteX36" fmla="*/ 10699186 w 12192000"/>
              <a:gd name="connsiteY36" fmla="*/ 1322173 h 3482342"/>
              <a:gd name="connsiteX37" fmla="*/ 10676375 w 12192000"/>
              <a:gd name="connsiteY37" fmla="*/ 1342640 h 3482342"/>
              <a:gd name="connsiteX38" fmla="*/ 10636304 w 12192000"/>
              <a:gd name="connsiteY38" fmla="*/ 1342641 h 3482342"/>
              <a:gd name="connsiteX39" fmla="*/ 10603863 w 12192000"/>
              <a:gd name="connsiteY39" fmla="*/ 1346886 h 3482342"/>
              <a:gd name="connsiteX40" fmla="*/ 10573203 w 12192000"/>
              <a:gd name="connsiteY40" fmla="*/ 1351996 h 3482342"/>
              <a:gd name="connsiteX41" fmla="*/ 10547375 w 12192000"/>
              <a:gd name="connsiteY41" fmla="*/ 1375130 h 3482342"/>
              <a:gd name="connsiteX42" fmla="*/ 10513263 w 12192000"/>
              <a:gd name="connsiteY42" fmla="*/ 1371939 h 3482342"/>
              <a:gd name="connsiteX43" fmla="*/ 10487356 w 12192000"/>
              <a:gd name="connsiteY43" fmla="*/ 1385722 h 3482342"/>
              <a:gd name="connsiteX44" fmla="*/ 10464012 w 12192000"/>
              <a:gd name="connsiteY44" fmla="*/ 1391778 h 3482342"/>
              <a:gd name="connsiteX45" fmla="*/ 10439694 w 12192000"/>
              <a:gd name="connsiteY45" fmla="*/ 1406905 h 3482342"/>
              <a:gd name="connsiteX46" fmla="*/ 10405409 w 12192000"/>
              <a:gd name="connsiteY46" fmla="*/ 1422789 h 3482342"/>
              <a:gd name="connsiteX47" fmla="*/ 10370530 w 12192000"/>
              <a:gd name="connsiteY47" fmla="*/ 1441596 h 3482342"/>
              <a:gd name="connsiteX48" fmla="*/ 10300239 w 12192000"/>
              <a:gd name="connsiteY48" fmla="*/ 1456332 h 3482342"/>
              <a:gd name="connsiteX49" fmla="*/ 10264922 w 12192000"/>
              <a:gd name="connsiteY49" fmla="*/ 1472107 h 3482342"/>
              <a:gd name="connsiteX50" fmla="*/ 10229629 w 12192000"/>
              <a:gd name="connsiteY50" fmla="*/ 1470454 h 3482342"/>
              <a:gd name="connsiteX51" fmla="*/ 10201385 w 12192000"/>
              <a:gd name="connsiteY51" fmla="*/ 1477515 h 3482342"/>
              <a:gd name="connsiteX52" fmla="*/ 10151958 w 12192000"/>
              <a:gd name="connsiteY52" fmla="*/ 1477515 h 3482342"/>
              <a:gd name="connsiteX53" fmla="*/ 10120184 w 12192000"/>
              <a:gd name="connsiteY53" fmla="*/ 1466924 h 3482342"/>
              <a:gd name="connsiteX54" fmla="*/ 10081348 w 12192000"/>
              <a:gd name="connsiteY54" fmla="*/ 1481046 h 3482342"/>
              <a:gd name="connsiteX55" fmla="*/ 10058690 w 12192000"/>
              <a:gd name="connsiteY55" fmla="*/ 1474888 h 3482342"/>
              <a:gd name="connsiteX56" fmla="*/ 10004424 w 12192000"/>
              <a:gd name="connsiteY56" fmla="*/ 1489801 h 3482342"/>
              <a:gd name="connsiteX57" fmla="*/ 9999951 w 12192000"/>
              <a:gd name="connsiteY57" fmla="*/ 1499127 h 3482342"/>
              <a:gd name="connsiteX58" fmla="*/ 9845462 w 12192000"/>
              <a:gd name="connsiteY58" fmla="*/ 1548192 h 3482342"/>
              <a:gd name="connsiteX59" fmla="*/ 9736156 w 12192000"/>
              <a:gd name="connsiteY59" fmla="*/ 1581928 h 3482342"/>
              <a:gd name="connsiteX60" fmla="*/ 9693355 w 12192000"/>
              <a:gd name="connsiteY60" fmla="*/ 1602632 h 3482342"/>
              <a:gd name="connsiteX61" fmla="*/ 9664242 w 12192000"/>
              <a:gd name="connsiteY61" fmla="*/ 1622075 h 3482342"/>
              <a:gd name="connsiteX62" fmla="*/ 9579195 w 12192000"/>
              <a:gd name="connsiteY62" fmla="*/ 1648017 h 3482342"/>
              <a:gd name="connsiteX63" fmla="*/ 9433652 w 12192000"/>
              <a:gd name="connsiteY63" fmla="*/ 1681174 h 3482342"/>
              <a:gd name="connsiteX64" fmla="*/ 9403775 w 12192000"/>
              <a:gd name="connsiteY64" fmla="*/ 1690403 h 3482342"/>
              <a:gd name="connsiteX65" fmla="*/ 9382503 w 12192000"/>
              <a:gd name="connsiteY65" fmla="*/ 1706957 h 3482342"/>
              <a:gd name="connsiteX66" fmla="*/ 9381410 w 12192000"/>
              <a:gd name="connsiteY66" fmla="*/ 1718312 h 3482342"/>
              <a:gd name="connsiteX67" fmla="*/ 9365685 w 12192000"/>
              <a:gd name="connsiteY67" fmla="*/ 1724772 h 3482342"/>
              <a:gd name="connsiteX68" fmla="*/ 9278020 w 12192000"/>
              <a:gd name="connsiteY68" fmla="*/ 1741161 h 3482342"/>
              <a:gd name="connsiteX69" fmla="*/ 9217145 w 12192000"/>
              <a:gd name="connsiteY69" fmla="*/ 1771195 h 3482342"/>
              <a:gd name="connsiteX70" fmla="*/ 8955875 w 12192000"/>
              <a:gd name="connsiteY70" fmla="*/ 1796806 h 3482342"/>
              <a:gd name="connsiteX71" fmla="*/ 8648415 w 12192000"/>
              <a:gd name="connsiteY71" fmla="*/ 1878623 h 3482342"/>
              <a:gd name="connsiteX72" fmla="*/ 8538519 w 12192000"/>
              <a:gd name="connsiteY72" fmla="*/ 1894114 h 3482342"/>
              <a:gd name="connsiteX73" fmla="*/ 8506541 w 12192000"/>
              <a:gd name="connsiteY73" fmla="*/ 1905955 h 3482342"/>
              <a:gd name="connsiteX74" fmla="*/ 8236214 w 12192000"/>
              <a:gd name="connsiteY74" fmla="*/ 1909725 h 3482342"/>
              <a:gd name="connsiteX75" fmla="*/ 8132104 w 12192000"/>
              <a:gd name="connsiteY75" fmla="*/ 1895727 h 3482342"/>
              <a:gd name="connsiteX76" fmla="*/ 7918078 w 12192000"/>
              <a:gd name="connsiteY76" fmla="*/ 1862668 h 3482342"/>
              <a:gd name="connsiteX77" fmla="*/ 7817899 w 12192000"/>
              <a:gd name="connsiteY77" fmla="*/ 1862176 h 3482342"/>
              <a:gd name="connsiteX78" fmla="*/ 7768994 w 12192000"/>
              <a:gd name="connsiteY78" fmla="*/ 1855721 h 3482342"/>
              <a:gd name="connsiteX79" fmla="*/ 7618027 w 12192000"/>
              <a:gd name="connsiteY79" fmla="*/ 1830959 h 3482342"/>
              <a:gd name="connsiteX80" fmla="*/ 7449425 w 12192000"/>
              <a:gd name="connsiteY80" fmla="*/ 1810910 h 3482342"/>
              <a:gd name="connsiteX81" fmla="*/ 7342915 w 12192000"/>
              <a:gd name="connsiteY81" fmla="*/ 1819827 h 3482342"/>
              <a:gd name="connsiteX82" fmla="*/ 7255191 w 12192000"/>
              <a:gd name="connsiteY82" fmla="*/ 1834354 h 3482342"/>
              <a:gd name="connsiteX83" fmla="*/ 7131205 w 12192000"/>
              <a:gd name="connsiteY83" fmla="*/ 1845557 h 3482342"/>
              <a:gd name="connsiteX84" fmla="*/ 6941837 w 12192000"/>
              <a:gd name="connsiteY84" fmla="*/ 1840640 h 3482342"/>
              <a:gd name="connsiteX85" fmla="*/ 6837145 w 12192000"/>
              <a:gd name="connsiteY85" fmla="*/ 1870724 h 3482342"/>
              <a:gd name="connsiteX86" fmla="*/ 6753991 w 12192000"/>
              <a:gd name="connsiteY86" fmla="*/ 1860969 h 3482342"/>
              <a:gd name="connsiteX87" fmla="*/ 6727754 w 12192000"/>
              <a:gd name="connsiteY87" fmla="*/ 1882372 h 3482342"/>
              <a:gd name="connsiteX88" fmla="*/ 6723371 w 12192000"/>
              <a:gd name="connsiteY88" fmla="*/ 1886494 h 3482342"/>
              <a:gd name="connsiteX89" fmla="*/ 6702779 w 12192000"/>
              <a:gd name="connsiteY89" fmla="*/ 1893601 h 3482342"/>
              <a:gd name="connsiteX90" fmla="*/ 6686657 w 12192000"/>
              <a:gd name="connsiteY90" fmla="*/ 1907344 h 3482342"/>
              <a:gd name="connsiteX91" fmla="*/ 6651330 w 12192000"/>
              <a:gd name="connsiteY91" fmla="*/ 1922921 h 3482342"/>
              <a:gd name="connsiteX92" fmla="*/ 6622958 w 12192000"/>
              <a:gd name="connsiteY92" fmla="*/ 1936255 h 3482342"/>
              <a:gd name="connsiteX93" fmla="*/ 6522602 w 12192000"/>
              <a:gd name="connsiteY93" fmla="*/ 1954133 h 3482342"/>
              <a:gd name="connsiteX94" fmla="*/ 6444344 w 12192000"/>
              <a:gd name="connsiteY94" fmla="*/ 1969663 h 3482342"/>
              <a:gd name="connsiteX95" fmla="*/ 6409626 w 12192000"/>
              <a:gd name="connsiteY95" fmla="*/ 1978846 h 3482342"/>
              <a:gd name="connsiteX96" fmla="*/ 6333446 w 12192000"/>
              <a:gd name="connsiteY96" fmla="*/ 1997163 h 3482342"/>
              <a:gd name="connsiteX97" fmla="*/ 6294933 w 12192000"/>
              <a:gd name="connsiteY97" fmla="*/ 2019412 h 3482342"/>
              <a:gd name="connsiteX98" fmla="*/ 6238719 w 12192000"/>
              <a:gd name="connsiteY98" fmla="*/ 2042547 h 3482342"/>
              <a:gd name="connsiteX99" fmla="*/ 6187205 w 12192000"/>
              <a:gd name="connsiteY99" fmla="*/ 2060048 h 3482342"/>
              <a:gd name="connsiteX100" fmla="*/ 6138780 w 12192000"/>
              <a:gd name="connsiteY100" fmla="*/ 2081918 h 3482342"/>
              <a:gd name="connsiteX101" fmla="*/ 6120125 w 12192000"/>
              <a:gd name="connsiteY101" fmla="*/ 2109475 h 3482342"/>
              <a:gd name="connsiteX102" fmla="*/ 6056576 w 12192000"/>
              <a:gd name="connsiteY102" fmla="*/ 2120066 h 3482342"/>
              <a:gd name="connsiteX103" fmla="*/ 5993794 w 12192000"/>
              <a:gd name="connsiteY103" fmla="*/ 2122569 h 3482342"/>
              <a:gd name="connsiteX104" fmla="*/ 5943601 w 12192000"/>
              <a:gd name="connsiteY104" fmla="*/ 2137719 h 3482342"/>
              <a:gd name="connsiteX105" fmla="*/ 5898141 w 12192000"/>
              <a:gd name="connsiteY105" fmla="*/ 2144806 h 3482342"/>
              <a:gd name="connsiteX106" fmla="*/ 5855337 w 12192000"/>
              <a:gd name="connsiteY106" fmla="*/ 2137719 h 3482342"/>
              <a:gd name="connsiteX107" fmla="*/ 5817682 w 12192000"/>
              <a:gd name="connsiteY107" fmla="*/ 2157358 h 3482342"/>
              <a:gd name="connsiteX108" fmla="*/ 5735300 w 12192000"/>
              <a:gd name="connsiteY108" fmla="*/ 2158902 h 3482342"/>
              <a:gd name="connsiteX109" fmla="*/ 5591469 w 12192000"/>
              <a:gd name="connsiteY109" fmla="*/ 2178389 h 3482342"/>
              <a:gd name="connsiteX110" fmla="*/ 5505818 w 12192000"/>
              <a:gd name="connsiteY110" fmla="*/ 2194207 h 3482342"/>
              <a:gd name="connsiteX111" fmla="*/ 5452860 w 12192000"/>
              <a:gd name="connsiteY111" fmla="*/ 2180085 h 3482342"/>
              <a:gd name="connsiteX112" fmla="*/ 5414282 w 12192000"/>
              <a:gd name="connsiteY112" fmla="*/ 2183070 h 3482342"/>
              <a:gd name="connsiteX113" fmla="*/ 5368369 w 12192000"/>
              <a:gd name="connsiteY113" fmla="*/ 2204272 h 3482342"/>
              <a:gd name="connsiteX114" fmla="*/ 5336354 w 12192000"/>
              <a:gd name="connsiteY114" fmla="*/ 2218920 h 3482342"/>
              <a:gd name="connsiteX115" fmla="*/ 5291263 w 12192000"/>
              <a:gd name="connsiteY115" fmla="*/ 2239182 h 3482342"/>
              <a:gd name="connsiteX116" fmla="*/ 5255152 w 12192000"/>
              <a:gd name="connsiteY116" fmla="*/ 2247164 h 3482342"/>
              <a:gd name="connsiteX117" fmla="*/ 5233796 w 12192000"/>
              <a:gd name="connsiteY117" fmla="*/ 2268260 h 3482342"/>
              <a:gd name="connsiteX118" fmla="*/ 5212786 w 12192000"/>
              <a:gd name="connsiteY118" fmla="*/ 2296592 h 3482342"/>
              <a:gd name="connsiteX119" fmla="*/ 5173523 w 12192000"/>
              <a:gd name="connsiteY119" fmla="*/ 2309057 h 3482342"/>
              <a:gd name="connsiteX120" fmla="*/ 5123830 w 12192000"/>
              <a:gd name="connsiteY120" fmla="*/ 2307070 h 3482342"/>
              <a:gd name="connsiteX121" fmla="*/ 5065426 w 12192000"/>
              <a:gd name="connsiteY121" fmla="*/ 2324076 h 3482342"/>
              <a:gd name="connsiteX122" fmla="*/ 4975908 w 12192000"/>
              <a:gd name="connsiteY122" fmla="*/ 2364128 h 3482342"/>
              <a:gd name="connsiteX123" fmla="*/ 4913723 w 12192000"/>
              <a:gd name="connsiteY123" fmla="*/ 2385265 h 3482342"/>
              <a:gd name="connsiteX124" fmla="*/ 4746485 w 12192000"/>
              <a:gd name="connsiteY124" fmla="*/ 2451769 h 3482342"/>
              <a:gd name="connsiteX125" fmla="*/ 4681588 w 12192000"/>
              <a:gd name="connsiteY125" fmla="*/ 2467494 h 3482342"/>
              <a:gd name="connsiteX126" fmla="*/ 1783655 w 12192000"/>
              <a:gd name="connsiteY126" fmla="*/ 3163860 h 3482342"/>
              <a:gd name="connsiteX127" fmla="*/ 1325955 w 12192000"/>
              <a:gd name="connsiteY127" fmla="*/ 3176692 h 3482342"/>
              <a:gd name="connsiteX128" fmla="*/ 1190384 w 12192000"/>
              <a:gd name="connsiteY128" fmla="*/ 3203504 h 3482342"/>
              <a:gd name="connsiteX129" fmla="*/ 1094537 w 12192000"/>
              <a:gd name="connsiteY129" fmla="*/ 3229469 h 3482342"/>
              <a:gd name="connsiteX130" fmla="*/ 779276 w 12192000"/>
              <a:gd name="connsiteY130" fmla="*/ 3327290 h 3482342"/>
              <a:gd name="connsiteX131" fmla="*/ 600378 w 12192000"/>
              <a:gd name="connsiteY131" fmla="*/ 3335250 h 3482342"/>
              <a:gd name="connsiteX132" fmla="*/ 493457 w 12192000"/>
              <a:gd name="connsiteY132" fmla="*/ 3365044 h 3482342"/>
              <a:gd name="connsiteX133" fmla="*/ 349402 w 12192000"/>
              <a:gd name="connsiteY133" fmla="*/ 3380897 h 3482342"/>
              <a:gd name="connsiteX134" fmla="*/ 192183 w 12192000"/>
              <a:gd name="connsiteY134" fmla="*/ 3460075 h 3482342"/>
              <a:gd name="connsiteX135" fmla="*/ 46713 w 12192000"/>
              <a:gd name="connsiteY135" fmla="*/ 3462986 h 3482342"/>
              <a:gd name="connsiteX136" fmla="*/ 2765 w 12192000"/>
              <a:gd name="connsiteY136" fmla="*/ 3480770 h 3482342"/>
              <a:gd name="connsiteX137" fmla="*/ 0 w 12192000"/>
              <a:gd name="connsiteY137" fmla="*/ 3482342 h 3482342"/>
              <a:gd name="connsiteX138" fmla="*/ 0 w 12192000"/>
              <a:gd name="connsiteY138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40158 w 12192000"/>
              <a:gd name="connsiteY5" fmla="*/ 651378 h 3482342"/>
              <a:gd name="connsiteX6" fmla="*/ 11923051 w 12192000"/>
              <a:gd name="connsiteY6" fmla="*/ 656045 h 3482342"/>
              <a:gd name="connsiteX7" fmla="*/ 11832939 w 12192000"/>
              <a:gd name="connsiteY7" fmla="*/ 674181 h 3482342"/>
              <a:gd name="connsiteX8" fmla="*/ 11767770 w 12192000"/>
              <a:gd name="connsiteY8" fmla="*/ 683807 h 3482342"/>
              <a:gd name="connsiteX9" fmla="*/ 11728279 w 12192000"/>
              <a:gd name="connsiteY9" fmla="*/ 700816 h 3482342"/>
              <a:gd name="connsiteX10" fmla="*/ 11722533 w 12192000"/>
              <a:gd name="connsiteY10" fmla="*/ 703421 h 3482342"/>
              <a:gd name="connsiteX11" fmla="*/ 11720002 w 12192000"/>
              <a:gd name="connsiteY11" fmla="*/ 710566 h 3482342"/>
              <a:gd name="connsiteX12" fmla="*/ 11707351 w 12192000"/>
              <a:gd name="connsiteY12" fmla="*/ 710310 h 3482342"/>
              <a:gd name="connsiteX13" fmla="*/ 11700369 w 12192000"/>
              <a:gd name="connsiteY13" fmla="*/ 713480 h 3482342"/>
              <a:gd name="connsiteX14" fmla="*/ 11691126 w 12192000"/>
              <a:gd name="connsiteY14" fmla="*/ 726131 h 3482342"/>
              <a:gd name="connsiteX15" fmla="*/ 11657717 w 12192000"/>
              <a:gd name="connsiteY15" fmla="*/ 746701 h 3482342"/>
              <a:gd name="connsiteX16" fmla="*/ 11656818 w 12192000"/>
              <a:gd name="connsiteY16" fmla="*/ 769062 h 3482342"/>
              <a:gd name="connsiteX17" fmla="*/ 11601229 w 12192000"/>
              <a:gd name="connsiteY17" fmla="*/ 785537 h 3482342"/>
              <a:gd name="connsiteX18" fmla="*/ 11501920 w 12192000"/>
              <a:gd name="connsiteY18" fmla="*/ 813109 h 3482342"/>
              <a:gd name="connsiteX19" fmla="*/ 11405286 w 12192000"/>
              <a:gd name="connsiteY19" fmla="*/ 849086 h 3482342"/>
              <a:gd name="connsiteX20" fmla="*/ 11338523 w 12192000"/>
              <a:gd name="connsiteY20" fmla="*/ 852810 h 3482342"/>
              <a:gd name="connsiteX21" fmla="*/ 11334676 w 12192000"/>
              <a:gd name="connsiteY21" fmla="*/ 859677 h 3482342"/>
              <a:gd name="connsiteX22" fmla="*/ 11228040 w 12192000"/>
              <a:gd name="connsiteY22" fmla="*/ 958953 h 3482342"/>
              <a:gd name="connsiteX23" fmla="*/ 11196987 w 12192000"/>
              <a:gd name="connsiteY23" fmla="*/ 1000897 h 3482342"/>
              <a:gd name="connsiteX24" fmla="*/ 11193568 w 12192000"/>
              <a:gd name="connsiteY24" fmla="*/ 1039464 h 3482342"/>
              <a:gd name="connsiteX25" fmla="*/ 11175804 w 12192000"/>
              <a:gd name="connsiteY25" fmla="*/ 1067977 h 3482342"/>
              <a:gd name="connsiteX26" fmla="*/ 11133438 w 12192000"/>
              <a:gd name="connsiteY26" fmla="*/ 1106812 h 3482342"/>
              <a:gd name="connsiteX27" fmla="*/ 11120819 w 12192000"/>
              <a:gd name="connsiteY27" fmla="*/ 1126133 h 3482342"/>
              <a:gd name="connsiteX28" fmla="*/ 11071654 w 12192000"/>
              <a:gd name="connsiteY28" fmla="*/ 1177422 h 3482342"/>
              <a:gd name="connsiteX29" fmla="*/ 11028687 w 12192000"/>
              <a:gd name="connsiteY29" fmla="*/ 1199018 h 3482342"/>
              <a:gd name="connsiteX30" fmla="*/ 10974565 w 12192000"/>
              <a:gd name="connsiteY30" fmla="*/ 1226849 h 3482342"/>
              <a:gd name="connsiteX31" fmla="*/ 10960443 w 12192000"/>
              <a:gd name="connsiteY31" fmla="*/ 1244502 h 3482342"/>
              <a:gd name="connsiteX32" fmla="*/ 10879242 w 12192000"/>
              <a:gd name="connsiteY32" fmla="*/ 1269215 h 3482342"/>
              <a:gd name="connsiteX33" fmla="*/ 10850998 w 12192000"/>
              <a:gd name="connsiteY33" fmla="*/ 1269215 h 3482342"/>
              <a:gd name="connsiteX34" fmla="*/ 10815658 w 12192000"/>
              <a:gd name="connsiteY34" fmla="*/ 1287849 h 3482342"/>
              <a:gd name="connsiteX35" fmla="*/ 10723900 w 12192000"/>
              <a:gd name="connsiteY35" fmla="*/ 1318642 h 3482342"/>
              <a:gd name="connsiteX36" fmla="*/ 10699186 w 12192000"/>
              <a:gd name="connsiteY36" fmla="*/ 1322173 h 3482342"/>
              <a:gd name="connsiteX37" fmla="*/ 10676375 w 12192000"/>
              <a:gd name="connsiteY37" fmla="*/ 1342640 h 3482342"/>
              <a:gd name="connsiteX38" fmla="*/ 10636304 w 12192000"/>
              <a:gd name="connsiteY38" fmla="*/ 1342641 h 3482342"/>
              <a:gd name="connsiteX39" fmla="*/ 10603863 w 12192000"/>
              <a:gd name="connsiteY39" fmla="*/ 1346886 h 3482342"/>
              <a:gd name="connsiteX40" fmla="*/ 10573203 w 12192000"/>
              <a:gd name="connsiteY40" fmla="*/ 1351996 h 3482342"/>
              <a:gd name="connsiteX41" fmla="*/ 10547375 w 12192000"/>
              <a:gd name="connsiteY41" fmla="*/ 1375130 h 3482342"/>
              <a:gd name="connsiteX42" fmla="*/ 10513263 w 12192000"/>
              <a:gd name="connsiteY42" fmla="*/ 1371939 h 3482342"/>
              <a:gd name="connsiteX43" fmla="*/ 10487356 w 12192000"/>
              <a:gd name="connsiteY43" fmla="*/ 1385722 h 3482342"/>
              <a:gd name="connsiteX44" fmla="*/ 10464012 w 12192000"/>
              <a:gd name="connsiteY44" fmla="*/ 1391778 h 3482342"/>
              <a:gd name="connsiteX45" fmla="*/ 10439694 w 12192000"/>
              <a:gd name="connsiteY45" fmla="*/ 1406905 h 3482342"/>
              <a:gd name="connsiteX46" fmla="*/ 10405409 w 12192000"/>
              <a:gd name="connsiteY46" fmla="*/ 1422789 h 3482342"/>
              <a:gd name="connsiteX47" fmla="*/ 10370530 w 12192000"/>
              <a:gd name="connsiteY47" fmla="*/ 1441596 h 3482342"/>
              <a:gd name="connsiteX48" fmla="*/ 10300239 w 12192000"/>
              <a:gd name="connsiteY48" fmla="*/ 1456332 h 3482342"/>
              <a:gd name="connsiteX49" fmla="*/ 10264922 w 12192000"/>
              <a:gd name="connsiteY49" fmla="*/ 1472107 h 3482342"/>
              <a:gd name="connsiteX50" fmla="*/ 10229629 w 12192000"/>
              <a:gd name="connsiteY50" fmla="*/ 1470454 h 3482342"/>
              <a:gd name="connsiteX51" fmla="*/ 10201385 w 12192000"/>
              <a:gd name="connsiteY51" fmla="*/ 1477515 h 3482342"/>
              <a:gd name="connsiteX52" fmla="*/ 10151958 w 12192000"/>
              <a:gd name="connsiteY52" fmla="*/ 1477515 h 3482342"/>
              <a:gd name="connsiteX53" fmla="*/ 10120184 w 12192000"/>
              <a:gd name="connsiteY53" fmla="*/ 1466924 h 3482342"/>
              <a:gd name="connsiteX54" fmla="*/ 10081348 w 12192000"/>
              <a:gd name="connsiteY54" fmla="*/ 1481046 h 3482342"/>
              <a:gd name="connsiteX55" fmla="*/ 10058690 w 12192000"/>
              <a:gd name="connsiteY55" fmla="*/ 1474888 h 3482342"/>
              <a:gd name="connsiteX56" fmla="*/ 10004424 w 12192000"/>
              <a:gd name="connsiteY56" fmla="*/ 1489801 h 3482342"/>
              <a:gd name="connsiteX57" fmla="*/ 9999951 w 12192000"/>
              <a:gd name="connsiteY57" fmla="*/ 1499127 h 3482342"/>
              <a:gd name="connsiteX58" fmla="*/ 9845462 w 12192000"/>
              <a:gd name="connsiteY58" fmla="*/ 1548192 h 3482342"/>
              <a:gd name="connsiteX59" fmla="*/ 9736156 w 12192000"/>
              <a:gd name="connsiteY59" fmla="*/ 1581928 h 3482342"/>
              <a:gd name="connsiteX60" fmla="*/ 9693355 w 12192000"/>
              <a:gd name="connsiteY60" fmla="*/ 1602632 h 3482342"/>
              <a:gd name="connsiteX61" fmla="*/ 9664242 w 12192000"/>
              <a:gd name="connsiteY61" fmla="*/ 1622075 h 3482342"/>
              <a:gd name="connsiteX62" fmla="*/ 9579195 w 12192000"/>
              <a:gd name="connsiteY62" fmla="*/ 1648017 h 3482342"/>
              <a:gd name="connsiteX63" fmla="*/ 9433652 w 12192000"/>
              <a:gd name="connsiteY63" fmla="*/ 1681174 h 3482342"/>
              <a:gd name="connsiteX64" fmla="*/ 9403775 w 12192000"/>
              <a:gd name="connsiteY64" fmla="*/ 1690403 h 3482342"/>
              <a:gd name="connsiteX65" fmla="*/ 9382503 w 12192000"/>
              <a:gd name="connsiteY65" fmla="*/ 1706957 h 3482342"/>
              <a:gd name="connsiteX66" fmla="*/ 9381410 w 12192000"/>
              <a:gd name="connsiteY66" fmla="*/ 1718312 h 3482342"/>
              <a:gd name="connsiteX67" fmla="*/ 9365685 w 12192000"/>
              <a:gd name="connsiteY67" fmla="*/ 1724772 h 3482342"/>
              <a:gd name="connsiteX68" fmla="*/ 9278020 w 12192000"/>
              <a:gd name="connsiteY68" fmla="*/ 1741161 h 3482342"/>
              <a:gd name="connsiteX69" fmla="*/ 9217145 w 12192000"/>
              <a:gd name="connsiteY69" fmla="*/ 1771195 h 3482342"/>
              <a:gd name="connsiteX70" fmla="*/ 8955875 w 12192000"/>
              <a:gd name="connsiteY70" fmla="*/ 1796806 h 3482342"/>
              <a:gd name="connsiteX71" fmla="*/ 8648415 w 12192000"/>
              <a:gd name="connsiteY71" fmla="*/ 1878623 h 3482342"/>
              <a:gd name="connsiteX72" fmla="*/ 8538519 w 12192000"/>
              <a:gd name="connsiteY72" fmla="*/ 1894114 h 3482342"/>
              <a:gd name="connsiteX73" fmla="*/ 8506541 w 12192000"/>
              <a:gd name="connsiteY73" fmla="*/ 1905955 h 3482342"/>
              <a:gd name="connsiteX74" fmla="*/ 8236214 w 12192000"/>
              <a:gd name="connsiteY74" fmla="*/ 1909725 h 3482342"/>
              <a:gd name="connsiteX75" fmla="*/ 8132104 w 12192000"/>
              <a:gd name="connsiteY75" fmla="*/ 1895727 h 3482342"/>
              <a:gd name="connsiteX76" fmla="*/ 7918078 w 12192000"/>
              <a:gd name="connsiteY76" fmla="*/ 1862668 h 3482342"/>
              <a:gd name="connsiteX77" fmla="*/ 7817899 w 12192000"/>
              <a:gd name="connsiteY77" fmla="*/ 1862176 h 3482342"/>
              <a:gd name="connsiteX78" fmla="*/ 7768994 w 12192000"/>
              <a:gd name="connsiteY78" fmla="*/ 1855721 h 3482342"/>
              <a:gd name="connsiteX79" fmla="*/ 7618027 w 12192000"/>
              <a:gd name="connsiteY79" fmla="*/ 1830959 h 3482342"/>
              <a:gd name="connsiteX80" fmla="*/ 7449425 w 12192000"/>
              <a:gd name="connsiteY80" fmla="*/ 1810910 h 3482342"/>
              <a:gd name="connsiteX81" fmla="*/ 7342915 w 12192000"/>
              <a:gd name="connsiteY81" fmla="*/ 1819827 h 3482342"/>
              <a:gd name="connsiteX82" fmla="*/ 7255191 w 12192000"/>
              <a:gd name="connsiteY82" fmla="*/ 1834354 h 3482342"/>
              <a:gd name="connsiteX83" fmla="*/ 7131205 w 12192000"/>
              <a:gd name="connsiteY83" fmla="*/ 1845557 h 3482342"/>
              <a:gd name="connsiteX84" fmla="*/ 6941837 w 12192000"/>
              <a:gd name="connsiteY84" fmla="*/ 1840640 h 3482342"/>
              <a:gd name="connsiteX85" fmla="*/ 6837145 w 12192000"/>
              <a:gd name="connsiteY85" fmla="*/ 1870724 h 3482342"/>
              <a:gd name="connsiteX86" fmla="*/ 6753991 w 12192000"/>
              <a:gd name="connsiteY86" fmla="*/ 1860969 h 3482342"/>
              <a:gd name="connsiteX87" fmla="*/ 6727754 w 12192000"/>
              <a:gd name="connsiteY87" fmla="*/ 1882372 h 3482342"/>
              <a:gd name="connsiteX88" fmla="*/ 6723371 w 12192000"/>
              <a:gd name="connsiteY88" fmla="*/ 1886494 h 3482342"/>
              <a:gd name="connsiteX89" fmla="*/ 6702779 w 12192000"/>
              <a:gd name="connsiteY89" fmla="*/ 1893601 h 3482342"/>
              <a:gd name="connsiteX90" fmla="*/ 6686657 w 12192000"/>
              <a:gd name="connsiteY90" fmla="*/ 1907344 h 3482342"/>
              <a:gd name="connsiteX91" fmla="*/ 6651330 w 12192000"/>
              <a:gd name="connsiteY91" fmla="*/ 1922921 h 3482342"/>
              <a:gd name="connsiteX92" fmla="*/ 6622958 w 12192000"/>
              <a:gd name="connsiteY92" fmla="*/ 1936255 h 3482342"/>
              <a:gd name="connsiteX93" fmla="*/ 6522602 w 12192000"/>
              <a:gd name="connsiteY93" fmla="*/ 1954133 h 3482342"/>
              <a:gd name="connsiteX94" fmla="*/ 6444344 w 12192000"/>
              <a:gd name="connsiteY94" fmla="*/ 1969663 h 3482342"/>
              <a:gd name="connsiteX95" fmla="*/ 6409626 w 12192000"/>
              <a:gd name="connsiteY95" fmla="*/ 1978846 h 3482342"/>
              <a:gd name="connsiteX96" fmla="*/ 6333446 w 12192000"/>
              <a:gd name="connsiteY96" fmla="*/ 1997163 h 3482342"/>
              <a:gd name="connsiteX97" fmla="*/ 6294933 w 12192000"/>
              <a:gd name="connsiteY97" fmla="*/ 2019412 h 3482342"/>
              <a:gd name="connsiteX98" fmla="*/ 6238719 w 12192000"/>
              <a:gd name="connsiteY98" fmla="*/ 2042547 h 3482342"/>
              <a:gd name="connsiteX99" fmla="*/ 6187205 w 12192000"/>
              <a:gd name="connsiteY99" fmla="*/ 2060048 h 3482342"/>
              <a:gd name="connsiteX100" fmla="*/ 6138780 w 12192000"/>
              <a:gd name="connsiteY100" fmla="*/ 2081918 h 3482342"/>
              <a:gd name="connsiteX101" fmla="*/ 6120125 w 12192000"/>
              <a:gd name="connsiteY101" fmla="*/ 2109475 h 3482342"/>
              <a:gd name="connsiteX102" fmla="*/ 6056576 w 12192000"/>
              <a:gd name="connsiteY102" fmla="*/ 2120066 h 3482342"/>
              <a:gd name="connsiteX103" fmla="*/ 5993794 w 12192000"/>
              <a:gd name="connsiteY103" fmla="*/ 2122569 h 3482342"/>
              <a:gd name="connsiteX104" fmla="*/ 5943601 w 12192000"/>
              <a:gd name="connsiteY104" fmla="*/ 2137719 h 3482342"/>
              <a:gd name="connsiteX105" fmla="*/ 5898141 w 12192000"/>
              <a:gd name="connsiteY105" fmla="*/ 2144806 h 3482342"/>
              <a:gd name="connsiteX106" fmla="*/ 5855337 w 12192000"/>
              <a:gd name="connsiteY106" fmla="*/ 2137719 h 3482342"/>
              <a:gd name="connsiteX107" fmla="*/ 5817682 w 12192000"/>
              <a:gd name="connsiteY107" fmla="*/ 2157358 h 3482342"/>
              <a:gd name="connsiteX108" fmla="*/ 5735300 w 12192000"/>
              <a:gd name="connsiteY108" fmla="*/ 2158902 h 3482342"/>
              <a:gd name="connsiteX109" fmla="*/ 5591469 w 12192000"/>
              <a:gd name="connsiteY109" fmla="*/ 2178389 h 3482342"/>
              <a:gd name="connsiteX110" fmla="*/ 5505818 w 12192000"/>
              <a:gd name="connsiteY110" fmla="*/ 2194207 h 3482342"/>
              <a:gd name="connsiteX111" fmla="*/ 5452860 w 12192000"/>
              <a:gd name="connsiteY111" fmla="*/ 2180085 h 3482342"/>
              <a:gd name="connsiteX112" fmla="*/ 5414282 w 12192000"/>
              <a:gd name="connsiteY112" fmla="*/ 2183070 h 3482342"/>
              <a:gd name="connsiteX113" fmla="*/ 5368369 w 12192000"/>
              <a:gd name="connsiteY113" fmla="*/ 2204272 h 3482342"/>
              <a:gd name="connsiteX114" fmla="*/ 5336354 w 12192000"/>
              <a:gd name="connsiteY114" fmla="*/ 2218920 h 3482342"/>
              <a:gd name="connsiteX115" fmla="*/ 5291263 w 12192000"/>
              <a:gd name="connsiteY115" fmla="*/ 2239182 h 3482342"/>
              <a:gd name="connsiteX116" fmla="*/ 5255152 w 12192000"/>
              <a:gd name="connsiteY116" fmla="*/ 2247164 h 3482342"/>
              <a:gd name="connsiteX117" fmla="*/ 5233796 w 12192000"/>
              <a:gd name="connsiteY117" fmla="*/ 2268260 h 3482342"/>
              <a:gd name="connsiteX118" fmla="*/ 5212786 w 12192000"/>
              <a:gd name="connsiteY118" fmla="*/ 2296592 h 3482342"/>
              <a:gd name="connsiteX119" fmla="*/ 5173523 w 12192000"/>
              <a:gd name="connsiteY119" fmla="*/ 2309057 h 3482342"/>
              <a:gd name="connsiteX120" fmla="*/ 5123830 w 12192000"/>
              <a:gd name="connsiteY120" fmla="*/ 2307070 h 3482342"/>
              <a:gd name="connsiteX121" fmla="*/ 5065426 w 12192000"/>
              <a:gd name="connsiteY121" fmla="*/ 2324076 h 3482342"/>
              <a:gd name="connsiteX122" fmla="*/ 4975908 w 12192000"/>
              <a:gd name="connsiteY122" fmla="*/ 2364128 h 3482342"/>
              <a:gd name="connsiteX123" fmla="*/ 4913723 w 12192000"/>
              <a:gd name="connsiteY123" fmla="*/ 2385265 h 3482342"/>
              <a:gd name="connsiteX124" fmla="*/ 4746485 w 12192000"/>
              <a:gd name="connsiteY124" fmla="*/ 2451769 h 3482342"/>
              <a:gd name="connsiteX125" fmla="*/ 4681588 w 12192000"/>
              <a:gd name="connsiteY125" fmla="*/ 2467494 h 3482342"/>
              <a:gd name="connsiteX126" fmla="*/ 1783655 w 12192000"/>
              <a:gd name="connsiteY126" fmla="*/ 3163860 h 3482342"/>
              <a:gd name="connsiteX127" fmla="*/ 1325955 w 12192000"/>
              <a:gd name="connsiteY127" fmla="*/ 3176692 h 3482342"/>
              <a:gd name="connsiteX128" fmla="*/ 1190384 w 12192000"/>
              <a:gd name="connsiteY128" fmla="*/ 3203504 h 3482342"/>
              <a:gd name="connsiteX129" fmla="*/ 1094537 w 12192000"/>
              <a:gd name="connsiteY129" fmla="*/ 3229469 h 3482342"/>
              <a:gd name="connsiteX130" fmla="*/ 779276 w 12192000"/>
              <a:gd name="connsiteY130" fmla="*/ 3327290 h 3482342"/>
              <a:gd name="connsiteX131" fmla="*/ 600378 w 12192000"/>
              <a:gd name="connsiteY131" fmla="*/ 3335250 h 3482342"/>
              <a:gd name="connsiteX132" fmla="*/ 493457 w 12192000"/>
              <a:gd name="connsiteY132" fmla="*/ 3365044 h 3482342"/>
              <a:gd name="connsiteX133" fmla="*/ 349402 w 12192000"/>
              <a:gd name="connsiteY133" fmla="*/ 3380897 h 3482342"/>
              <a:gd name="connsiteX134" fmla="*/ 192183 w 12192000"/>
              <a:gd name="connsiteY134" fmla="*/ 3460075 h 3482342"/>
              <a:gd name="connsiteX135" fmla="*/ 46713 w 12192000"/>
              <a:gd name="connsiteY135" fmla="*/ 3462986 h 3482342"/>
              <a:gd name="connsiteX136" fmla="*/ 2765 w 12192000"/>
              <a:gd name="connsiteY136" fmla="*/ 3480770 h 3482342"/>
              <a:gd name="connsiteX137" fmla="*/ 0 w 12192000"/>
              <a:gd name="connsiteY137" fmla="*/ 3482342 h 3482342"/>
              <a:gd name="connsiteX138" fmla="*/ 0 w 12192000"/>
              <a:gd name="connsiteY138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40158 w 12192000"/>
              <a:gd name="connsiteY5" fmla="*/ 651378 h 3482342"/>
              <a:gd name="connsiteX6" fmla="*/ 11923051 w 12192000"/>
              <a:gd name="connsiteY6" fmla="*/ 656045 h 3482342"/>
              <a:gd name="connsiteX7" fmla="*/ 11832939 w 12192000"/>
              <a:gd name="connsiteY7" fmla="*/ 674181 h 3482342"/>
              <a:gd name="connsiteX8" fmla="*/ 11767770 w 12192000"/>
              <a:gd name="connsiteY8" fmla="*/ 683807 h 3482342"/>
              <a:gd name="connsiteX9" fmla="*/ 11728279 w 12192000"/>
              <a:gd name="connsiteY9" fmla="*/ 700816 h 3482342"/>
              <a:gd name="connsiteX10" fmla="*/ 11722533 w 12192000"/>
              <a:gd name="connsiteY10" fmla="*/ 703421 h 3482342"/>
              <a:gd name="connsiteX11" fmla="*/ 11720002 w 12192000"/>
              <a:gd name="connsiteY11" fmla="*/ 710566 h 3482342"/>
              <a:gd name="connsiteX12" fmla="*/ 11707351 w 12192000"/>
              <a:gd name="connsiteY12" fmla="*/ 710310 h 3482342"/>
              <a:gd name="connsiteX13" fmla="*/ 11700369 w 12192000"/>
              <a:gd name="connsiteY13" fmla="*/ 713480 h 3482342"/>
              <a:gd name="connsiteX14" fmla="*/ 11691126 w 12192000"/>
              <a:gd name="connsiteY14" fmla="*/ 726131 h 3482342"/>
              <a:gd name="connsiteX15" fmla="*/ 11657717 w 12192000"/>
              <a:gd name="connsiteY15" fmla="*/ 746701 h 3482342"/>
              <a:gd name="connsiteX16" fmla="*/ 11656818 w 12192000"/>
              <a:gd name="connsiteY16" fmla="*/ 769062 h 3482342"/>
              <a:gd name="connsiteX17" fmla="*/ 11601229 w 12192000"/>
              <a:gd name="connsiteY17" fmla="*/ 785537 h 3482342"/>
              <a:gd name="connsiteX18" fmla="*/ 11501920 w 12192000"/>
              <a:gd name="connsiteY18" fmla="*/ 813109 h 3482342"/>
              <a:gd name="connsiteX19" fmla="*/ 11405286 w 12192000"/>
              <a:gd name="connsiteY19" fmla="*/ 849086 h 3482342"/>
              <a:gd name="connsiteX20" fmla="*/ 11338523 w 12192000"/>
              <a:gd name="connsiteY20" fmla="*/ 852810 h 3482342"/>
              <a:gd name="connsiteX21" fmla="*/ 11334676 w 12192000"/>
              <a:gd name="connsiteY21" fmla="*/ 859677 h 3482342"/>
              <a:gd name="connsiteX22" fmla="*/ 11217448 w 12192000"/>
              <a:gd name="connsiteY22" fmla="*/ 980136 h 3482342"/>
              <a:gd name="connsiteX23" fmla="*/ 11196987 w 12192000"/>
              <a:gd name="connsiteY23" fmla="*/ 1000897 h 3482342"/>
              <a:gd name="connsiteX24" fmla="*/ 11193568 w 12192000"/>
              <a:gd name="connsiteY24" fmla="*/ 1039464 h 3482342"/>
              <a:gd name="connsiteX25" fmla="*/ 11175804 w 12192000"/>
              <a:gd name="connsiteY25" fmla="*/ 1067977 h 3482342"/>
              <a:gd name="connsiteX26" fmla="*/ 11133438 w 12192000"/>
              <a:gd name="connsiteY26" fmla="*/ 1106812 h 3482342"/>
              <a:gd name="connsiteX27" fmla="*/ 11120819 w 12192000"/>
              <a:gd name="connsiteY27" fmla="*/ 1126133 h 3482342"/>
              <a:gd name="connsiteX28" fmla="*/ 11071654 w 12192000"/>
              <a:gd name="connsiteY28" fmla="*/ 1177422 h 3482342"/>
              <a:gd name="connsiteX29" fmla="*/ 11028687 w 12192000"/>
              <a:gd name="connsiteY29" fmla="*/ 1199018 h 3482342"/>
              <a:gd name="connsiteX30" fmla="*/ 10974565 w 12192000"/>
              <a:gd name="connsiteY30" fmla="*/ 1226849 h 3482342"/>
              <a:gd name="connsiteX31" fmla="*/ 10960443 w 12192000"/>
              <a:gd name="connsiteY31" fmla="*/ 1244502 h 3482342"/>
              <a:gd name="connsiteX32" fmla="*/ 10879242 w 12192000"/>
              <a:gd name="connsiteY32" fmla="*/ 1269215 h 3482342"/>
              <a:gd name="connsiteX33" fmla="*/ 10850998 w 12192000"/>
              <a:gd name="connsiteY33" fmla="*/ 1269215 h 3482342"/>
              <a:gd name="connsiteX34" fmla="*/ 10815658 w 12192000"/>
              <a:gd name="connsiteY34" fmla="*/ 1287849 h 3482342"/>
              <a:gd name="connsiteX35" fmla="*/ 10723900 w 12192000"/>
              <a:gd name="connsiteY35" fmla="*/ 1318642 h 3482342"/>
              <a:gd name="connsiteX36" fmla="*/ 10699186 w 12192000"/>
              <a:gd name="connsiteY36" fmla="*/ 1322173 h 3482342"/>
              <a:gd name="connsiteX37" fmla="*/ 10676375 w 12192000"/>
              <a:gd name="connsiteY37" fmla="*/ 1342640 h 3482342"/>
              <a:gd name="connsiteX38" fmla="*/ 10636304 w 12192000"/>
              <a:gd name="connsiteY38" fmla="*/ 1342641 h 3482342"/>
              <a:gd name="connsiteX39" fmla="*/ 10603863 w 12192000"/>
              <a:gd name="connsiteY39" fmla="*/ 1346886 h 3482342"/>
              <a:gd name="connsiteX40" fmla="*/ 10573203 w 12192000"/>
              <a:gd name="connsiteY40" fmla="*/ 1351996 h 3482342"/>
              <a:gd name="connsiteX41" fmla="*/ 10547375 w 12192000"/>
              <a:gd name="connsiteY41" fmla="*/ 1375130 h 3482342"/>
              <a:gd name="connsiteX42" fmla="*/ 10513263 w 12192000"/>
              <a:gd name="connsiteY42" fmla="*/ 1371939 h 3482342"/>
              <a:gd name="connsiteX43" fmla="*/ 10487356 w 12192000"/>
              <a:gd name="connsiteY43" fmla="*/ 1385722 h 3482342"/>
              <a:gd name="connsiteX44" fmla="*/ 10464012 w 12192000"/>
              <a:gd name="connsiteY44" fmla="*/ 1391778 h 3482342"/>
              <a:gd name="connsiteX45" fmla="*/ 10439694 w 12192000"/>
              <a:gd name="connsiteY45" fmla="*/ 1406905 h 3482342"/>
              <a:gd name="connsiteX46" fmla="*/ 10405409 w 12192000"/>
              <a:gd name="connsiteY46" fmla="*/ 1422789 h 3482342"/>
              <a:gd name="connsiteX47" fmla="*/ 10370530 w 12192000"/>
              <a:gd name="connsiteY47" fmla="*/ 1441596 h 3482342"/>
              <a:gd name="connsiteX48" fmla="*/ 10300239 w 12192000"/>
              <a:gd name="connsiteY48" fmla="*/ 1456332 h 3482342"/>
              <a:gd name="connsiteX49" fmla="*/ 10264922 w 12192000"/>
              <a:gd name="connsiteY49" fmla="*/ 1472107 h 3482342"/>
              <a:gd name="connsiteX50" fmla="*/ 10229629 w 12192000"/>
              <a:gd name="connsiteY50" fmla="*/ 1470454 h 3482342"/>
              <a:gd name="connsiteX51" fmla="*/ 10201385 w 12192000"/>
              <a:gd name="connsiteY51" fmla="*/ 1477515 h 3482342"/>
              <a:gd name="connsiteX52" fmla="*/ 10151958 w 12192000"/>
              <a:gd name="connsiteY52" fmla="*/ 1477515 h 3482342"/>
              <a:gd name="connsiteX53" fmla="*/ 10120184 w 12192000"/>
              <a:gd name="connsiteY53" fmla="*/ 1466924 h 3482342"/>
              <a:gd name="connsiteX54" fmla="*/ 10081348 w 12192000"/>
              <a:gd name="connsiteY54" fmla="*/ 1481046 h 3482342"/>
              <a:gd name="connsiteX55" fmla="*/ 10058690 w 12192000"/>
              <a:gd name="connsiteY55" fmla="*/ 1474888 h 3482342"/>
              <a:gd name="connsiteX56" fmla="*/ 10004424 w 12192000"/>
              <a:gd name="connsiteY56" fmla="*/ 1489801 h 3482342"/>
              <a:gd name="connsiteX57" fmla="*/ 9999951 w 12192000"/>
              <a:gd name="connsiteY57" fmla="*/ 1499127 h 3482342"/>
              <a:gd name="connsiteX58" fmla="*/ 9845462 w 12192000"/>
              <a:gd name="connsiteY58" fmla="*/ 1548192 h 3482342"/>
              <a:gd name="connsiteX59" fmla="*/ 9736156 w 12192000"/>
              <a:gd name="connsiteY59" fmla="*/ 1581928 h 3482342"/>
              <a:gd name="connsiteX60" fmla="*/ 9693355 w 12192000"/>
              <a:gd name="connsiteY60" fmla="*/ 1602632 h 3482342"/>
              <a:gd name="connsiteX61" fmla="*/ 9664242 w 12192000"/>
              <a:gd name="connsiteY61" fmla="*/ 1622075 h 3482342"/>
              <a:gd name="connsiteX62" fmla="*/ 9579195 w 12192000"/>
              <a:gd name="connsiteY62" fmla="*/ 1648017 h 3482342"/>
              <a:gd name="connsiteX63" fmla="*/ 9433652 w 12192000"/>
              <a:gd name="connsiteY63" fmla="*/ 1681174 h 3482342"/>
              <a:gd name="connsiteX64" fmla="*/ 9403775 w 12192000"/>
              <a:gd name="connsiteY64" fmla="*/ 1690403 h 3482342"/>
              <a:gd name="connsiteX65" fmla="*/ 9382503 w 12192000"/>
              <a:gd name="connsiteY65" fmla="*/ 1706957 h 3482342"/>
              <a:gd name="connsiteX66" fmla="*/ 9381410 w 12192000"/>
              <a:gd name="connsiteY66" fmla="*/ 1718312 h 3482342"/>
              <a:gd name="connsiteX67" fmla="*/ 9365685 w 12192000"/>
              <a:gd name="connsiteY67" fmla="*/ 1724772 h 3482342"/>
              <a:gd name="connsiteX68" fmla="*/ 9278020 w 12192000"/>
              <a:gd name="connsiteY68" fmla="*/ 1741161 h 3482342"/>
              <a:gd name="connsiteX69" fmla="*/ 9217145 w 12192000"/>
              <a:gd name="connsiteY69" fmla="*/ 1771195 h 3482342"/>
              <a:gd name="connsiteX70" fmla="*/ 8955875 w 12192000"/>
              <a:gd name="connsiteY70" fmla="*/ 1796806 h 3482342"/>
              <a:gd name="connsiteX71" fmla="*/ 8648415 w 12192000"/>
              <a:gd name="connsiteY71" fmla="*/ 1878623 h 3482342"/>
              <a:gd name="connsiteX72" fmla="*/ 8538519 w 12192000"/>
              <a:gd name="connsiteY72" fmla="*/ 1894114 h 3482342"/>
              <a:gd name="connsiteX73" fmla="*/ 8506541 w 12192000"/>
              <a:gd name="connsiteY73" fmla="*/ 1905955 h 3482342"/>
              <a:gd name="connsiteX74" fmla="*/ 8236214 w 12192000"/>
              <a:gd name="connsiteY74" fmla="*/ 1909725 h 3482342"/>
              <a:gd name="connsiteX75" fmla="*/ 8132104 w 12192000"/>
              <a:gd name="connsiteY75" fmla="*/ 1895727 h 3482342"/>
              <a:gd name="connsiteX76" fmla="*/ 7918078 w 12192000"/>
              <a:gd name="connsiteY76" fmla="*/ 1862668 h 3482342"/>
              <a:gd name="connsiteX77" fmla="*/ 7817899 w 12192000"/>
              <a:gd name="connsiteY77" fmla="*/ 1862176 h 3482342"/>
              <a:gd name="connsiteX78" fmla="*/ 7768994 w 12192000"/>
              <a:gd name="connsiteY78" fmla="*/ 1855721 h 3482342"/>
              <a:gd name="connsiteX79" fmla="*/ 7618027 w 12192000"/>
              <a:gd name="connsiteY79" fmla="*/ 1830959 h 3482342"/>
              <a:gd name="connsiteX80" fmla="*/ 7449425 w 12192000"/>
              <a:gd name="connsiteY80" fmla="*/ 1810910 h 3482342"/>
              <a:gd name="connsiteX81" fmla="*/ 7342915 w 12192000"/>
              <a:gd name="connsiteY81" fmla="*/ 1819827 h 3482342"/>
              <a:gd name="connsiteX82" fmla="*/ 7255191 w 12192000"/>
              <a:gd name="connsiteY82" fmla="*/ 1834354 h 3482342"/>
              <a:gd name="connsiteX83" fmla="*/ 7131205 w 12192000"/>
              <a:gd name="connsiteY83" fmla="*/ 1845557 h 3482342"/>
              <a:gd name="connsiteX84" fmla="*/ 6941837 w 12192000"/>
              <a:gd name="connsiteY84" fmla="*/ 1840640 h 3482342"/>
              <a:gd name="connsiteX85" fmla="*/ 6837145 w 12192000"/>
              <a:gd name="connsiteY85" fmla="*/ 1870724 h 3482342"/>
              <a:gd name="connsiteX86" fmla="*/ 6753991 w 12192000"/>
              <a:gd name="connsiteY86" fmla="*/ 1860969 h 3482342"/>
              <a:gd name="connsiteX87" fmla="*/ 6727754 w 12192000"/>
              <a:gd name="connsiteY87" fmla="*/ 1882372 h 3482342"/>
              <a:gd name="connsiteX88" fmla="*/ 6723371 w 12192000"/>
              <a:gd name="connsiteY88" fmla="*/ 1886494 h 3482342"/>
              <a:gd name="connsiteX89" fmla="*/ 6702779 w 12192000"/>
              <a:gd name="connsiteY89" fmla="*/ 1893601 h 3482342"/>
              <a:gd name="connsiteX90" fmla="*/ 6686657 w 12192000"/>
              <a:gd name="connsiteY90" fmla="*/ 1907344 h 3482342"/>
              <a:gd name="connsiteX91" fmla="*/ 6651330 w 12192000"/>
              <a:gd name="connsiteY91" fmla="*/ 1922921 h 3482342"/>
              <a:gd name="connsiteX92" fmla="*/ 6622958 w 12192000"/>
              <a:gd name="connsiteY92" fmla="*/ 1936255 h 3482342"/>
              <a:gd name="connsiteX93" fmla="*/ 6522602 w 12192000"/>
              <a:gd name="connsiteY93" fmla="*/ 1954133 h 3482342"/>
              <a:gd name="connsiteX94" fmla="*/ 6444344 w 12192000"/>
              <a:gd name="connsiteY94" fmla="*/ 1969663 h 3482342"/>
              <a:gd name="connsiteX95" fmla="*/ 6409626 w 12192000"/>
              <a:gd name="connsiteY95" fmla="*/ 1978846 h 3482342"/>
              <a:gd name="connsiteX96" fmla="*/ 6333446 w 12192000"/>
              <a:gd name="connsiteY96" fmla="*/ 1997163 h 3482342"/>
              <a:gd name="connsiteX97" fmla="*/ 6294933 w 12192000"/>
              <a:gd name="connsiteY97" fmla="*/ 2019412 h 3482342"/>
              <a:gd name="connsiteX98" fmla="*/ 6238719 w 12192000"/>
              <a:gd name="connsiteY98" fmla="*/ 2042547 h 3482342"/>
              <a:gd name="connsiteX99" fmla="*/ 6187205 w 12192000"/>
              <a:gd name="connsiteY99" fmla="*/ 2060048 h 3482342"/>
              <a:gd name="connsiteX100" fmla="*/ 6138780 w 12192000"/>
              <a:gd name="connsiteY100" fmla="*/ 2081918 h 3482342"/>
              <a:gd name="connsiteX101" fmla="*/ 6120125 w 12192000"/>
              <a:gd name="connsiteY101" fmla="*/ 2109475 h 3482342"/>
              <a:gd name="connsiteX102" fmla="*/ 6056576 w 12192000"/>
              <a:gd name="connsiteY102" fmla="*/ 2120066 h 3482342"/>
              <a:gd name="connsiteX103" fmla="*/ 5993794 w 12192000"/>
              <a:gd name="connsiteY103" fmla="*/ 2122569 h 3482342"/>
              <a:gd name="connsiteX104" fmla="*/ 5943601 w 12192000"/>
              <a:gd name="connsiteY104" fmla="*/ 2137719 h 3482342"/>
              <a:gd name="connsiteX105" fmla="*/ 5898141 w 12192000"/>
              <a:gd name="connsiteY105" fmla="*/ 2144806 h 3482342"/>
              <a:gd name="connsiteX106" fmla="*/ 5855337 w 12192000"/>
              <a:gd name="connsiteY106" fmla="*/ 2137719 h 3482342"/>
              <a:gd name="connsiteX107" fmla="*/ 5817682 w 12192000"/>
              <a:gd name="connsiteY107" fmla="*/ 2157358 h 3482342"/>
              <a:gd name="connsiteX108" fmla="*/ 5735300 w 12192000"/>
              <a:gd name="connsiteY108" fmla="*/ 2158902 h 3482342"/>
              <a:gd name="connsiteX109" fmla="*/ 5591469 w 12192000"/>
              <a:gd name="connsiteY109" fmla="*/ 2178389 h 3482342"/>
              <a:gd name="connsiteX110" fmla="*/ 5505818 w 12192000"/>
              <a:gd name="connsiteY110" fmla="*/ 2194207 h 3482342"/>
              <a:gd name="connsiteX111" fmla="*/ 5452860 w 12192000"/>
              <a:gd name="connsiteY111" fmla="*/ 2180085 h 3482342"/>
              <a:gd name="connsiteX112" fmla="*/ 5414282 w 12192000"/>
              <a:gd name="connsiteY112" fmla="*/ 2183070 h 3482342"/>
              <a:gd name="connsiteX113" fmla="*/ 5368369 w 12192000"/>
              <a:gd name="connsiteY113" fmla="*/ 2204272 h 3482342"/>
              <a:gd name="connsiteX114" fmla="*/ 5336354 w 12192000"/>
              <a:gd name="connsiteY114" fmla="*/ 2218920 h 3482342"/>
              <a:gd name="connsiteX115" fmla="*/ 5291263 w 12192000"/>
              <a:gd name="connsiteY115" fmla="*/ 2239182 h 3482342"/>
              <a:gd name="connsiteX116" fmla="*/ 5255152 w 12192000"/>
              <a:gd name="connsiteY116" fmla="*/ 2247164 h 3482342"/>
              <a:gd name="connsiteX117" fmla="*/ 5233796 w 12192000"/>
              <a:gd name="connsiteY117" fmla="*/ 2268260 h 3482342"/>
              <a:gd name="connsiteX118" fmla="*/ 5212786 w 12192000"/>
              <a:gd name="connsiteY118" fmla="*/ 2296592 h 3482342"/>
              <a:gd name="connsiteX119" fmla="*/ 5173523 w 12192000"/>
              <a:gd name="connsiteY119" fmla="*/ 2309057 h 3482342"/>
              <a:gd name="connsiteX120" fmla="*/ 5123830 w 12192000"/>
              <a:gd name="connsiteY120" fmla="*/ 2307070 h 3482342"/>
              <a:gd name="connsiteX121" fmla="*/ 5065426 w 12192000"/>
              <a:gd name="connsiteY121" fmla="*/ 2324076 h 3482342"/>
              <a:gd name="connsiteX122" fmla="*/ 4975908 w 12192000"/>
              <a:gd name="connsiteY122" fmla="*/ 2364128 h 3482342"/>
              <a:gd name="connsiteX123" fmla="*/ 4913723 w 12192000"/>
              <a:gd name="connsiteY123" fmla="*/ 2385265 h 3482342"/>
              <a:gd name="connsiteX124" fmla="*/ 4746485 w 12192000"/>
              <a:gd name="connsiteY124" fmla="*/ 2451769 h 3482342"/>
              <a:gd name="connsiteX125" fmla="*/ 4681588 w 12192000"/>
              <a:gd name="connsiteY125" fmla="*/ 2467494 h 3482342"/>
              <a:gd name="connsiteX126" fmla="*/ 1783655 w 12192000"/>
              <a:gd name="connsiteY126" fmla="*/ 3163860 h 3482342"/>
              <a:gd name="connsiteX127" fmla="*/ 1325955 w 12192000"/>
              <a:gd name="connsiteY127" fmla="*/ 3176692 h 3482342"/>
              <a:gd name="connsiteX128" fmla="*/ 1190384 w 12192000"/>
              <a:gd name="connsiteY128" fmla="*/ 3203504 h 3482342"/>
              <a:gd name="connsiteX129" fmla="*/ 1094537 w 12192000"/>
              <a:gd name="connsiteY129" fmla="*/ 3229469 h 3482342"/>
              <a:gd name="connsiteX130" fmla="*/ 779276 w 12192000"/>
              <a:gd name="connsiteY130" fmla="*/ 3327290 h 3482342"/>
              <a:gd name="connsiteX131" fmla="*/ 600378 w 12192000"/>
              <a:gd name="connsiteY131" fmla="*/ 3335250 h 3482342"/>
              <a:gd name="connsiteX132" fmla="*/ 493457 w 12192000"/>
              <a:gd name="connsiteY132" fmla="*/ 3365044 h 3482342"/>
              <a:gd name="connsiteX133" fmla="*/ 349402 w 12192000"/>
              <a:gd name="connsiteY133" fmla="*/ 3380897 h 3482342"/>
              <a:gd name="connsiteX134" fmla="*/ 192183 w 12192000"/>
              <a:gd name="connsiteY134" fmla="*/ 3460075 h 3482342"/>
              <a:gd name="connsiteX135" fmla="*/ 46713 w 12192000"/>
              <a:gd name="connsiteY135" fmla="*/ 3462986 h 3482342"/>
              <a:gd name="connsiteX136" fmla="*/ 2765 w 12192000"/>
              <a:gd name="connsiteY136" fmla="*/ 3480770 h 3482342"/>
              <a:gd name="connsiteX137" fmla="*/ 0 w 12192000"/>
              <a:gd name="connsiteY137" fmla="*/ 3482342 h 3482342"/>
              <a:gd name="connsiteX138" fmla="*/ 0 w 12192000"/>
              <a:gd name="connsiteY138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40158 w 12192000"/>
              <a:gd name="connsiteY5" fmla="*/ 651378 h 3482342"/>
              <a:gd name="connsiteX6" fmla="*/ 11923051 w 12192000"/>
              <a:gd name="connsiteY6" fmla="*/ 656045 h 3482342"/>
              <a:gd name="connsiteX7" fmla="*/ 11832939 w 12192000"/>
              <a:gd name="connsiteY7" fmla="*/ 674181 h 3482342"/>
              <a:gd name="connsiteX8" fmla="*/ 11767770 w 12192000"/>
              <a:gd name="connsiteY8" fmla="*/ 683807 h 3482342"/>
              <a:gd name="connsiteX9" fmla="*/ 11728279 w 12192000"/>
              <a:gd name="connsiteY9" fmla="*/ 700816 h 3482342"/>
              <a:gd name="connsiteX10" fmla="*/ 11722533 w 12192000"/>
              <a:gd name="connsiteY10" fmla="*/ 703421 h 3482342"/>
              <a:gd name="connsiteX11" fmla="*/ 11720002 w 12192000"/>
              <a:gd name="connsiteY11" fmla="*/ 710566 h 3482342"/>
              <a:gd name="connsiteX12" fmla="*/ 11707351 w 12192000"/>
              <a:gd name="connsiteY12" fmla="*/ 710310 h 3482342"/>
              <a:gd name="connsiteX13" fmla="*/ 11700369 w 12192000"/>
              <a:gd name="connsiteY13" fmla="*/ 713480 h 3482342"/>
              <a:gd name="connsiteX14" fmla="*/ 11691126 w 12192000"/>
              <a:gd name="connsiteY14" fmla="*/ 726131 h 3482342"/>
              <a:gd name="connsiteX15" fmla="*/ 11657717 w 12192000"/>
              <a:gd name="connsiteY15" fmla="*/ 746701 h 3482342"/>
              <a:gd name="connsiteX16" fmla="*/ 11656818 w 12192000"/>
              <a:gd name="connsiteY16" fmla="*/ 769062 h 3482342"/>
              <a:gd name="connsiteX17" fmla="*/ 11601229 w 12192000"/>
              <a:gd name="connsiteY17" fmla="*/ 785537 h 3482342"/>
              <a:gd name="connsiteX18" fmla="*/ 11501920 w 12192000"/>
              <a:gd name="connsiteY18" fmla="*/ 813109 h 3482342"/>
              <a:gd name="connsiteX19" fmla="*/ 11405286 w 12192000"/>
              <a:gd name="connsiteY19" fmla="*/ 849086 h 3482342"/>
              <a:gd name="connsiteX20" fmla="*/ 11338523 w 12192000"/>
              <a:gd name="connsiteY20" fmla="*/ 852810 h 3482342"/>
              <a:gd name="connsiteX21" fmla="*/ 11334676 w 12192000"/>
              <a:gd name="connsiteY21" fmla="*/ 859677 h 3482342"/>
              <a:gd name="connsiteX22" fmla="*/ 11217448 w 12192000"/>
              <a:gd name="connsiteY22" fmla="*/ 980136 h 3482342"/>
              <a:gd name="connsiteX23" fmla="*/ 11196987 w 12192000"/>
              <a:gd name="connsiteY23" fmla="*/ 1000897 h 3482342"/>
              <a:gd name="connsiteX24" fmla="*/ 11193568 w 12192000"/>
              <a:gd name="connsiteY24" fmla="*/ 1039464 h 3482342"/>
              <a:gd name="connsiteX25" fmla="*/ 11175804 w 12192000"/>
              <a:gd name="connsiteY25" fmla="*/ 1067977 h 3482342"/>
              <a:gd name="connsiteX26" fmla="*/ 11133438 w 12192000"/>
              <a:gd name="connsiteY26" fmla="*/ 1106812 h 3482342"/>
              <a:gd name="connsiteX27" fmla="*/ 11120819 w 12192000"/>
              <a:gd name="connsiteY27" fmla="*/ 1126133 h 3482342"/>
              <a:gd name="connsiteX28" fmla="*/ 11071654 w 12192000"/>
              <a:gd name="connsiteY28" fmla="*/ 1177422 h 3482342"/>
              <a:gd name="connsiteX29" fmla="*/ 11028687 w 12192000"/>
              <a:gd name="connsiteY29" fmla="*/ 1199018 h 3482342"/>
              <a:gd name="connsiteX30" fmla="*/ 10974565 w 12192000"/>
              <a:gd name="connsiteY30" fmla="*/ 1226849 h 3482342"/>
              <a:gd name="connsiteX31" fmla="*/ 10960443 w 12192000"/>
              <a:gd name="connsiteY31" fmla="*/ 1244502 h 3482342"/>
              <a:gd name="connsiteX32" fmla="*/ 10879242 w 12192000"/>
              <a:gd name="connsiteY32" fmla="*/ 1269215 h 3482342"/>
              <a:gd name="connsiteX33" fmla="*/ 10850998 w 12192000"/>
              <a:gd name="connsiteY33" fmla="*/ 1269215 h 3482342"/>
              <a:gd name="connsiteX34" fmla="*/ 10815658 w 12192000"/>
              <a:gd name="connsiteY34" fmla="*/ 1287849 h 3482342"/>
              <a:gd name="connsiteX35" fmla="*/ 10723900 w 12192000"/>
              <a:gd name="connsiteY35" fmla="*/ 1318642 h 3482342"/>
              <a:gd name="connsiteX36" fmla="*/ 10699186 w 12192000"/>
              <a:gd name="connsiteY36" fmla="*/ 1322173 h 3482342"/>
              <a:gd name="connsiteX37" fmla="*/ 10676375 w 12192000"/>
              <a:gd name="connsiteY37" fmla="*/ 1342640 h 3482342"/>
              <a:gd name="connsiteX38" fmla="*/ 10636304 w 12192000"/>
              <a:gd name="connsiteY38" fmla="*/ 1342641 h 3482342"/>
              <a:gd name="connsiteX39" fmla="*/ 10603863 w 12192000"/>
              <a:gd name="connsiteY39" fmla="*/ 1346886 h 3482342"/>
              <a:gd name="connsiteX40" fmla="*/ 10573203 w 12192000"/>
              <a:gd name="connsiteY40" fmla="*/ 1351996 h 3482342"/>
              <a:gd name="connsiteX41" fmla="*/ 10547375 w 12192000"/>
              <a:gd name="connsiteY41" fmla="*/ 1375130 h 3482342"/>
              <a:gd name="connsiteX42" fmla="*/ 10513263 w 12192000"/>
              <a:gd name="connsiteY42" fmla="*/ 1371939 h 3482342"/>
              <a:gd name="connsiteX43" fmla="*/ 10487356 w 12192000"/>
              <a:gd name="connsiteY43" fmla="*/ 1385722 h 3482342"/>
              <a:gd name="connsiteX44" fmla="*/ 10464012 w 12192000"/>
              <a:gd name="connsiteY44" fmla="*/ 1391778 h 3482342"/>
              <a:gd name="connsiteX45" fmla="*/ 10439694 w 12192000"/>
              <a:gd name="connsiteY45" fmla="*/ 1406905 h 3482342"/>
              <a:gd name="connsiteX46" fmla="*/ 10405409 w 12192000"/>
              <a:gd name="connsiteY46" fmla="*/ 1422789 h 3482342"/>
              <a:gd name="connsiteX47" fmla="*/ 10370530 w 12192000"/>
              <a:gd name="connsiteY47" fmla="*/ 1441596 h 3482342"/>
              <a:gd name="connsiteX48" fmla="*/ 10300239 w 12192000"/>
              <a:gd name="connsiteY48" fmla="*/ 1456332 h 3482342"/>
              <a:gd name="connsiteX49" fmla="*/ 10264922 w 12192000"/>
              <a:gd name="connsiteY49" fmla="*/ 1472107 h 3482342"/>
              <a:gd name="connsiteX50" fmla="*/ 10229629 w 12192000"/>
              <a:gd name="connsiteY50" fmla="*/ 1470454 h 3482342"/>
              <a:gd name="connsiteX51" fmla="*/ 10201385 w 12192000"/>
              <a:gd name="connsiteY51" fmla="*/ 1477515 h 3482342"/>
              <a:gd name="connsiteX52" fmla="*/ 10151958 w 12192000"/>
              <a:gd name="connsiteY52" fmla="*/ 1477515 h 3482342"/>
              <a:gd name="connsiteX53" fmla="*/ 10120184 w 12192000"/>
              <a:gd name="connsiteY53" fmla="*/ 1466924 h 3482342"/>
              <a:gd name="connsiteX54" fmla="*/ 10081348 w 12192000"/>
              <a:gd name="connsiteY54" fmla="*/ 1481046 h 3482342"/>
              <a:gd name="connsiteX55" fmla="*/ 10058690 w 12192000"/>
              <a:gd name="connsiteY55" fmla="*/ 1474888 h 3482342"/>
              <a:gd name="connsiteX56" fmla="*/ 10004424 w 12192000"/>
              <a:gd name="connsiteY56" fmla="*/ 1489801 h 3482342"/>
              <a:gd name="connsiteX57" fmla="*/ 9999951 w 12192000"/>
              <a:gd name="connsiteY57" fmla="*/ 1499127 h 3482342"/>
              <a:gd name="connsiteX58" fmla="*/ 9845462 w 12192000"/>
              <a:gd name="connsiteY58" fmla="*/ 1548192 h 3482342"/>
              <a:gd name="connsiteX59" fmla="*/ 9736156 w 12192000"/>
              <a:gd name="connsiteY59" fmla="*/ 1581928 h 3482342"/>
              <a:gd name="connsiteX60" fmla="*/ 9693355 w 12192000"/>
              <a:gd name="connsiteY60" fmla="*/ 1602632 h 3482342"/>
              <a:gd name="connsiteX61" fmla="*/ 9664242 w 12192000"/>
              <a:gd name="connsiteY61" fmla="*/ 1622075 h 3482342"/>
              <a:gd name="connsiteX62" fmla="*/ 9579195 w 12192000"/>
              <a:gd name="connsiteY62" fmla="*/ 1648017 h 3482342"/>
              <a:gd name="connsiteX63" fmla="*/ 9433652 w 12192000"/>
              <a:gd name="connsiteY63" fmla="*/ 1681174 h 3482342"/>
              <a:gd name="connsiteX64" fmla="*/ 9403775 w 12192000"/>
              <a:gd name="connsiteY64" fmla="*/ 1690403 h 3482342"/>
              <a:gd name="connsiteX65" fmla="*/ 9382503 w 12192000"/>
              <a:gd name="connsiteY65" fmla="*/ 1706957 h 3482342"/>
              <a:gd name="connsiteX66" fmla="*/ 9381410 w 12192000"/>
              <a:gd name="connsiteY66" fmla="*/ 1718312 h 3482342"/>
              <a:gd name="connsiteX67" fmla="*/ 9365685 w 12192000"/>
              <a:gd name="connsiteY67" fmla="*/ 1724772 h 3482342"/>
              <a:gd name="connsiteX68" fmla="*/ 9278020 w 12192000"/>
              <a:gd name="connsiteY68" fmla="*/ 1741161 h 3482342"/>
              <a:gd name="connsiteX69" fmla="*/ 9217145 w 12192000"/>
              <a:gd name="connsiteY69" fmla="*/ 1771195 h 3482342"/>
              <a:gd name="connsiteX70" fmla="*/ 8955875 w 12192000"/>
              <a:gd name="connsiteY70" fmla="*/ 1796806 h 3482342"/>
              <a:gd name="connsiteX71" fmla="*/ 8648415 w 12192000"/>
              <a:gd name="connsiteY71" fmla="*/ 1878623 h 3482342"/>
              <a:gd name="connsiteX72" fmla="*/ 8538519 w 12192000"/>
              <a:gd name="connsiteY72" fmla="*/ 1894114 h 3482342"/>
              <a:gd name="connsiteX73" fmla="*/ 8506541 w 12192000"/>
              <a:gd name="connsiteY73" fmla="*/ 1905955 h 3482342"/>
              <a:gd name="connsiteX74" fmla="*/ 8236214 w 12192000"/>
              <a:gd name="connsiteY74" fmla="*/ 1909725 h 3482342"/>
              <a:gd name="connsiteX75" fmla="*/ 8132104 w 12192000"/>
              <a:gd name="connsiteY75" fmla="*/ 1895727 h 3482342"/>
              <a:gd name="connsiteX76" fmla="*/ 7918078 w 12192000"/>
              <a:gd name="connsiteY76" fmla="*/ 1862668 h 3482342"/>
              <a:gd name="connsiteX77" fmla="*/ 7817899 w 12192000"/>
              <a:gd name="connsiteY77" fmla="*/ 1862176 h 3482342"/>
              <a:gd name="connsiteX78" fmla="*/ 7768994 w 12192000"/>
              <a:gd name="connsiteY78" fmla="*/ 1855721 h 3482342"/>
              <a:gd name="connsiteX79" fmla="*/ 7618027 w 12192000"/>
              <a:gd name="connsiteY79" fmla="*/ 1830959 h 3482342"/>
              <a:gd name="connsiteX80" fmla="*/ 7449425 w 12192000"/>
              <a:gd name="connsiteY80" fmla="*/ 1810910 h 3482342"/>
              <a:gd name="connsiteX81" fmla="*/ 7342915 w 12192000"/>
              <a:gd name="connsiteY81" fmla="*/ 1819827 h 3482342"/>
              <a:gd name="connsiteX82" fmla="*/ 7255191 w 12192000"/>
              <a:gd name="connsiteY82" fmla="*/ 1834354 h 3482342"/>
              <a:gd name="connsiteX83" fmla="*/ 7131205 w 12192000"/>
              <a:gd name="connsiteY83" fmla="*/ 1845557 h 3482342"/>
              <a:gd name="connsiteX84" fmla="*/ 6941837 w 12192000"/>
              <a:gd name="connsiteY84" fmla="*/ 1840640 h 3482342"/>
              <a:gd name="connsiteX85" fmla="*/ 6837145 w 12192000"/>
              <a:gd name="connsiteY85" fmla="*/ 1870724 h 3482342"/>
              <a:gd name="connsiteX86" fmla="*/ 6753991 w 12192000"/>
              <a:gd name="connsiteY86" fmla="*/ 1860969 h 3482342"/>
              <a:gd name="connsiteX87" fmla="*/ 6727754 w 12192000"/>
              <a:gd name="connsiteY87" fmla="*/ 1882372 h 3482342"/>
              <a:gd name="connsiteX88" fmla="*/ 6723371 w 12192000"/>
              <a:gd name="connsiteY88" fmla="*/ 1886494 h 3482342"/>
              <a:gd name="connsiteX89" fmla="*/ 6702779 w 12192000"/>
              <a:gd name="connsiteY89" fmla="*/ 1893601 h 3482342"/>
              <a:gd name="connsiteX90" fmla="*/ 6686657 w 12192000"/>
              <a:gd name="connsiteY90" fmla="*/ 1907344 h 3482342"/>
              <a:gd name="connsiteX91" fmla="*/ 6651330 w 12192000"/>
              <a:gd name="connsiteY91" fmla="*/ 1922921 h 3482342"/>
              <a:gd name="connsiteX92" fmla="*/ 6622958 w 12192000"/>
              <a:gd name="connsiteY92" fmla="*/ 1936255 h 3482342"/>
              <a:gd name="connsiteX93" fmla="*/ 6522602 w 12192000"/>
              <a:gd name="connsiteY93" fmla="*/ 1954133 h 3482342"/>
              <a:gd name="connsiteX94" fmla="*/ 6444344 w 12192000"/>
              <a:gd name="connsiteY94" fmla="*/ 1969663 h 3482342"/>
              <a:gd name="connsiteX95" fmla="*/ 6409626 w 12192000"/>
              <a:gd name="connsiteY95" fmla="*/ 1978846 h 3482342"/>
              <a:gd name="connsiteX96" fmla="*/ 6333446 w 12192000"/>
              <a:gd name="connsiteY96" fmla="*/ 1997163 h 3482342"/>
              <a:gd name="connsiteX97" fmla="*/ 6294933 w 12192000"/>
              <a:gd name="connsiteY97" fmla="*/ 2019412 h 3482342"/>
              <a:gd name="connsiteX98" fmla="*/ 6238719 w 12192000"/>
              <a:gd name="connsiteY98" fmla="*/ 2042547 h 3482342"/>
              <a:gd name="connsiteX99" fmla="*/ 6187205 w 12192000"/>
              <a:gd name="connsiteY99" fmla="*/ 2060048 h 3482342"/>
              <a:gd name="connsiteX100" fmla="*/ 6138780 w 12192000"/>
              <a:gd name="connsiteY100" fmla="*/ 2081918 h 3482342"/>
              <a:gd name="connsiteX101" fmla="*/ 6120125 w 12192000"/>
              <a:gd name="connsiteY101" fmla="*/ 2109475 h 3482342"/>
              <a:gd name="connsiteX102" fmla="*/ 6056576 w 12192000"/>
              <a:gd name="connsiteY102" fmla="*/ 2120066 h 3482342"/>
              <a:gd name="connsiteX103" fmla="*/ 5993794 w 12192000"/>
              <a:gd name="connsiteY103" fmla="*/ 2122569 h 3482342"/>
              <a:gd name="connsiteX104" fmla="*/ 5943601 w 12192000"/>
              <a:gd name="connsiteY104" fmla="*/ 2137719 h 3482342"/>
              <a:gd name="connsiteX105" fmla="*/ 5898141 w 12192000"/>
              <a:gd name="connsiteY105" fmla="*/ 2144806 h 3482342"/>
              <a:gd name="connsiteX106" fmla="*/ 5855337 w 12192000"/>
              <a:gd name="connsiteY106" fmla="*/ 2137719 h 3482342"/>
              <a:gd name="connsiteX107" fmla="*/ 5817682 w 12192000"/>
              <a:gd name="connsiteY107" fmla="*/ 2157358 h 3482342"/>
              <a:gd name="connsiteX108" fmla="*/ 5735300 w 12192000"/>
              <a:gd name="connsiteY108" fmla="*/ 2158902 h 3482342"/>
              <a:gd name="connsiteX109" fmla="*/ 5591469 w 12192000"/>
              <a:gd name="connsiteY109" fmla="*/ 2178389 h 3482342"/>
              <a:gd name="connsiteX110" fmla="*/ 5505818 w 12192000"/>
              <a:gd name="connsiteY110" fmla="*/ 2194207 h 3482342"/>
              <a:gd name="connsiteX111" fmla="*/ 5452860 w 12192000"/>
              <a:gd name="connsiteY111" fmla="*/ 2180085 h 3482342"/>
              <a:gd name="connsiteX112" fmla="*/ 5414282 w 12192000"/>
              <a:gd name="connsiteY112" fmla="*/ 2183070 h 3482342"/>
              <a:gd name="connsiteX113" fmla="*/ 5368369 w 12192000"/>
              <a:gd name="connsiteY113" fmla="*/ 2204272 h 3482342"/>
              <a:gd name="connsiteX114" fmla="*/ 5336354 w 12192000"/>
              <a:gd name="connsiteY114" fmla="*/ 2218920 h 3482342"/>
              <a:gd name="connsiteX115" fmla="*/ 5291263 w 12192000"/>
              <a:gd name="connsiteY115" fmla="*/ 2239182 h 3482342"/>
              <a:gd name="connsiteX116" fmla="*/ 5255152 w 12192000"/>
              <a:gd name="connsiteY116" fmla="*/ 2247164 h 3482342"/>
              <a:gd name="connsiteX117" fmla="*/ 5233796 w 12192000"/>
              <a:gd name="connsiteY117" fmla="*/ 2268260 h 3482342"/>
              <a:gd name="connsiteX118" fmla="*/ 5212786 w 12192000"/>
              <a:gd name="connsiteY118" fmla="*/ 2275408 h 3482342"/>
              <a:gd name="connsiteX119" fmla="*/ 5173523 w 12192000"/>
              <a:gd name="connsiteY119" fmla="*/ 2309057 h 3482342"/>
              <a:gd name="connsiteX120" fmla="*/ 5123830 w 12192000"/>
              <a:gd name="connsiteY120" fmla="*/ 2307070 h 3482342"/>
              <a:gd name="connsiteX121" fmla="*/ 5065426 w 12192000"/>
              <a:gd name="connsiteY121" fmla="*/ 2324076 h 3482342"/>
              <a:gd name="connsiteX122" fmla="*/ 4975908 w 12192000"/>
              <a:gd name="connsiteY122" fmla="*/ 2364128 h 3482342"/>
              <a:gd name="connsiteX123" fmla="*/ 4913723 w 12192000"/>
              <a:gd name="connsiteY123" fmla="*/ 2385265 h 3482342"/>
              <a:gd name="connsiteX124" fmla="*/ 4746485 w 12192000"/>
              <a:gd name="connsiteY124" fmla="*/ 2451769 h 3482342"/>
              <a:gd name="connsiteX125" fmla="*/ 4681588 w 12192000"/>
              <a:gd name="connsiteY125" fmla="*/ 2467494 h 3482342"/>
              <a:gd name="connsiteX126" fmla="*/ 1783655 w 12192000"/>
              <a:gd name="connsiteY126" fmla="*/ 3163860 h 3482342"/>
              <a:gd name="connsiteX127" fmla="*/ 1325955 w 12192000"/>
              <a:gd name="connsiteY127" fmla="*/ 3176692 h 3482342"/>
              <a:gd name="connsiteX128" fmla="*/ 1190384 w 12192000"/>
              <a:gd name="connsiteY128" fmla="*/ 3203504 h 3482342"/>
              <a:gd name="connsiteX129" fmla="*/ 1094537 w 12192000"/>
              <a:gd name="connsiteY129" fmla="*/ 3229469 h 3482342"/>
              <a:gd name="connsiteX130" fmla="*/ 779276 w 12192000"/>
              <a:gd name="connsiteY130" fmla="*/ 3327290 h 3482342"/>
              <a:gd name="connsiteX131" fmla="*/ 600378 w 12192000"/>
              <a:gd name="connsiteY131" fmla="*/ 3335250 h 3482342"/>
              <a:gd name="connsiteX132" fmla="*/ 493457 w 12192000"/>
              <a:gd name="connsiteY132" fmla="*/ 3365044 h 3482342"/>
              <a:gd name="connsiteX133" fmla="*/ 349402 w 12192000"/>
              <a:gd name="connsiteY133" fmla="*/ 3380897 h 3482342"/>
              <a:gd name="connsiteX134" fmla="*/ 192183 w 12192000"/>
              <a:gd name="connsiteY134" fmla="*/ 3460075 h 3482342"/>
              <a:gd name="connsiteX135" fmla="*/ 46713 w 12192000"/>
              <a:gd name="connsiteY135" fmla="*/ 3462986 h 3482342"/>
              <a:gd name="connsiteX136" fmla="*/ 2765 w 12192000"/>
              <a:gd name="connsiteY136" fmla="*/ 3480770 h 3482342"/>
              <a:gd name="connsiteX137" fmla="*/ 0 w 12192000"/>
              <a:gd name="connsiteY137" fmla="*/ 3482342 h 3482342"/>
              <a:gd name="connsiteX138" fmla="*/ 0 w 12192000"/>
              <a:gd name="connsiteY138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40158 w 12192000"/>
              <a:gd name="connsiteY5" fmla="*/ 651378 h 3482342"/>
              <a:gd name="connsiteX6" fmla="*/ 11923051 w 12192000"/>
              <a:gd name="connsiteY6" fmla="*/ 656045 h 3482342"/>
              <a:gd name="connsiteX7" fmla="*/ 11832939 w 12192000"/>
              <a:gd name="connsiteY7" fmla="*/ 674181 h 3482342"/>
              <a:gd name="connsiteX8" fmla="*/ 11767770 w 12192000"/>
              <a:gd name="connsiteY8" fmla="*/ 683807 h 3482342"/>
              <a:gd name="connsiteX9" fmla="*/ 11728279 w 12192000"/>
              <a:gd name="connsiteY9" fmla="*/ 700816 h 3482342"/>
              <a:gd name="connsiteX10" fmla="*/ 11722533 w 12192000"/>
              <a:gd name="connsiteY10" fmla="*/ 703421 h 3482342"/>
              <a:gd name="connsiteX11" fmla="*/ 11720002 w 12192000"/>
              <a:gd name="connsiteY11" fmla="*/ 710566 h 3482342"/>
              <a:gd name="connsiteX12" fmla="*/ 11707351 w 12192000"/>
              <a:gd name="connsiteY12" fmla="*/ 710310 h 3482342"/>
              <a:gd name="connsiteX13" fmla="*/ 11700369 w 12192000"/>
              <a:gd name="connsiteY13" fmla="*/ 713480 h 3482342"/>
              <a:gd name="connsiteX14" fmla="*/ 11691126 w 12192000"/>
              <a:gd name="connsiteY14" fmla="*/ 726131 h 3482342"/>
              <a:gd name="connsiteX15" fmla="*/ 11657717 w 12192000"/>
              <a:gd name="connsiteY15" fmla="*/ 746701 h 3482342"/>
              <a:gd name="connsiteX16" fmla="*/ 11656818 w 12192000"/>
              <a:gd name="connsiteY16" fmla="*/ 769062 h 3482342"/>
              <a:gd name="connsiteX17" fmla="*/ 11601229 w 12192000"/>
              <a:gd name="connsiteY17" fmla="*/ 785537 h 3482342"/>
              <a:gd name="connsiteX18" fmla="*/ 11501920 w 12192000"/>
              <a:gd name="connsiteY18" fmla="*/ 813109 h 3482342"/>
              <a:gd name="connsiteX19" fmla="*/ 11405286 w 12192000"/>
              <a:gd name="connsiteY19" fmla="*/ 849086 h 3482342"/>
              <a:gd name="connsiteX20" fmla="*/ 11338523 w 12192000"/>
              <a:gd name="connsiteY20" fmla="*/ 852810 h 3482342"/>
              <a:gd name="connsiteX21" fmla="*/ 11334676 w 12192000"/>
              <a:gd name="connsiteY21" fmla="*/ 859677 h 3482342"/>
              <a:gd name="connsiteX22" fmla="*/ 11217448 w 12192000"/>
              <a:gd name="connsiteY22" fmla="*/ 980136 h 3482342"/>
              <a:gd name="connsiteX23" fmla="*/ 11196987 w 12192000"/>
              <a:gd name="connsiteY23" fmla="*/ 1000897 h 3482342"/>
              <a:gd name="connsiteX24" fmla="*/ 11193568 w 12192000"/>
              <a:gd name="connsiteY24" fmla="*/ 1039464 h 3482342"/>
              <a:gd name="connsiteX25" fmla="*/ 11175804 w 12192000"/>
              <a:gd name="connsiteY25" fmla="*/ 1067977 h 3482342"/>
              <a:gd name="connsiteX26" fmla="*/ 11133438 w 12192000"/>
              <a:gd name="connsiteY26" fmla="*/ 1106812 h 3482342"/>
              <a:gd name="connsiteX27" fmla="*/ 11120819 w 12192000"/>
              <a:gd name="connsiteY27" fmla="*/ 1126133 h 3482342"/>
              <a:gd name="connsiteX28" fmla="*/ 11071654 w 12192000"/>
              <a:gd name="connsiteY28" fmla="*/ 1177422 h 3482342"/>
              <a:gd name="connsiteX29" fmla="*/ 11028687 w 12192000"/>
              <a:gd name="connsiteY29" fmla="*/ 1199018 h 3482342"/>
              <a:gd name="connsiteX30" fmla="*/ 10974565 w 12192000"/>
              <a:gd name="connsiteY30" fmla="*/ 1226849 h 3482342"/>
              <a:gd name="connsiteX31" fmla="*/ 10960443 w 12192000"/>
              <a:gd name="connsiteY31" fmla="*/ 1244502 h 3482342"/>
              <a:gd name="connsiteX32" fmla="*/ 10879242 w 12192000"/>
              <a:gd name="connsiteY32" fmla="*/ 1269215 h 3482342"/>
              <a:gd name="connsiteX33" fmla="*/ 10850998 w 12192000"/>
              <a:gd name="connsiteY33" fmla="*/ 1269215 h 3482342"/>
              <a:gd name="connsiteX34" fmla="*/ 10815658 w 12192000"/>
              <a:gd name="connsiteY34" fmla="*/ 1287849 h 3482342"/>
              <a:gd name="connsiteX35" fmla="*/ 10723900 w 12192000"/>
              <a:gd name="connsiteY35" fmla="*/ 1318642 h 3482342"/>
              <a:gd name="connsiteX36" fmla="*/ 10699186 w 12192000"/>
              <a:gd name="connsiteY36" fmla="*/ 1322173 h 3482342"/>
              <a:gd name="connsiteX37" fmla="*/ 10676375 w 12192000"/>
              <a:gd name="connsiteY37" fmla="*/ 1342640 h 3482342"/>
              <a:gd name="connsiteX38" fmla="*/ 10636304 w 12192000"/>
              <a:gd name="connsiteY38" fmla="*/ 1342641 h 3482342"/>
              <a:gd name="connsiteX39" fmla="*/ 10603863 w 12192000"/>
              <a:gd name="connsiteY39" fmla="*/ 1346886 h 3482342"/>
              <a:gd name="connsiteX40" fmla="*/ 10573203 w 12192000"/>
              <a:gd name="connsiteY40" fmla="*/ 1351996 h 3482342"/>
              <a:gd name="connsiteX41" fmla="*/ 10547375 w 12192000"/>
              <a:gd name="connsiteY41" fmla="*/ 1375130 h 3482342"/>
              <a:gd name="connsiteX42" fmla="*/ 10513263 w 12192000"/>
              <a:gd name="connsiteY42" fmla="*/ 1371939 h 3482342"/>
              <a:gd name="connsiteX43" fmla="*/ 10487356 w 12192000"/>
              <a:gd name="connsiteY43" fmla="*/ 1385722 h 3482342"/>
              <a:gd name="connsiteX44" fmla="*/ 10464012 w 12192000"/>
              <a:gd name="connsiteY44" fmla="*/ 1391778 h 3482342"/>
              <a:gd name="connsiteX45" fmla="*/ 10439694 w 12192000"/>
              <a:gd name="connsiteY45" fmla="*/ 1406905 h 3482342"/>
              <a:gd name="connsiteX46" fmla="*/ 10405409 w 12192000"/>
              <a:gd name="connsiteY46" fmla="*/ 1422789 h 3482342"/>
              <a:gd name="connsiteX47" fmla="*/ 10370530 w 12192000"/>
              <a:gd name="connsiteY47" fmla="*/ 1441596 h 3482342"/>
              <a:gd name="connsiteX48" fmla="*/ 10300239 w 12192000"/>
              <a:gd name="connsiteY48" fmla="*/ 1456332 h 3482342"/>
              <a:gd name="connsiteX49" fmla="*/ 10264922 w 12192000"/>
              <a:gd name="connsiteY49" fmla="*/ 1472107 h 3482342"/>
              <a:gd name="connsiteX50" fmla="*/ 10229629 w 12192000"/>
              <a:gd name="connsiteY50" fmla="*/ 1470454 h 3482342"/>
              <a:gd name="connsiteX51" fmla="*/ 10201385 w 12192000"/>
              <a:gd name="connsiteY51" fmla="*/ 1477515 h 3482342"/>
              <a:gd name="connsiteX52" fmla="*/ 10151958 w 12192000"/>
              <a:gd name="connsiteY52" fmla="*/ 1477515 h 3482342"/>
              <a:gd name="connsiteX53" fmla="*/ 10120184 w 12192000"/>
              <a:gd name="connsiteY53" fmla="*/ 1466924 h 3482342"/>
              <a:gd name="connsiteX54" fmla="*/ 10081348 w 12192000"/>
              <a:gd name="connsiteY54" fmla="*/ 1481046 h 3482342"/>
              <a:gd name="connsiteX55" fmla="*/ 10058690 w 12192000"/>
              <a:gd name="connsiteY55" fmla="*/ 1474888 h 3482342"/>
              <a:gd name="connsiteX56" fmla="*/ 10004424 w 12192000"/>
              <a:gd name="connsiteY56" fmla="*/ 1489801 h 3482342"/>
              <a:gd name="connsiteX57" fmla="*/ 9999951 w 12192000"/>
              <a:gd name="connsiteY57" fmla="*/ 1499127 h 3482342"/>
              <a:gd name="connsiteX58" fmla="*/ 9845462 w 12192000"/>
              <a:gd name="connsiteY58" fmla="*/ 1548192 h 3482342"/>
              <a:gd name="connsiteX59" fmla="*/ 9736156 w 12192000"/>
              <a:gd name="connsiteY59" fmla="*/ 1581928 h 3482342"/>
              <a:gd name="connsiteX60" fmla="*/ 9693355 w 12192000"/>
              <a:gd name="connsiteY60" fmla="*/ 1602632 h 3482342"/>
              <a:gd name="connsiteX61" fmla="*/ 9664242 w 12192000"/>
              <a:gd name="connsiteY61" fmla="*/ 1622075 h 3482342"/>
              <a:gd name="connsiteX62" fmla="*/ 9579195 w 12192000"/>
              <a:gd name="connsiteY62" fmla="*/ 1648017 h 3482342"/>
              <a:gd name="connsiteX63" fmla="*/ 9433652 w 12192000"/>
              <a:gd name="connsiteY63" fmla="*/ 1681174 h 3482342"/>
              <a:gd name="connsiteX64" fmla="*/ 9403775 w 12192000"/>
              <a:gd name="connsiteY64" fmla="*/ 1690403 h 3482342"/>
              <a:gd name="connsiteX65" fmla="*/ 9382503 w 12192000"/>
              <a:gd name="connsiteY65" fmla="*/ 1706957 h 3482342"/>
              <a:gd name="connsiteX66" fmla="*/ 9381410 w 12192000"/>
              <a:gd name="connsiteY66" fmla="*/ 1718312 h 3482342"/>
              <a:gd name="connsiteX67" fmla="*/ 9365685 w 12192000"/>
              <a:gd name="connsiteY67" fmla="*/ 1724772 h 3482342"/>
              <a:gd name="connsiteX68" fmla="*/ 9278020 w 12192000"/>
              <a:gd name="connsiteY68" fmla="*/ 1741161 h 3482342"/>
              <a:gd name="connsiteX69" fmla="*/ 9217145 w 12192000"/>
              <a:gd name="connsiteY69" fmla="*/ 1771195 h 3482342"/>
              <a:gd name="connsiteX70" fmla="*/ 8955875 w 12192000"/>
              <a:gd name="connsiteY70" fmla="*/ 1796806 h 3482342"/>
              <a:gd name="connsiteX71" fmla="*/ 8648415 w 12192000"/>
              <a:gd name="connsiteY71" fmla="*/ 1878623 h 3482342"/>
              <a:gd name="connsiteX72" fmla="*/ 8538519 w 12192000"/>
              <a:gd name="connsiteY72" fmla="*/ 1894114 h 3482342"/>
              <a:gd name="connsiteX73" fmla="*/ 8506541 w 12192000"/>
              <a:gd name="connsiteY73" fmla="*/ 1905955 h 3482342"/>
              <a:gd name="connsiteX74" fmla="*/ 8236214 w 12192000"/>
              <a:gd name="connsiteY74" fmla="*/ 1909725 h 3482342"/>
              <a:gd name="connsiteX75" fmla="*/ 8132104 w 12192000"/>
              <a:gd name="connsiteY75" fmla="*/ 1895727 h 3482342"/>
              <a:gd name="connsiteX76" fmla="*/ 7918078 w 12192000"/>
              <a:gd name="connsiteY76" fmla="*/ 1862668 h 3482342"/>
              <a:gd name="connsiteX77" fmla="*/ 7817899 w 12192000"/>
              <a:gd name="connsiteY77" fmla="*/ 1862176 h 3482342"/>
              <a:gd name="connsiteX78" fmla="*/ 7768994 w 12192000"/>
              <a:gd name="connsiteY78" fmla="*/ 1855721 h 3482342"/>
              <a:gd name="connsiteX79" fmla="*/ 7618027 w 12192000"/>
              <a:gd name="connsiteY79" fmla="*/ 1830959 h 3482342"/>
              <a:gd name="connsiteX80" fmla="*/ 7449425 w 12192000"/>
              <a:gd name="connsiteY80" fmla="*/ 1810910 h 3482342"/>
              <a:gd name="connsiteX81" fmla="*/ 7342915 w 12192000"/>
              <a:gd name="connsiteY81" fmla="*/ 1819827 h 3482342"/>
              <a:gd name="connsiteX82" fmla="*/ 7255191 w 12192000"/>
              <a:gd name="connsiteY82" fmla="*/ 1834354 h 3482342"/>
              <a:gd name="connsiteX83" fmla="*/ 7131205 w 12192000"/>
              <a:gd name="connsiteY83" fmla="*/ 1845557 h 3482342"/>
              <a:gd name="connsiteX84" fmla="*/ 6941837 w 12192000"/>
              <a:gd name="connsiteY84" fmla="*/ 1840640 h 3482342"/>
              <a:gd name="connsiteX85" fmla="*/ 6837145 w 12192000"/>
              <a:gd name="connsiteY85" fmla="*/ 1870724 h 3482342"/>
              <a:gd name="connsiteX86" fmla="*/ 6753991 w 12192000"/>
              <a:gd name="connsiteY86" fmla="*/ 1860969 h 3482342"/>
              <a:gd name="connsiteX87" fmla="*/ 6727754 w 12192000"/>
              <a:gd name="connsiteY87" fmla="*/ 1882372 h 3482342"/>
              <a:gd name="connsiteX88" fmla="*/ 6723371 w 12192000"/>
              <a:gd name="connsiteY88" fmla="*/ 1886494 h 3482342"/>
              <a:gd name="connsiteX89" fmla="*/ 6702779 w 12192000"/>
              <a:gd name="connsiteY89" fmla="*/ 1893601 h 3482342"/>
              <a:gd name="connsiteX90" fmla="*/ 6686657 w 12192000"/>
              <a:gd name="connsiteY90" fmla="*/ 1907344 h 3482342"/>
              <a:gd name="connsiteX91" fmla="*/ 6651330 w 12192000"/>
              <a:gd name="connsiteY91" fmla="*/ 1922921 h 3482342"/>
              <a:gd name="connsiteX92" fmla="*/ 6622958 w 12192000"/>
              <a:gd name="connsiteY92" fmla="*/ 1936255 h 3482342"/>
              <a:gd name="connsiteX93" fmla="*/ 6522602 w 12192000"/>
              <a:gd name="connsiteY93" fmla="*/ 1954133 h 3482342"/>
              <a:gd name="connsiteX94" fmla="*/ 6444344 w 12192000"/>
              <a:gd name="connsiteY94" fmla="*/ 1969663 h 3482342"/>
              <a:gd name="connsiteX95" fmla="*/ 6409626 w 12192000"/>
              <a:gd name="connsiteY95" fmla="*/ 1978846 h 3482342"/>
              <a:gd name="connsiteX96" fmla="*/ 6333446 w 12192000"/>
              <a:gd name="connsiteY96" fmla="*/ 1997163 h 3482342"/>
              <a:gd name="connsiteX97" fmla="*/ 6294933 w 12192000"/>
              <a:gd name="connsiteY97" fmla="*/ 2019412 h 3482342"/>
              <a:gd name="connsiteX98" fmla="*/ 6238719 w 12192000"/>
              <a:gd name="connsiteY98" fmla="*/ 2042547 h 3482342"/>
              <a:gd name="connsiteX99" fmla="*/ 6187205 w 12192000"/>
              <a:gd name="connsiteY99" fmla="*/ 2060048 h 3482342"/>
              <a:gd name="connsiteX100" fmla="*/ 6138780 w 12192000"/>
              <a:gd name="connsiteY100" fmla="*/ 2081918 h 3482342"/>
              <a:gd name="connsiteX101" fmla="*/ 6120125 w 12192000"/>
              <a:gd name="connsiteY101" fmla="*/ 2109475 h 3482342"/>
              <a:gd name="connsiteX102" fmla="*/ 6056576 w 12192000"/>
              <a:gd name="connsiteY102" fmla="*/ 2120066 h 3482342"/>
              <a:gd name="connsiteX103" fmla="*/ 5993794 w 12192000"/>
              <a:gd name="connsiteY103" fmla="*/ 2122569 h 3482342"/>
              <a:gd name="connsiteX104" fmla="*/ 5943601 w 12192000"/>
              <a:gd name="connsiteY104" fmla="*/ 2137719 h 3482342"/>
              <a:gd name="connsiteX105" fmla="*/ 5898141 w 12192000"/>
              <a:gd name="connsiteY105" fmla="*/ 2144806 h 3482342"/>
              <a:gd name="connsiteX106" fmla="*/ 5855337 w 12192000"/>
              <a:gd name="connsiteY106" fmla="*/ 2137719 h 3482342"/>
              <a:gd name="connsiteX107" fmla="*/ 5817682 w 12192000"/>
              <a:gd name="connsiteY107" fmla="*/ 2157358 h 3482342"/>
              <a:gd name="connsiteX108" fmla="*/ 5735300 w 12192000"/>
              <a:gd name="connsiteY108" fmla="*/ 2158902 h 3482342"/>
              <a:gd name="connsiteX109" fmla="*/ 5591469 w 12192000"/>
              <a:gd name="connsiteY109" fmla="*/ 2178389 h 3482342"/>
              <a:gd name="connsiteX110" fmla="*/ 5505818 w 12192000"/>
              <a:gd name="connsiteY110" fmla="*/ 2194207 h 3482342"/>
              <a:gd name="connsiteX111" fmla="*/ 5452860 w 12192000"/>
              <a:gd name="connsiteY111" fmla="*/ 2180085 h 3482342"/>
              <a:gd name="connsiteX112" fmla="*/ 5414282 w 12192000"/>
              <a:gd name="connsiteY112" fmla="*/ 2183070 h 3482342"/>
              <a:gd name="connsiteX113" fmla="*/ 5368369 w 12192000"/>
              <a:gd name="connsiteY113" fmla="*/ 2204272 h 3482342"/>
              <a:gd name="connsiteX114" fmla="*/ 5336354 w 12192000"/>
              <a:gd name="connsiteY114" fmla="*/ 2218920 h 3482342"/>
              <a:gd name="connsiteX115" fmla="*/ 5291263 w 12192000"/>
              <a:gd name="connsiteY115" fmla="*/ 2239182 h 3482342"/>
              <a:gd name="connsiteX116" fmla="*/ 5255152 w 12192000"/>
              <a:gd name="connsiteY116" fmla="*/ 2247164 h 3482342"/>
              <a:gd name="connsiteX117" fmla="*/ 5233796 w 12192000"/>
              <a:gd name="connsiteY117" fmla="*/ 2268260 h 3482342"/>
              <a:gd name="connsiteX118" fmla="*/ 5212786 w 12192000"/>
              <a:gd name="connsiteY118" fmla="*/ 2275408 h 3482342"/>
              <a:gd name="connsiteX119" fmla="*/ 5159401 w 12192000"/>
              <a:gd name="connsiteY119" fmla="*/ 2284343 h 3482342"/>
              <a:gd name="connsiteX120" fmla="*/ 5123830 w 12192000"/>
              <a:gd name="connsiteY120" fmla="*/ 2307070 h 3482342"/>
              <a:gd name="connsiteX121" fmla="*/ 5065426 w 12192000"/>
              <a:gd name="connsiteY121" fmla="*/ 2324076 h 3482342"/>
              <a:gd name="connsiteX122" fmla="*/ 4975908 w 12192000"/>
              <a:gd name="connsiteY122" fmla="*/ 2364128 h 3482342"/>
              <a:gd name="connsiteX123" fmla="*/ 4913723 w 12192000"/>
              <a:gd name="connsiteY123" fmla="*/ 2385265 h 3482342"/>
              <a:gd name="connsiteX124" fmla="*/ 4746485 w 12192000"/>
              <a:gd name="connsiteY124" fmla="*/ 2451769 h 3482342"/>
              <a:gd name="connsiteX125" fmla="*/ 4681588 w 12192000"/>
              <a:gd name="connsiteY125" fmla="*/ 2467494 h 3482342"/>
              <a:gd name="connsiteX126" fmla="*/ 1783655 w 12192000"/>
              <a:gd name="connsiteY126" fmla="*/ 3163860 h 3482342"/>
              <a:gd name="connsiteX127" fmla="*/ 1325955 w 12192000"/>
              <a:gd name="connsiteY127" fmla="*/ 3176692 h 3482342"/>
              <a:gd name="connsiteX128" fmla="*/ 1190384 w 12192000"/>
              <a:gd name="connsiteY128" fmla="*/ 3203504 h 3482342"/>
              <a:gd name="connsiteX129" fmla="*/ 1094537 w 12192000"/>
              <a:gd name="connsiteY129" fmla="*/ 3229469 h 3482342"/>
              <a:gd name="connsiteX130" fmla="*/ 779276 w 12192000"/>
              <a:gd name="connsiteY130" fmla="*/ 3327290 h 3482342"/>
              <a:gd name="connsiteX131" fmla="*/ 600378 w 12192000"/>
              <a:gd name="connsiteY131" fmla="*/ 3335250 h 3482342"/>
              <a:gd name="connsiteX132" fmla="*/ 493457 w 12192000"/>
              <a:gd name="connsiteY132" fmla="*/ 3365044 h 3482342"/>
              <a:gd name="connsiteX133" fmla="*/ 349402 w 12192000"/>
              <a:gd name="connsiteY133" fmla="*/ 3380897 h 3482342"/>
              <a:gd name="connsiteX134" fmla="*/ 192183 w 12192000"/>
              <a:gd name="connsiteY134" fmla="*/ 3460075 h 3482342"/>
              <a:gd name="connsiteX135" fmla="*/ 46713 w 12192000"/>
              <a:gd name="connsiteY135" fmla="*/ 3462986 h 3482342"/>
              <a:gd name="connsiteX136" fmla="*/ 2765 w 12192000"/>
              <a:gd name="connsiteY136" fmla="*/ 3480770 h 3482342"/>
              <a:gd name="connsiteX137" fmla="*/ 0 w 12192000"/>
              <a:gd name="connsiteY137" fmla="*/ 3482342 h 3482342"/>
              <a:gd name="connsiteX138" fmla="*/ 0 w 12192000"/>
              <a:gd name="connsiteY138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40158 w 12192000"/>
              <a:gd name="connsiteY5" fmla="*/ 651378 h 3482342"/>
              <a:gd name="connsiteX6" fmla="*/ 11923051 w 12192000"/>
              <a:gd name="connsiteY6" fmla="*/ 656045 h 3482342"/>
              <a:gd name="connsiteX7" fmla="*/ 11832939 w 12192000"/>
              <a:gd name="connsiteY7" fmla="*/ 674181 h 3482342"/>
              <a:gd name="connsiteX8" fmla="*/ 11767770 w 12192000"/>
              <a:gd name="connsiteY8" fmla="*/ 683807 h 3482342"/>
              <a:gd name="connsiteX9" fmla="*/ 11728279 w 12192000"/>
              <a:gd name="connsiteY9" fmla="*/ 700816 h 3482342"/>
              <a:gd name="connsiteX10" fmla="*/ 11722533 w 12192000"/>
              <a:gd name="connsiteY10" fmla="*/ 703421 h 3482342"/>
              <a:gd name="connsiteX11" fmla="*/ 11720002 w 12192000"/>
              <a:gd name="connsiteY11" fmla="*/ 710566 h 3482342"/>
              <a:gd name="connsiteX12" fmla="*/ 11707351 w 12192000"/>
              <a:gd name="connsiteY12" fmla="*/ 710310 h 3482342"/>
              <a:gd name="connsiteX13" fmla="*/ 11700369 w 12192000"/>
              <a:gd name="connsiteY13" fmla="*/ 713480 h 3482342"/>
              <a:gd name="connsiteX14" fmla="*/ 11691126 w 12192000"/>
              <a:gd name="connsiteY14" fmla="*/ 726131 h 3482342"/>
              <a:gd name="connsiteX15" fmla="*/ 11657717 w 12192000"/>
              <a:gd name="connsiteY15" fmla="*/ 746701 h 3482342"/>
              <a:gd name="connsiteX16" fmla="*/ 11656818 w 12192000"/>
              <a:gd name="connsiteY16" fmla="*/ 769062 h 3482342"/>
              <a:gd name="connsiteX17" fmla="*/ 11601229 w 12192000"/>
              <a:gd name="connsiteY17" fmla="*/ 785537 h 3482342"/>
              <a:gd name="connsiteX18" fmla="*/ 11501920 w 12192000"/>
              <a:gd name="connsiteY18" fmla="*/ 813109 h 3482342"/>
              <a:gd name="connsiteX19" fmla="*/ 11405286 w 12192000"/>
              <a:gd name="connsiteY19" fmla="*/ 849086 h 3482342"/>
              <a:gd name="connsiteX20" fmla="*/ 11338523 w 12192000"/>
              <a:gd name="connsiteY20" fmla="*/ 852810 h 3482342"/>
              <a:gd name="connsiteX21" fmla="*/ 11334676 w 12192000"/>
              <a:gd name="connsiteY21" fmla="*/ 859677 h 3482342"/>
              <a:gd name="connsiteX22" fmla="*/ 11217448 w 12192000"/>
              <a:gd name="connsiteY22" fmla="*/ 980136 h 3482342"/>
              <a:gd name="connsiteX23" fmla="*/ 11196987 w 12192000"/>
              <a:gd name="connsiteY23" fmla="*/ 1000897 h 3482342"/>
              <a:gd name="connsiteX24" fmla="*/ 11193568 w 12192000"/>
              <a:gd name="connsiteY24" fmla="*/ 1039464 h 3482342"/>
              <a:gd name="connsiteX25" fmla="*/ 11175804 w 12192000"/>
              <a:gd name="connsiteY25" fmla="*/ 1067977 h 3482342"/>
              <a:gd name="connsiteX26" fmla="*/ 11133438 w 12192000"/>
              <a:gd name="connsiteY26" fmla="*/ 1106812 h 3482342"/>
              <a:gd name="connsiteX27" fmla="*/ 11120819 w 12192000"/>
              <a:gd name="connsiteY27" fmla="*/ 1126133 h 3482342"/>
              <a:gd name="connsiteX28" fmla="*/ 11071654 w 12192000"/>
              <a:gd name="connsiteY28" fmla="*/ 1177422 h 3482342"/>
              <a:gd name="connsiteX29" fmla="*/ 11028687 w 12192000"/>
              <a:gd name="connsiteY29" fmla="*/ 1199018 h 3482342"/>
              <a:gd name="connsiteX30" fmla="*/ 10974565 w 12192000"/>
              <a:gd name="connsiteY30" fmla="*/ 1226849 h 3482342"/>
              <a:gd name="connsiteX31" fmla="*/ 10960443 w 12192000"/>
              <a:gd name="connsiteY31" fmla="*/ 1244502 h 3482342"/>
              <a:gd name="connsiteX32" fmla="*/ 10879242 w 12192000"/>
              <a:gd name="connsiteY32" fmla="*/ 1269215 h 3482342"/>
              <a:gd name="connsiteX33" fmla="*/ 10850998 w 12192000"/>
              <a:gd name="connsiteY33" fmla="*/ 1269215 h 3482342"/>
              <a:gd name="connsiteX34" fmla="*/ 10815658 w 12192000"/>
              <a:gd name="connsiteY34" fmla="*/ 1287849 h 3482342"/>
              <a:gd name="connsiteX35" fmla="*/ 10723900 w 12192000"/>
              <a:gd name="connsiteY35" fmla="*/ 1318642 h 3482342"/>
              <a:gd name="connsiteX36" fmla="*/ 10699186 w 12192000"/>
              <a:gd name="connsiteY36" fmla="*/ 1322173 h 3482342"/>
              <a:gd name="connsiteX37" fmla="*/ 10676375 w 12192000"/>
              <a:gd name="connsiteY37" fmla="*/ 1342640 h 3482342"/>
              <a:gd name="connsiteX38" fmla="*/ 10636304 w 12192000"/>
              <a:gd name="connsiteY38" fmla="*/ 1342641 h 3482342"/>
              <a:gd name="connsiteX39" fmla="*/ 10603863 w 12192000"/>
              <a:gd name="connsiteY39" fmla="*/ 1346886 h 3482342"/>
              <a:gd name="connsiteX40" fmla="*/ 10573203 w 12192000"/>
              <a:gd name="connsiteY40" fmla="*/ 1351996 h 3482342"/>
              <a:gd name="connsiteX41" fmla="*/ 10547375 w 12192000"/>
              <a:gd name="connsiteY41" fmla="*/ 1375130 h 3482342"/>
              <a:gd name="connsiteX42" fmla="*/ 10513263 w 12192000"/>
              <a:gd name="connsiteY42" fmla="*/ 1371939 h 3482342"/>
              <a:gd name="connsiteX43" fmla="*/ 10487356 w 12192000"/>
              <a:gd name="connsiteY43" fmla="*/ 1385722 h 3482342"/>
              <a:gd name="connsiteX44" fmla="*/ 10464012 w 12192000"/>
              <a:gd name="connsiteY44" fmla="*/ 1391778 h 3482342"/>
              <a:gd name="connsiteX45" fmla="*/ 10439694 w 12192000"/>
              <a:gd name="connsiteY45" fmla="*/ 1406905 h 3482342"/>
              <a:gd name="connsiteX46" fmla="*/ 10405409 w 12192000"/>
              <a:gd name="connsiteY46" fmla="*/ 1422789 h 3482342"/>
              <a:gd name="connsiteX47" fmla="*/ 10370530 w 12192000"/>
              <a:gd name="connsiteY47" fmla="*/ 1441596 h 3482342"/>
              <a:gd name="connsiteX48" fmla="*/ 10300239 w 12192000"/>
              <a:gd name="connsiteY48" fmla="*/ 1456332 h 3482342"/>
              <a:gd name="connsiteX49" fmla="*/ 10264922 w 12192000"/>
              <a:gd name="connsiteY49" fmla="*/ 1472107 h 3482342"/>
              <a:gd name="connsiteX50" fmla="*/ 10229629 w 12192000"/>
              <a:gd name="connsiteY50" fmla="*/ 1470454 h 3482342"/>
              <a:gd name="connsiteX51" fmla="*/ 10201385 w 12192000"/>
              <a:gd name="connsiteY51" fmla="*/ 1477515 h 3482342"/>
              <a:gd name="connsiteX52" fmla="*/ 10151958 w 12192000"/>
              <a:gd name="connsiteY52" fmla="*/ 1477515 h 3482342"/>
              <a:gd name="connsiteX53" fmla="*/ 10120184 w 12192000"/>
              <a:gd name="connsiteY53" fmla="*/ 1466924 h 3482342"/>
              <a:gd name="connsiteX54" fmla="*/ 10081348 w 12192000"/>
              <a:gd name="connsiteY54" fmla="*/ 1481046 h 3482342"/>
              <a:gd name="connsiteX55" fmla="*/ 10058690 w 12192000"/>
              <a:gd name="connsiteY55" fmla="*/ 1474888 h 3482342"/>
              <a:gd name="connsiteX56" fmla="*/ 10004424 w 12192000"/>
              <a:gd name="connsiteY56" fmla="*/ 1489801 h 3482342"/>
              <a:gd name="connsiteX57" fmla="*/ 9999951 w 12192000"/>
              <a:gd name="connsiteY57" fmla="*/ 1499127 h 3482342"/>
              <a:gd name="connsiteX58" fmla="*/ 9845462 w 12192000"/>
              <a:gd name="connsiteY58" fmla="*/ 1548192 h 3482342"/>
              <a:gd name="connsiteX59" fmla="*/ 9736156 w 12192000"/>
              <a:gd name="connsiteY59" fmla="*/ 1581928 h 3482342"/>
              <a:gd name="connsiteX60" fmla="*/ 9693355 w 12192000"/>
              <a:gd name="connsiteY60" fmla="*/ 1602632 h 3482342"/>
              <a:gd name="connsiteX61" fmla="*/ 9664242 w 12192000"/>
              <a:gd name="connsiteY61" fmla="*/ 1622075 h 3482342"/>
              <a:gd name="connsiteX62" fmla="*/ 9579195 w 12192000"/>
              <a:gd name="connsiteY62" fmla="*/ 1648017 h 3482342"/>
              <a:gd name="connsiteX63" fmla="*/ 9433652 w 12192000"/>
              <a:gd name="connsiteY63" fmla="*/ 1681174 h 3482342"/>
              <a:gd name="connsiteX64" fmla="*/ 9403775 w 12192000"/>
              <a:gd name="connsiteY64" fmla="*/ 1690403 h 3482342"/>
              <a:gd name="connsiteX65" fmla="*/ 9382503 w 12192000"/>
              <a:gd name="connsiteY65" fmla="*/ 1706957 h 3482342"/>
              <a:gd name="connsiteX66" fmla="*/ 9381410 w 12192000"/>
              <a:gd name="connsiteY66" fmla="*/ 1718312 h 3482342"/>
              <a:gd name="connsiteX67" fmla="*/ 9365685 w 12192000"/>
              <a:gd name="connsiteY67" fmla="*/ 1724772 h 3482342"/>
              <a:gd name="connsiteX68" fmla="*/ 9278020 w 12192000"/>
              <a:gd name="connsiteY68" fmla="*/ 1741161 h 3482342"/>
              <a:gd name="connsiteX69" fmla="*/ 9217145 w 12192000"/>
              <a:gd name="connsiteY69" fmla="*/ 1771195 h 3482342"/>
              <a:gd name="connsiteX70" fmla="*/ 8955875 w 12192000"/>
              <a:gd name="connsiteY70" fmla="*/ 1796806 h 3482342"/>
              <a:gd name="connsiteX71" fmla="*/ 8648415 w 12192000"/>
              <a:gd name="connsiteY71" fmla="*/ 1878623 h 3482342"/>
              <a:gd name="connsiteX72" fmla="*/ 8538519 w 12192000"/>
              <a:gd name="connsiteY72" fmla="*/ 1894114 h 3482342"/>
              <a:gd name="connsiteX73" fmla="*/ 8506541 w 12192000"/>
              <a:gd name="connsiteY73" fmla="*/ 1905955 h 3482342"/>
              <a:gd name="connsiteX74" fmla="*/ 8236214 w 12192000"/>
              <a:gd name="connsiteY74" fmla="*/ 1909725 h 3482342"/>
              <a:gd name="connsiteX75" fmla="*/ 8132104 w 12192000"/>
              <a:gd name="connsiteY75" fmla="*/ 1895727 h 3482342"/>
              <a:gd name="connsiteX76" fmla="*/ 7918078 w 12192000"/>
              <a:gd name="connsiteY76" fmla="*/ 1862668 h 3482342"/>
              <a:gd name="connsiteX77" fmla="*/ 7817899 w 12192000"/>
              <a:gd name="connsiteY77" fmla="*/ 1862176 h 3482342"/>
              <a:gd name="connsiteX78" fmla="*/ 7768994 w 12192000"/>
              <a:gd name="connsiteY78" fmla="*/ 1855721 h 3482342"/>
              <a:gd name="connsiteX79" fmla="*/ 7618027 w 12192000"/>
              <a:gd name="connsiteY79" fmla="*/ 1830959 h 3482342"/>
              <a:gd name="connsiteX80" fmla="*/ 7449425 w 12192000"/>
              <a:gd name="connsiteY80" fmla="*/ 1810910 h 3482342"/>
              <a:gd name="connsiteX81" fmla="*/ 7342915 w 12192000"/>
              <a:gd name="connsiteY81" fmla="*/ 1819827 h 3482342"/>
              <a:gd name="connsiteX82" fmla="*/ 7255191 w 12192000"/>
              <a:gd name="connsiteY82" fmla="*/ 1834354 h 3482342"/>
              <a:gd name="connsiteX83" fmla="*/ 7131205 w 12192000"/>
              <a:gd name="connsiteY83" fmla="*/ 1845557 h 3482342"/>
              <a:gd name="connsiteX84" fmla="*/ 6941837 w 12192000"/>
              <a:gd name="connsiteY84" fmla="*/ 1840640 h 3482342"/>
              <a:gd name="connsiteX85" fmla="*/ 6837145 w 12192000"/>
              <a:gd name="connsiteY85" fmla="*/ 1870724 h 3482342"/>
              <a:gd name="connsiteX86" fmla="*/ 6753991 w 12192000"/>
              <a:gd name="connsiteY86" fmla="*/ 1860969 h 3482342"/>
              <a:gd name="connsiteX87" fmla="*/ 6727754 w 12192000"/>
              <a:gd name="connsiteY87" fmla="*/ 1882372 h 3482342"/>
              <a:gd name="connsiteX88" fmla="*/ 6723371 w 12192000"/>
              <a:gd name="connsiteY88" fmla="*/ 1886494 h 3482342"/>
              <a:gd name="connsiteX89" fmla="*/ 6702779 w 12192000"/>
              <a:gd name="connsiteY89" fmla="*/ 1893601 h 3482342"/>
              <a:gd name="connsiteX90" fmla="*/ 6686657 w 12192000"/>
              <a:gd name="connsiteY90" fmla="*/ 1907344 h 3482342"/>
              <a:gd name="connsiteX91" fmla="*/ 6651330 w 12192000"/>
              <a:gd name="connsiteY91" fmla="*/ 1922921 h 3482342"/>
              <a:gd name="connsiteX92" fmla="*/ 6622958 w 12192000"/>
              <a:gd name="connsiteY92" fmla="*/ 1936255 h 3482342"/>
              <a:gd name="connsiteX93" fmla="*/ 6522602 w 12192000"/>
              <a:gd name="connsiteY93" fmla="*/ 1954133 h 3482342"/>
              <a:gd name="connsiteX94" fmla="*/ 6444344 w 12192000"/>
              <a:gd name="connsiteY94" fmla="*/ 1969663 h 3482342"/>
              <a:gd name="connsiteX95" fmla="*/ 6409626 w 12192000"/>
              <a:gd name="connsiteY95" fmla="*/ 1978846 h 3482342"/>
              <a:gd name="connsiteX96" fmla="*/ 6333446 w 12192000"/>
              <a:gd name="connsiteY96" fmla="*/ 1997163 h 3482342"/>
              <a:gd name="connsiteX97" fmla="*/ 6294933 w 12192000"/>
              <a:gd name="connsiteY97" fmla="*/ 2019412 h 3482342"/>
              <a:gd name="connsiteX98" fmla="*/ 6238719 w 12192000"/>
              <a:gd name="connsiteY98" fmla="*/ 2042547 h 3482342"/>
              <a:gd name="connsiteX99" fmla="*/ 6187205 w 12192000"/>
              <a:gd name="connsiteY99" fmla="*/ 2060048 h 3482342"/>
              <a:gd name="connsiteX100" fmla="*/ 6138780 w 12192000"/>
              <a:gd name="connsiteY100" fmla="*/ 2081918 h 3482342"/>
              <a:gd name="connsiteX101" fmla="*/ 6120125 w 12192000"/>
              <a:gd name="connsiteY101" fmla="*/ 2109475 h 3482342"/>
              <a:gd name="connsiteX102" fmla="*/ 6056576 w 12192000"/>
              <a:gd name="connsiteY102" fmla="*/ 2120066 h 3482342"/>
              <a:gd name="connsiteX103" fmla="*/ 5993794 w 12192000"/>
              <a:gd name="connsiteY103" fmla="*/ 2122569 h 3482342"/>
              <a:gd name="connsiteX104" fmla="*/ 5943601 w 12192000"/>
              <a:gd name="connsiteY104" fmla="*/ 2137719 h 3482342"/>
              <a:gd name="connsiteX105" fmla="*/ 5898141 w 12192000"/>
              <a:gd name="connsiteY105" fmla="*/ 2144806 h 3482342"/>
              <a:gd name="connsiteX106" fmla="*/ 5855337 w 12192000"/>
              <a:gd name="connsiteY106" fmla="*/ 2137719 h 3482342"/>
              <a:gd name="connsiteX107" fmla="*/ 5817682 w 12192000"/>
              <a:gd name="connsiteY107" fmla="*/ 2157358 h 3482342"/>
              <a:gd name="connsiteX108" fmla="*/ 5735300 w 12192000"/>
              <a:gd name="connsiteY108" fmla="*/ 2158902 h 3482342"/>
              <a:gd name="connsiteX109" fmla="*/ 5591469 w 12192000"/>
              <a:gd name="connsiteY109" fmla="*/ 2178389 h 3482342"/>
              <a:gd name="connsiteX110" fmla="*/ 5505818 w 12192000"/>
              <a:gd name="connsiteY110" fmla="*/ 2194207 h 3482342"/>
              <a:gd name="connsiteX111" fmla="*/ 5477574 w 12192000"/>
              <a:gd name="connsiteY111" fmla="*/ 2190677 h 3482342"/>
              <a:gd name="connsiteX112" fmla="*/ 5414282 w 12192000"/>
              <a:gd name="connsiteY112" fmla="*/ 2183070 h 3482342"/>
              <a:gd name="connsiteX113" fmla="*/ 5368369 w 12192000"/>
              <a:gd name="connsiteY113" fmla="*/ 2204272 h 3482342"/>
              <a:gd name="connsiteX114" fmla="*/ 5336354 w 12192000"/>
              <a:gd name="connsiteY114" fmla="*/ 2218920 h 3482342"/>
              <a:gd name="connsiteX115" fmla="*/ 5291263 w 12192000"/>
              <a:gd name="connsiteY115" fmla="*/ 2239182 h 3482342"/>
              <a:gd name="connsiteX116" fmla="*/ 5255152 w 12192000"/>
              <a:gd name="connsiteY116" fmla="*/ 2247164 h 3482342"/>
              <a:gd name="connsiteX117" fmla="*/ 5233796 w 12192000"/>
              <a:gd name="connsiteY117" fmla="*/ 2268260 h 3482342"/>
              <a:gd name="connsiteX118" fmla="*/ 5212786 w 12192000"/>
              <a:gd name="connsiteY118" fmla="*/ 2275408 h 3482342"/>
              <a:gd name="connsiteX119" fmla="*/ 5159401 w 12192000"/>
              <a:gd name="connsiteY119" fmla="*/ 2284343 h 3482342"/>
              <a:gd name="connsiteX120" fmla="*/ 5123830 w 12192000"/>
              <a:gd name="connsiteY120" fmla="*/ 2307070 h 3482342"/>
              <a:gd name="connsiteX121" fmla="*/ 5065426 w 12192000"/>
              <a:gd name="connsiteY121" fmla="*/ 2324076 h 3482342"/>
              <a:gd name="connsiteX122" fmla="*/ 4975908 w 12192000"/>
              <a:gd name="connsiteY122" fmla="*/ 2364128 h 3482342"/>
              <a:gd name="connsiteX123" fmla="*/ 4913723 w 12192000"/>
              <a:gd name="connsiteY123" fmla="*/ 2385265 h 3482342"/>
              <a:gd name="connsiteX124" fmla="*/ 4746485 w 12192000"/>
              <a:gd name="connsiteY124" fmla="*/ 2451769 h 3482342"/>
              <a:gd name="connsiteX125" fmla="*/ 4681588 w 12192000"/>
              <a:gd name="connsiteY125" fmla="*/ 2467494 h 3482342"/>
              <a:gd name="connsiteX126" fmla="*/ 1783655 w 12192000"/>
              <a:gd name="connsiteY126" fmla="*/ 3163860 h 3482342"/>
              <a:gd name="connsiteX127" fmla="*/ 1325955 w 12192000"/>
              <a:gd name="connsiteY127" fmla="*/ 3176692 h 3482342"/>
              <a:gd name="connsiteX128" fmla="*/ 1190384 w 12192000"/>
              <a:gd name="connsiteY128" fmla="*/ 3203504 h 3482342"/>
              <a:gd name="connsiteX129" fmla="*/ 1094537 w 12192000"/>
              <a:gd name="connsiteY129" fmla="*/ 3229469 h 3482342"/>
              <a:gd name="connsiteX130" fmla="*/ 779276 w 12192000"/>
              <a:gd name="connsiteY130" fmla="*/ 3327290 h 3482342"/>
              <a:gd name="connsiteX131" fmla="*/ 600378 w 12192000"/>
              <a:gd name="connsiteY131" fmla="*/ 3335250 h 3482342"/>
              <a:gd name="connsiteX132" fmla="*/ 493457 w 12192000"/>
              <a:gd name="connsiteY132" fmla="*/ 3365044 h 3482342"/>
              <a:gd name="connsiteX133" fmla="*/ 349402 w 12192000"/>
              <a:gd name="connsiteY133" fmla="*/ 3380897 h 3482342"/>
              <a:gd name="connsiteX134" fmla="*/ 192183 w 12192000"/>
              <a:gd name="connsiteY134" fmla="*/ 3460075 h 3482342"/>
              <a:gd name="connsiteX135" fmla="*/ 46713 w 12192000"/>
              <a:gd name="connsiteY135" fmla="*/ 3462986 h 3482342"/>
              <a:gd name="connsiteX136" fmla="*/ 2765 w 12192000"/>
              <a:gd name="connsiteY136" fmla="*/ 3480770 h 3482342"/>
              <a:gd name="connsiteX137" fmla="*/ 0 w 12192000"/>
              <a:gd name="connsiteY137" fmla="*/ 3482342 h 3482342"/>
              <a:gd name="connsiteX138" fmla="*/ 0 w 12192000"/>
              <a:gd name="connsiteY138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40158 w 12192000"/>
              <a:gd name="connsiteY5" fmla="*/ 651378 h 3482342"/>
              <a:gd name="connsiteX6" fmla="*/ 11923051 w 12192000"/>
              <a:gd name="connsiteY6" fmla="*/ 656045 h 3482342"/>
              <a:gd name="connsiteX7" fmla="*/ 11832939 w 12192000"/>
              <a:gd name="connsiteY7" fmla="*/ 674181 h 3482342"/>
              <a:gd name="connsiteX8" fmla="*/ 11767770 w 12192000"/>
              <a:gd name="connsiteY8" fmla="*/ 683807 h 3482342"/>
              <a:gd name="connsiteX9" fmla="*/ 11728279 w 12192000"/>
              <a:gd name="connsiteY9" fmla="*/ 700816 h 3482342"/>
              <a:gd name="connsiteX10" fmla="*/ 11722533 w 12192000"/>
              <a:gd name="connsiteY10" fmla="*/ 703421 h 3482342"/>
              <a:gd name="connsiteX11" fmla="*/ 11720002 w 12192000"/>
              <a:gd name="connsiteY11" fmla="*/ 710566 h 3482342"/>
              <a:gd name="connsiteX12" fmla="*/ 11707351 w 12192000"/>
              <a:gd name="connsiteY12" fmla="*/ 710310 h 3482342"/>
              <a:gd name="connsiteX13" fmla="*/ 11700369 w 12192000"/>
              <a:gd name="connsiteY13" fmla="*/ 713480 h 3482342"/>
              <a:gd name="connsiteX14" fmla="*/ 11691126 w 12192000"/>
              <a:gd name="connsiteY14" fmla="*/ 726131 h 3482342"/>
              <a:gd name="connsiteX15" fmla="*/ 11657717 w 12192000"/>
              <a:gd name="connsiteY15" fmla="*/ 746701 h 3482342"/>
              <a:gd name="connsiteX16" fmla="*/ 11656818 w 12192000"/>
              <a:gd name="connsiteY16" fmla="*/ 769062 h 3482342"/>
              <a:gd name="connsiteX17" fmla="*/ 11601229 w 12192000"/>
              <a:gd name="connsiteY17" fmla="*/ 785537 h 3482342"/>
              <a:gd name="connsiteX18" fmla="*/ 11501920 w 12192000"/>
              <a:gd name="connsiteY18" fmla="*/ 813109 h 3482342"/>
              <a:gd name="connsiteX19" fmla="*/ 11405286 w 12192000"/>
              <a:gd name="connsiteY19" fmla="*/ 849086 h 3482342"/>
              <a:gd name="connsiteX20" fmla="*/ 11338523 w 12192000"/>
              <a:gd name="connsiteY20" fmla="*/ 852810 h 3482342"/>
              <a:gd name="connsiteX21" fmla="*/ 11334676 w 12192000"/>
              <a:gd name="connsiteY21" fmla="*/ 859677 h 3482342"/>
              <a:gd name="connsiteX22" fmla="*/ 11217448 w 12192000"/>
              <a:gd name="connsiteY22" fmla="*/ 980136 h 3482342"/>
              <a:gd name="connsiteX23" fmla="*/ 11196987 w 12192000"/>
              <a:gd name="connsiteY23" fmla="*/ 1000897 h 3482342"/>
              <a:gd name="connsiteX24" fmla="*/ 11193568 w 12192000"/>
              <a:gd name="connsiteY24" fmla="*/ 1039464 h 3482342"/>
              <a:gd name="connsiteX25" fmla="*/ 11175804 w 12192000"/>
              <a:gd name="connsiteY25" fmla="*/ 1067977 h 3482342"/>
              <a:gd name="connsiteX26" fmla="*/ 11133438 w 12192000"/>
              <a:gd name="connsiteY26" fmla="*/ 1106812 h 3482342"/>
              <a:gd name="connsiteX27" fmla="*/ 11120819 w 12192000"/>
              <a:gd name="connsiteY27" fmla="*/ 1126133 h 3482342"/>
              <a:gd name="connsiteX28" fmla="*/ 11071654 w 12192000"/>
              <a:gd name="connsiteY28" fmla="*/ 1177422 h 3482342"/>
              <a:gd name="connsiteX29" fmla="*/ 11028687 w 12192000"/>
              <a:gd name="connsiteY29" fmla="*/ 1199018 h 3482342"/>
              <a:gd name="connsiteX30" fmla="*/ 10974565 w 12192000"/>
              <a:gd name="connsiteY30" fmla="*/ 1226849 h 3482342"/>
              <a:gd name="connsiteX31" fmla="*/ 10960443 w 12192000"/>
              <a:gd name="connsiteY31" fmla="*/ 1244502 h 3482342"/>
              <a:gd name="connsiteX32" fmla="*/ 10879242 w 12192000"/>
              <a:gd name="connsiteY32" fmla="*/ 1269215 h 3482342"/>
              <a:gd name="connsiteX33" fmla="*/ 10850998 w 12192000"/>
              <a:gd name="connsiteY33" fmla="*/ 1269215 h 3482342"/>
              <a:gd name="connsiteX34" fmla="*/ 10815658 w 12192000"/>
              <a:gd name="connsiteY34" fmla="*/ 1287849 h 3482342"/>
              <a:gd name="connsiteX35" fmla="*/ 10723900 w 12192000"/>
              <a:gd name="connsiteY35" fmla="*/ 1318642 h 3482342"/>
              <a:gd name="connsiteX36" fmla="*/ 10699186 w 12192000"/>
              <a:gd name="connsiteY36" fmla="*/ 1322173 h 3482342"/>
              <a:gd name="connsiteX37" fmla="*/ 10676375 w 12192000"/>
              <a:gd name="connsiteY37" fmla="*/ 1342640 h 3482342"/>
              <a:gd name="connsiteX38" fmla="*/ 10636304 w 12192000"/>
              <a:gd name="connsiteY38" fmla="*/ 1342641 h 3482342"/>
              <a:gd name="connsiteX39" fmla="*/ 10603863 w 12192000"/>
              <a:gd name="connsiteY39" fmla="*/ 1346886 h 3482342"/>
              <a:gd name="connsiteX40" fmla="*/ 10573203 w 12192000"/>
              <a:gd name="connsiteY40" fmla="*/ 1351996 h 3482342"/>
              <a:gd name="connsiteX41" fmla="*/ 10547375 w 12192000"/>
              <a:gd name="connsiteY41" fmla="*/ 1375130 h 3482342"/>
              <a:gd name="connsiteX42" fmla="*/ 10513263 w 12192000"/>
              <a:gd name="connsiteY42" fmla="*/ 1371939 h 3482342"/>
              <a:gd name="connsiteX43" fmla="*/ 10487356 w 12192000"/>
              <a:gd name="connsiteY43" fmla="*/ 1385722 h 3482342"/>
              <a:gd name="connsiteX44" fmla="*/ 10464012 w 12192000"/>
              <a:gd name="connsiteY44" fmla="*/ 1391778 h 3482342"/>
              <a:gd name="connsiteX45" fmla="*/ 10439694 w 12192000"/>
              <a:gd name="connsiteY45" fmla="*/ 1406905 h 3482342"/>
              <a:gd name="connsiteX46" fmla="*/ 10405409 w 12192000"/>
              <a:gd name="connsiteY46" fmla="*/ 1422789 h 3482342"/>
              <a:gd name="connsiteX47" fmla="*/ 10370530 w 12192000"/>
              <a:gd name="connsiteY47" fmla="*/ 1441596 h 3482342"/>
              <a:gd name="connsiteX48" fmla="*/ 10300239 w 12192000"/>
              <a:gd name="connsiteY48" fmla="*/ 1456332 h 3482342"/>
              <a:gd name="connsiteX49" fmla="*/ 10264922 w 12192000"/>
              <a:gd name="connsiteY49" fmla="*/ 1472107 h 3482342"/>
              <a:gd name="connsiteX50" fmla="*/ 10229629 w 12192000"/>
              <a:gd name="connsiteY50" fmla="*/ 1470454 h 3482342"/>
              <a:gd name="connsiteX51" fmla="*/ 10201385 w 12192000"/>
              <a:gd name="connsiteY51" fmla="*/ 1477515 h 3482342"/>
              <a:gd name="connsiteX52" fmla="*/ 10151958 w 12192000"/>
              <a:gd name="connsiteY52" fmla="*/ 1477515 h 3482342"/>
              <a:gd name="connsiteX53" fmla="*/ 10120184 w 12192000"/>
              <a:gd name="connsiteY53" fmla="*/ 1466924 h 3482342"/>
              <a:gd name="connsiteX54" fmla="*/ 10081348 w 12192000"/>
              <a:gd name="connsiteY54" fmla="*/ 1481046 h 3482342"/>
              <a:gd name="connsiteX55" fmla="*/ 10058690 w 12192000"/>
              <a:gd name="connsiteY55" fmla="*/ 1474888 h 3482342"/>
              <a:gd name="connsiteX56" fmla="*/ 10004424 w 12192000"/>
              <a:gd name="connsiteY56" fmla="*/ 1489801 h 3482342"/>
              <a:gd name="connsiteX57" fmla="*/ 9999951 w 12192000"/>
              <a:gd name="connsiteY57" fmla="*/ 1499127 h 3482342"/>
              <a:gd name="connsiteX58" fmla="*/ 9845462 w 12192000"/>
              <a:gd name="connsiteY58" fmla="*/ 1548192 h 3482342"/>
              <a:gd name="connsiteX59" fmla="*/ 9736156 w 12192000"/>
              <a:gd name="connsiteY59" fmla="*/ 1581928 h 3482342"/>
              <a:gd name="connsiteX60" fmla="*/ 9693355 w 12192000"/>
              <a:gd name="connsiteY60" fmla="*/ 1602632 h 3482342"/>
              <a:gd name="connsiteX61" fmla="*/ 9664242 w 12192000"/>
              <a:gd name="connsiteY61" fmla="*/ 1622075 h 3482342"/>
              <a:gd name="connsiteX62" fmla="*/ 9579195 w 12192000"/>
              <a:gd name="connsiteY62" fmla="*/ 1648017 h 3482342"/>
              <a:gd name="connsiteX63" fmla="*/ 9433652 w 12192000"/>
              <a:gd name="connsiteY63" fmla="*/ 1681174 h 3482342"/>
              <a:gd name="connsiteX64" fmla="*/ 9403775 w 12192000"/>
              <a:gd name="connsiteY64" fmla="*/ 1690403 h 3482342"/>
              <a:gd name="connsiteX65" fmla="*/ 9382503 w 12192000"/>
              <a:gd name="connsiteY65" fmla="*/ 1706957 h 3482342"/>
              <a:gd name="connsiteX66" fmla="*/ 9381410 w 12192000"/>
              <a:gd name="connsiteY66" fmla="*/ 1718312 h 3482342"/>
              <a:gd name="connsiteX67" fmla="*/ 9365685 w 12192000"/>
              <a:gd name="connsiteY67" fmla="*/ 1724772 h 3482342"/>
              <a:gd name="connsiteX68" fmla="*/ 9278020 w 12192000"/>
              <a:gd name="connsiteY68" fmla="*/ 1741161 h 3482342"/>
              <a:gd name="connsiteX69" fmla="*/ 9217145 w 12192000"/>
              <a:gd name="connsiteY69" fmla="*/ 1771195 h 3482342"/>
              <a:gd name="connsiteX70" fmla="*/ 8955875 w 12192000"/>
              <a:gd name="connsiteY70" fmla="*/ 1796806 h 3482342"/>
              <a:gd name="connsiteX71" fmla="*/ 8648415 w 12192000"/>
              <a:gd name="connsiteY71" fmla="*/ 1878623 h 3482342"/>
              <a:gd name="connsiteX72" fmla="*/ 8538519 w 12192000"/>
              <a:gd name="connsiteY72" fmla="*/ 1894114 h 3482342"/>
              <a:gd name="connsiteX73" fmla="*/ 8506541 w 12192000"/>
              <a:gd name="connsiteY73" fmla="*/ 1905955 h 3482342"/>
              <a:gd name="connsiteX74" fmla="*/ 8236214 w 12192000"/>
              <a:gd name="connsiteY74" fmla="*/ 1909725 h 3482342"/>
              <a:gd name="connsiteX75" fmla="*/ 8132104 w 12192000"/>
              <a:gd name="connsiteY75" fmla="*/ 1895727 h 3482342"/>
              <a:gd name="connsiteX76" fmla="*/ 7918078 w 12192000"/>
              <a:gd name="connsiteY76" fmla="*/ 1862668 h 3482342"/>
              <a:gd name="connsiteX77" fmla="*/ 7817899 w 12192000"/>
              <a:gd name="connsiteY77" fmla="*/ 1862176 h 3482342"/>
              <a:gd name="connsiteX78" fmla="*/ 7768994 w 12192000"/>
              <a:gd name="connsiteY78" fmla="*/ 1855721 h 3482342"/>
              <a:gd name="connsiteX79" fmla="*/ 7618027 w 12192000"/>
              <a:gd name="connsiteY79" fmla="*/ 1830959 h 3482342"/>
              <a:gd name="connsiteX80" fmla="*/ 7449425 w 12192000"/>
              <a:gd name="connsiteY80" fmla="*/ 1810910 h 3482342"/>
              <a:gd name="connsiteX81" fmla="*/ 7342915 w 12192000"/>
              <a:gd name="connsiteY81" fmla="*/ 1819827 h 3482342"/>
              <a:gd name="connsiteX82" fmla="*/ 7255191 w 12192000"/>
              <a:gd name="connsiteY82" fmla="*/ 1834354 h 3482342"/>
              <a:gd name="connsiteX83" fmla="*/ 7131205 w 12192000"/>
              <a:gd name="connsiteY83" fmla="*/ 1845557 h 3482342"/>
              <a:gd name="connsiteX84" fmla="*/ 6941837 w 12192000"/>
              <a:gd name="connsiteY84" fmla="*/ 1840640 h 3482342"/>
              <a:gd name="connsiteX85" fmla="*/ 6837145 w 12192000"/>
              <a:gd name="connsiteY85" fmla="*/ 1870724 h 3482342"/>
              <a:gd name="connsiteX86" fmla="*/ 6753991 w 12192000"/>
              <a:gd name="connsiteY86" fmla="*/ 1860969 h 3482342"/>
              <a:gd name="connsiteX87" fmla="*/ 6727754 w 12192000"/>
              <a:gd name="connsiteY87" fmla="*/ 1882372 h 3482342"/>
              <a:gd name="connsiteX88" fmla="*/ 6723371 w 12192000"/>
              <a:gd name="connsiteY88" fmla="*/ 1886494 h 3482342"/>
              <a:gd name="connsiteX89" fmla="*/ 6702779 w 12192000"/>
              <a:gd name="connsiteY89" fmla="*/ 1893601 h 3482342"/>
              <a:gd name="connsiteX90" fmla="*/ 6686657 w 12192000"/>
              <a:gd name="connsiteY90" fmla="*/ 1907344 h 3482342"/>
              <a:gd name="connsiteX91" fmla="*/ 6651330 w 12192000"/>
              <a:gd name="connsiteY91" fmla="*/ 1922921 h 3482342"/>
              <a:gd name="connsiteX92" fmla="*/ 6622958 w 12192000"/>
              <a:gd name="connsiteY92" fmla="*/ 1936255 h 3482342"/>
              <a:gd name="connsiteX93" fmla="*/ 6522602 w 12192000"/>
              <a:gd name="connsiteY93" fmla="*/ 1954133 h 3482342"/>
              <a:gd name="connsiteX94" fmla="*/ 6444344 w 12192000"/>
              <a:gd name="connsiteY94" fmla="*/ 1969663 h 3482342"/>
              <a:gd name="connsiteX95" fmla="*/ 6409626 w 12192000"/>
              <a:gd name="connsiteY95" fmla="*/ 1978846 h 3482342"/>
              <a:gd name="connsiteX96" fmla="*/ 6333446 w 12192000"/>
              <a:gd name="connsiteY96" fmla="*/ 1997163 h 3482342"/>
              <a:gd name="connsiteX97" fmla="*/ 6294933 w 12192000"/>
              <a:gd name="connsiteY97" fmla="*/ 2019412 h 3482342"/>
              <a:gd name="connsiteX98" fmla="*/ 6238719 w 12192000"/>
              <a:gd name="connsiteY98" fmla="*/ 2042547 h 3482342"/>
              <a:gd name="connsiteX99" fmla="*/ 6187205 w 12192000"/>
              <a:gd name="connsiteY99" fmla="*/ 2060048 h 3482342"/>
              <a:gd name="connsiteX100" fmla="*/ 6138780 w 12192000"/>
              <a:gd name="connsiteY100" fmla="*/ 2081918 h 3482342"/>
              <a:gd name="connsiteX101" fmla="*/ 6120125 w 12192000"/>
              <a:gd name="connsiteY101" fmla="*/ 2109475 h 3482342"/>
              <a:gd name="connsiteX102" fmla="*/ 6056576 w 12192000"/>
              <a:gd name="connsiteY102" fmla="*/ 2120066 h 3482342"/>
              <a:gd name="connsiteX103" fmla="*/ 5993794 w 12192000"/>
              <a:gd name="connsiteY103" fmla="*/ 2122569 h 3482342"/>
              <a:gd name="connsiteX104" fmla="*/ 5943601 w 12192000"/>
              <a:gd name="connsiteY104" fmla="*/ 2137719 h 3482342"/>
              <a:gd name="connsiteX105" fmla="*/ 5898141 w 12192000"/>
              <a:gd name="connsiteY105" fmla="*/ 2144806 h 3482342"/>
              <a:gd name="connsiteX106" fmla="*/ 5855337 w 12192000"/>
              <a:gd name="connsiteY106" fmla="*/ 2137719 h 3482342"/>
              <a:gd name="connsiteX107" fmla="*/ 5817682 w 12192000"/>
              <a:gd name="connsiteY107" fmla="*/ 2157358 h 3482342"/>
              <a:gd name="connsiteX108" fmla="*/ 5735300 w 12192000"/>
              <a:gd name="connsiteY108" fmla="*/ 2158902 h 3482342"/>
              <a:gd name="connsiteX109" fmla="*/ 5591469 w 12192000"/>
              <a:gd name="connsiteY109" fmla="*/ 2178389 h 3482342"/>
              <a:gd name="connsiteX110" fmla="*/ 5505818 w 12192000"/>
              <a:gd name="connsiteY110" fmla="*/ 2194207 h 3482342"/>
              <a:gd name="connsiteX111" fmla="*/ 5477574 w 12192000"/>
              <a:gd name="connsiteY111" fmla="*/ 2190677 h 3482342"/>
              <a:gd name="connsiteX112" fmla="*/ 5414282 w 12192000"/>
              <a:gd name="connsiteY112" fmla="*/ 2183070 h 3482342"/>
              <a:gd name="connsiteX113" fmla="*/ 5368369 w 12192000"/>
              <a:gd name="connsiteY113" fmla="*/ 2204272 h 3482342"/>
              <a:gd name="connsiteX114" fmla="*/ 5336354 w 12192000"/>
              <a:gd name="connsiteY114" fmla="*/ 2218920 h 3482342"/>
              <a:gd name="connsiteX115" fmla="*/ 5291263 w 12192000"/>
              <a:gd name="connsiteY115" fmla="*/ 2239182 h 3482342"/>
              <a:gd name="connsiteX116" fmla="*/ 5255152 w 12192000"/>
              <a:gd name="connsiteY116" fmla="*/ 2247164 h 3482342"/>
              <a:gd name="connsiteX117" fmla="*/ 5233796 w 12192000"/>
              <a:gd name="connsiteY117" fmla="*/ 2268260 h 3482342"/>
              <a:gd name="connsiteX118" fmla="*/ 5212786 w 12192000"/>
              <a:gd name="connsiteY118" fmla="*/ 2275408 h 3482342"/>
              <a:gd name="connsiteX119" fmla="*/ 5159401 w 12192000"/>
              <a:gd name="connsiteY119" fmla="*/ 2284343 h 3482342"/>
              <a:gd name="connsiteX120" fmla="*/ 5123830 w 12192000"/>
              <a:gd name="connsiteY120" fmla="*/ 2307070 h 3482342"/>
              <a:gd name="connsiteX121" fmla="*/ 5065426 w 12192000"/>
              <a:gd name="connsiteY121" fmla="*/ 2324076 h 3482342"/>
              <a:gd name="connsiteX122" fmla="*/ 4975908 w 12192000"/>
              <a:gd name="connsiteY122" fmla="*/ 2364128 h 3482342"/>
              <a:gd name="connsiteX123" fmla="*/ 4913723 w 12192000"/>
              <a:gd name="connsiteY123" fmla="*/ 2385265 h 3482342"/>
              <a:gd name="connsiteX124" fmla="*/ 4746485 w 12192000"/>
              <a:gd name="connsiteY124" fmla="*/ 2451769 h 3482342"/>
              <a:gd name="connsiteX125" fmla="*/ 4681588 w 12192000"/>
              <a:gd name="connsiteY125" fmla="*/ 2467494 h 3482342"/>
              <a:gd name="connsiteX126" fmla="*/ 1783655 w 12192000"/>
              <a:gd name="connsiteY126" fmla="*/ 3163860 h 3482342"/>
              <a:gd name="connsiteX127" fmla="*/ 1325955 w 12192000"/>
              <a:gd name="connsiteY127" fmla="*/ 3176692 h 3482342"/>
              <a:gd name="connsiteX128" fmla="*/ 1190384 w 12192000"/>
              <a:gd name="connsiteY128" fmla="*/ 3203504 h 3482342"/>
              <a:gd name="connsiteX129" fmla="*/ 1094537 w 12192000"/>
              <a:gd name="connsiteY129" fmla="*/ 3229469 h 3482342"/>
              <a:gd name="connsiteX130" fmla="*/ 779276 w 12192000"/>
              <a:gd name="connsiteY130" fmla="*/ 3327290 h 3482342"/>
              <a:gd name="connsiteX131" fmla="*/ 600378 w 12192000"/>
              <a:gd name="connsiteY131" fmla="*/ 3335250 h 3482342"/>
              <a:gd name="connsiteX132" fmla="*/ 493457 w 12192000"/>
              <a:gd name="connsiteY132" fmla="*/ 3365044 h 3482342"/>
              <a:gd name="connsiteX133" fmla="*/ 349402 w 12192000"/>
              <a:gd name="connsiteY133" fmla="*/ 3380897 h 3482342"/>
              <a:gd name="connsiteX134" fmla="*/ 192183 w 12192000"/>
              <a:gd name="connsiteY134" fmla="*/ 3460075 h 3482342"/>
              <a:gd name="connsiteX135" fmla="*/ 88263 w 12192000"/>
              <a:gd name="connsiteY135" fmla="*/ 3479310 h 3482342"/>
              <a:gd name="connsiteX136" fmla="*/ 46713 w 12192000"/>
              <a:gd name="connsiteY136" fmla="*/ 3462986 h 3482342"/>
              <a:gd name="connsiteX137" fmla="*/ 2765 w 12192000"/>
              <a:gd name="connsiteY137" fmla="*/ 3480770 h 3482342"/>
              <a:gd name="connsiteX138" fmla="*/ 0 w 12192000"/>
              <a:gd name="connsiteY138" fmla="*/ 3482342 h 3482342"/>
              <a:gd name="connsiteX139" fmla="*/ 0 w 12192000"/>
              <a:gd name="connsiteY139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40158 w 12192000"/>
              <a:gd name="connsiteY5" fmla="*/ 651378 h 3482342"/>
              <a:gd name="connsiteX6" fmla="*/ 11923051 w 12192000"/>
              <a:gd name="connsiteY6" fmla="*/ 656045 h 3482342"/>
              <a:gd name="connsiteX7" fmla="*/ 11832939 w 12192000"/>
              <a:gd name="connsiteY7" fmla="*/ 674181 h 3482342"/>
              <a:gd name="connsiteX8" fmla="*/ 11767770 w 12192000"/>
              <a:gd name="connsiteY8" fmla="*/ 683807 h 3482342"/>
              <a:gd name="connsiteX9" fmla="*/ 11728279 w 12192000"/>
              <a:gd name="connsiteY9" fmla="*/ 700816 h 3482342"/>
              <a:gd name="connsiteX10" fmla="*/ 11722533 w 12192000"/>
              <a:gd name="connsiteY10" fmla="*/ 703421 h 3482342"/>
              <a:gd name="connsiteX11" fmla="*/ 11720002 w 12192000"/>
              <a:gd name="connsiteY11" fmla="*/ 710566 h 3482342"/>
              <a:gd name="connsiteX12" fmla="*/ 11707351 w 12192000"/>
              <a:gd name="connsiteY12" fmla="*/ 710310 h 3482342"/>
              <a:gd name="connsiteX13" fmla="*/ 11700369 w 12192000"/>
              <a:gd name="connsiteY13" fmla="*/ 713480 h 3482342"/>
              <a:gd name="connsiteX14" fmla="*/ 11691126 w 12192000"/>
              <a:gd name="connsiteY14" fmla="*/ 726131 h 3482342"/>
              <a:gd name="connsiteX15" fmla="*/ 11657717 w 12192000"/>
              <a:gd name="connsiteY15" fmla="*/ 746701 h 3482342"/>
              <a:gd name="connsiteX16" fmla="*/ 11656818 w 12192000"/>
              <a:gd name="connsiteY16" fmla="*/ 769062 h 3482342"/>
              <a:gd name="connsiteX17" fmla="*/ 11601229 w 12192000"/>
              <a:gd name="connsiteY17" fmla="*/ 785537 h 3482342"/>
              <a:gd name="connsiteX18" fmla="*/ 11501920 w 12192000"/>
              <a:gd name="connsiteY18" fmla="*/ 813109 h 3482342"/>
              <a:gd name="connsiteX19" fmla="*/ 11405286 w 12192000"/>
              <a:gd name="connsiteY19" fmla="*/ 849086 h 3482342"/>
              <a:gd name="connsiteX20" fmla="*/ 11338523 w 12192000"/>
              <a:gd name="connsiteY20" fmla="*/ 852810 h 3482342"/>
              <a:gd name="connsiteX21" fmla="*/ 11334676 w 12192000"/>
              <a:gd name="connsiteY21" fmla="*/ 859677 h 3482342"/>
              <a:gd name="connsiteX22" fmla="*/ 11217448 w 12192000"/>
              <a:gd name="connsiteY22" fmla="*/ 980136 h 3482342"/>
              <a:gd name="connsiteX23" fmla="*/ 11196987 w 12192000"/>
              <a:gd name="connsiteY23" fmla="*/ 1000897 h 3482342"/>
              <a:gd name="connsiteX24" fmla="*/ 11193568 w 12192000"/>
              <a:gd name="connsiteY24" fmla="*/ 1039464 h 3482342"/>
              <a:gd name="connsiteX25" fmla="*/ 11175804 w 12192000"/>
              <a:gd name="connsiteY25" fmla="*/ 1067977 h 3482342"/>
              <a:gd name="connsiteX26" fmla="*/ 11133438 w 12192000"/>
              <a:gd name="connsiteY26" fmla="*/ 1106812 h 3482342"/>
              <a:gd name="connsiteX27" fmla="*/ 11120819 w 12192000"/>
              <a:gd name="connsiteY27" fmla="*/ 1126133 h 3482342"/>
              <a:gd name="connsiteX28" fmla="*/ 11071654 w 12192000"/>
              <a:gd name="connsiteY28" fmla="*/ 1177422 h 3482342"/>
              <a:gd name="connsiteX29" fmla="*/ 11028687 w 12192000"/>
              <a:gd name="connsiteY29" fmla="*/ 1199018 h 3482342"/>
              <a:gd name="connsiteX30" fmla="*/ 10974565 w 12192000"/>
              <a:gd name="connsiteY30" fmla="*/ 1226849 h 3482342"/>
              <a:gd name="connsiteX31" fmla="*/ 10960443 w 12192000"/>
              <a:gd name="connsiteY31" fmla="*/ 1244502 h 3482342"/>
              <a:gd name="connsiteX32" fmla="*/ 10879242 w 12192000"/>
              <a:gd name="connsiteY32" fmla="*/ 1269215 h 3482342"/>
              <a:gd name="connsiteX33" fmla="*/ 10850998 w 12192000"/>
              <a:gd name="connsiteY33" fmla="*/ 1269215 h 3482342"/>
              <a:gd name="connsiteX34" fmla="*/ 10815658 w 12192000"/>
              <a:gd name="connsiteY34" fmla="*/ 1287849 h 3482342"/>
              <a:gd name="connsiteX35" fmla="*/ 10723900 w 12192000"/>
              <a:gd name="connsiteY35" fmla="*/ 1318642 h 3482342"/>
              <a:gd name="connsiteX36" fmla="*/ 10699186 w 12192000"/>
              <a:gd name="connsiteY36" fmla="*/ 1322173 h 3482342"/>
              <a:gd name="connsiteX37" fmla="*/ 10676375 w 12192000"/>
              <a:gd name="connsiteY37" fmla="*/ 1342640 h 3482342"/>
              <a:gd name="connsiteX38" fmla="*/ 10636304 w 12192000"/>
              <a:gd name="connsiteY38" fmla="*/ 1342641 h 3482342"/>
              <a:gd name="connsiteX39" fmla="*/ 10603863 w 12192000"/>
              <a:gd name="connsiteY39" fmla="*/ 1346886 h 3482342"/>
              <a:gd name="connsiteX40" fmla="*/ 10573203 w 12192000"/>
              <a:gd name="connsiteY40" fmla="*/ 1351996 h 3482342"/>
              <a:gd name="connsiteX41" fmla="*/ 10547375 w 12192000"/>
              <a:gd name="connsiteY41" fmla="*/ 1375130 h 3482342"/>
              <a:gd name="connsiteX42" fmla="*/ 10513263 w 12192000"/>
              <a:gd name="connsiteY42" fmla="*/ 1371939 h 3482342"/>
              <a:gd name="connsiteX43" fmla="*/ 10487356 w 12192000"/>
              <a:gd name="connsiteY43" fmla="*/ 1385722 h 3482342"/>
              <a:gd name="connsiteX44" fmla="*/ 10464012 w 12192000"/>
              <a:gd name="connsiteY44" fmla="*/ 1391778 h 3482342"/>
              <a:gd name="connsiteX45" fmla="*/ 10439694 w 12192000"/>
              <a:gd name="connsiteY45" fmla="*/ 1406905 h 3482342"/>
              <a:gd name="connsiteX46" fmla="*/ 10405409 w 12192000"/>
              <a:gd name="connsiteY46" fmla="*/ 1422789 h 3482342"/>
              <a:gd name="connsiteX47" fmla="*/ 10370530 w 12192000"/>
              <a:gd name="connsiteY47" fmla="*/ 1441596 h 3482342"/>
              <a:gd name="connsiteX48" fmla="*/ 10300239 w 12192000"/>
              <a:gd name="connsiteY48" fmla="*/ 1456332 h 3482342"/>
              <a:gd name="connsiteX49" fmla="*/ 10264922 w 12192000"/>
              <a:gd name="connsiteY49" fmla="*/ 1472107 h 3482342"/>
              <a:gd name="connsiteX50" fmla="*/ 10229629 w 12192000"/>
              <a:gd name="connsiteY50" fmla="*/ 1470454 h 3482342"/>
              <a:gd name="connsiteX51" fmla="*/ 10201385 w 12192000"/>
              <a:gd name="connsiteY51" fmla="*/ 1477515 h 3482342"/>
              <a:gd name="connsiteX52" fmla="*/ 10151958 w 12192000"/>
              <a:gd name="connsiteY52" fmla="*/ 1477515 h 3482342"/>
              <a:gd name="connsiteX53" fmla="*/ 10120184 w 12192000"/>
              <a:gd name="connsiteY53" fmla="*/ 1466924 h 3482342"/>
              <a:gd name="connsiteX54" fmla="*/ 10081348 w 12192000"/>
              <a:gd name="connsiteY54" fmla="*/ 1481046 h 3482342"/>
              <a:gd name="connsiteX55" fmla="*/ 10058690 w 12192000"/>
              <a:gd name="connsiteY55" fmla="*/ 1474888 h 3482342"/>
              <a:gd name="connsiteX56" fmla="*/ 10004424 w 12192000"/>
              <a:gd name="connsiteY56" fmla="*/ 1489801 h 3482342"/>
              <a:gd name="connsiteX57" fmla="*/ 9999951 w 12192000"/>
              <a:gd name="connsiteY57" fmla="*/ 1499127 h 3482342"/>
              <a:gd name="connsiteX58" fmla="*/ 9845462 w 12192000"/>
              <a:gd name="connsiteY58" fmla="*/ 1548192 h 3482342"/>
              <a:gd name="connsiteX59" fmla="*/ 9736156 w 12192000"/>
              <a:gd name="connsiteY59" fmla="*/ 1581928 h 3482342"/>
              <a:gd name="connsiteX60" fmla="*/ 9693355 w 12192000"/>
              <a:gd name="connsiteY60" fmla="*/ 1602632 h 3482342"/>
              <a:gd name="connsiteX61" fmla="*/ 9664242 w 12192000"/>
              <a:gd name="connsiteY61" fmla="*/ 1622075 h 3482342"/>
              <a:gd name="connsiteX62" fmla="*/ 9579195 w 12192000"/>
              <a:gd name="connsiteY62" fmla="*/ 1648017 h 3482342"/>
              <a:gd name="connsiteX63" fmla="*/ 9433652 w 12192000"/>
              <a:gd name="connsiteY63" fmla="*/ 1681174 h 3482342"/>
              <a:gd name="connsiteX64" fmla="*/ 9403775 w 12192000"/>
              <a:gd name="connsiteY64" fmla="*/ 1690403 h 3482342"/>
              <a:gd name="connsiteX65" fmla="*/ 9382503 w 12192000"/>
              <a:gd name="connsiteY65" fmla="*/ 1706957 h 3482342"/>
              <a:gd name="connsiteX66" fmla="*/ 9381410 w 12192000"/>
              <a:gd name="connsiteY66" fmla="*/ 1718312 h 3482342"/>
              <a:gd name="connsiteX67" fmla="*/ 9365685 w 12192000"/>
              <a:gd name="connsiteY67" fmla="*/ 1724772 h 3482342"/>
              <a:gd name="connsiteX68" fmla="*/ 9278020 w 12192000"/>
              <a:gd name="connsiteY68" fmla="*/ 1741161 h 3482342"/>
              <a:gd name="connsiteX69" fmla="*/ 9217145 w 12192000"/>
              <a:gd name="connsiteY69" fmla="*/ 1771195 h 3482342"/>
              <a:gd name="connsiteX70" fmla="*/ 8955875 w 12192000"/>
              <a:gd name="connsiteY70" fmla="*/ 1796806 h 3482342"/>
              <a:gd name="connsiteX71" fmla="*/ 8648415 w 12192000"/>
              <a:gd name="connsiteY71" fmla="*/ 1878623 h 3482342"/>
              <a:gd name="connsiteX72" fmla="*/ 8538519 w 12192000"/>
              <a:gd name="connsiteY72" fmla="*/ 1894114 h 3482342"/>
              <a:gd name="connsiteX73" fmla="*/ 8506541 w 12192000"/>
              <a:gd name="connsiteY73" fmla="*/ 1905955 h 3482342"/>
              <a:gd name="connsiteX74" fmla="*/ 8236214 w 12192000"/>
              <a:gd name="connsiteY74" fmla="*/ 1909725 h 3482342"/>
              <a:gd name="connsiteX75" fmla="*/ 8132104 w 12192000"/>
              <a:gd name="connsiteY75" fmla="*/ 1895727 h 3482342"/>
              <a:gd name="connsiteX76" fmla="*/ 7918078 w 12192000"/>
              <a:gd name="connsiteY76" fmla="*/ 1862668 h 3482342"/>
              <a:gd name="connsiteX77" fmla="*/ 7817899 w 12192000"/>
              <a:gd name="connsiteY77" fmla="*/ 1862176 h 3482342"/>
              <a:gd name="connsiteX78" fmla="*/ 7768994 w 12192000"/>
              <a:gd name="connsiteY78" fmla="*/ 1855721 h 3482342"/>
              <a:gd name="connsiteX79" fmla="*/ 7618027 w 12192000"/>
              <a:gd name="connsiteY79" fmla="*/ 1830959 h 3482342"/>
              <a:gd name="connsiteX80" fmla="*/ 7449425 w 12192000"/>
              <a:gd name="connsiteY80" fmla="*/ 1810910 h 3482342"/>
              <a:gd name="connsiteX81" fmla="*/ 7342915 w 12192000"/>
              <a:gd name="connsiteY81" fmla="*/ 1819827 h 3482342"/>
              <a:gd name="connsiteX82" fmla="*/ 7255191 w 12192000"/>
              <a:gd name="connsiteY82" fmla="*/ 1834354 h 3482342"/>
              <a:gd name="connsiteX83" fmla="*/ 7131205 w 12192000"/>
              <a:gd name="connsiteY83" fmla="*/ 1845557 h 3482342"/>
              <a:gd name="connsiteX84" fmla="*/ 6941837 w 12192000"/>
              <a:gd name="connsiteY84" fmla="*/ 1840640 h 3482342"/>
              <a:gd name="connsiteX85" fmla="*/ 6837145 w 12192000"/>
              <a:gd name="connsiteY85" fmla="*/ 1870724 h 3482342"/>
              <a:gd name="connsiteX86" fmla="*/ 6753991 w 12192000"/>
              <a:gd name="connsiteY86" fmla="*/ 1860969 h 3482342"/>
              <a:gd name="connsiteX87" fmla="*/ 6727754 w 12192000"/>
              <a:gd name="connsiteY87" fmla="*/ 1882372 h 3482342"/>
              <a:gd name="connsiteX88" fmla="*/ 6723371 w 12192000"/>
              <a:gd name="connsiteY88" fmla="*/ 1886494 h 3482342"/>
              <a:gd name="connsiteX89" fmla="*/ 6702779 w 12192000"/>
              <a:gd name="connsiteY89" fmla="*/ 1893601 h 3482342"/>
              <a:gd name="connsiteX90" fmla="*/ 6686657 w 12192000"/>
              <a:gd name="connsiteY90" fmla="*/ 1907344 h 3482342"/>
              <a:gd name="connsiteX91" fmla="*/ 6651330 w 12192000"/>
              <a:gd name="connsiteY91" fmla="*/ 1922921 h 3482342"/>
              <a:gd name="connsiteX92" fmla="*/ 6622958 w 12192000"/>
              <a:gd name="connsiteY92" fmla="*/ 1936255 h 3482342"/>
              <a:gd name="connsiteX93" fmla="*/ 6522602 w 12192000"/>
              <a:gd name="connsiteY93" fmla="*/ 1954133 h 3482342"/>
              <a:gd name="connsiteX94" fmla="*/ 6444344 w 12192000"/>
              <a:gd name="connsiteY94" fmla="*/ 1969663 h 3482342"/>
              <a:gd name="connsiteX95" fmla="*/ 6409626 w 12192000"/>
              <a:gd name="connsiteY95" fmla="*/ 1978846 h 3482342"/>
              <a:gd name="connsiteX96" fmla="*/ 6333446 w 12192000"/>
              <a:gd name="connsiteY96" fmla="*/ 1997163 h 3482342"/>
              <a:gd name="connsiteX97" fmla="*/ 6294933 w 12192000"/>
              <a:gd name="connsiteY97" fmla="*/ 2019412 h 3482342"/>
              <a:gd name="connsiteX98" fmla="*/ 6238719 w 12192000"/>
              <a:gd name="connsiteY98" fmla="*/ 2042547 h 3482342"/>
              <a:gd name="connsiteX99" fmla="*/ 6187205 w 12192000"/>
              <a:gd name="connsiteY99" fmla="*/ 2060048 h 3482342"/>
              <a:gd name="connsiteX100" fmla="*/ 6138780 w 12192000"/>
              <a:gd name="connsiteY100" fmla="*/ 2081918 h 3482342"/>
              <a:gd name="connsiteX101" fmla="*/ 6120125 w 12192000"/>
              <a:gd name="connsiteY101" fmla="*/ 2109475 h 3482342"/>
              <a:gd name="connsiteX102" fmla="*/ 6056576 w 12192000"/>
              <a:gd name="connsiteY102" fmla="*/ 2120066 h 3482342"/>
              <a:gd name="connsiteX103" fmla="*/ 5993794 w 12192000"/>
              <a:gd name="connsiteY103" fmla="*/ 2122569 h 3482342"/>
              <a:gd name="connsiteX104" fmla="*/ 5943601 w 12192000"/>
              <a:gd name="connsiteY104" fmla="*/ 2137719 h 3482342"/>
              <a:gd name="connsiteX105" fmla="*/ 5898141 w 12192000"/>
              <a:gd name="connsiteY105" fmla="*/ 2144806 h 3482342"/>
              <a:gd name="connsiteX106" fmla="*/ 5855337 w 12192000"/>
              <a:gd name="connsiteY106" fmla="*/ 2137719 h 3482342"/>
              <a:gd name="connsiteX107" fmla="*/ 5817682 w 12192000"/>
              <a:gd name="connsiteY107" fmla="*/ 2157358 h 3482342"/>
              <a:gd name="connsiteX108" fmla="*/ 5735300 w 12192000"/>
              <a:gd name="connsiteY108" fmla="*/ 2158902 h 3482342"/>
              <a:gd name="connsiteX109" fmla="*/ 5591469 w 12192000"/>
              <a:gd name="connsiteY109" fmla="*/ 2178389 h 3482342"/>
              <a:gd name="connsiteX110" fmla="*/ 5505818 w 12192000"/>
              <a:gd name="connsiteY110" fmla="*/ 2194207 h 3482342"/>
              <a:gd name="connsiteX111" fmla="*/ 5477574 w 12192000"/>
              <a:gd name="connsiteY111" fmla="*/ 2190677 h 3482342"/>
              <a:gd name="connsiteX112" fmla="*/ 5414282 w 12192000"/>
              <a:gd name="connsiteY112" fmla="*/ 2183070 h 3482342"/>
              <a:gd name="connsiteX113" fmla="*/ 5368369 w 12192000"/>
              <a:gd name="connsiteY113" fmla="*/ 2204272 h 3482342"/>
              <a:gd name="connsiteX114" fmla="*/ 5336354 w 12192000"/>
              <a:gd name="connsiteY114" fmla="*/ 2218920 h 3482342"/>
              <a:gd name="connsiteX115" fmla="*/ 5291263 w 12192000"/>
              <a:gd name="connsiteY115" fmla="*/ 2239182 h 3482342"/>
              <a:gd name="connsiteX116" fmla="*/ 5255152 w 12192000"/>
              <a:gd name="connsiteY116" fmla="*/ 2247164 h 3482342"/>
              <a:gd name="connsiteX117" fmla="*/ 5233796 w 12192000"/>
              <a:gd name="connsiteY117" fmla="*/ 2268260 h 3482342"/>
              <a:gd name="connsiteX118" fmla="*/ 5212786 w 12192000"/>
              <a:gd name="connsiteY118" fmla="*/ 2275408 h 3482342"/>
              <a:gd name="connsiteX119" fmla="*/ 5159401 w 12192000"/>
              <a:gd name="connsiteY119" fmla="*/ 2284343 h 3482342"/>
              <a:gd name="connsiteX120" fmla="*/ 5123830 w 12192000"/>
              <a:gd name="connsiteY120" fmla="*/ 2307070 h 3482342"/>
              <a:gd name="connsiteX121" fmla="*/ 5065426 w 12192000"/>
              <a:gd name="connsiteY121" fmla="*/ 2324076 h 3482342"/>
              <a:gd name="connsiteX122" fmla="*/ 4975908 w 12192000"/>
              <a:gd name="connsiteY122" fmla="*/ 2364128 h 3482342"/>
              <a:gd name="connsiteX123" fmla="*/ 4913723 w 12192000"/>
              <a:gd name="connsiteY123" fmla="*/ 2385265 h 3482342"/>
              <a:gd name="connsiteX124" fmla="*/ 4746485 w 12192000"/>
              <a:gd name="connsiteY124" fmla="*/ 2451769 h 3482342"/>
              <a:gd name="connsiteX125" fmla="*/ 4681588 w 12192000"/>
              <a:gd name="connsiteY125" fmla="*/ 2467494 h 3482342"/>
              <a:gd name="connsiteX126" fmla="*/ 1783655 w 12192000"/>
              <a:gd name="connsiteY126" fmla="*/ 3163860 h 3482342"/>
              <a:gd name="connsiteX127" fmla="*/ 1325955 w 12192000"/>
              <a:gd name="connsiteY127" fmla="*/ 3176692 h 3482342"/>
              <a:gd name="connsiteX128" fmla="*/ 1190384 w 12192000"/>
              <a:gd name="connsiteY128" fmla="*/ 3203504 h 3482342"/>
              <a:gd name="connsiteX129" fmla="*/ 1094537 w 12192000"/>
              <a:gd name="connsiteY129" fmla="*/ 3229469 h 3482342"/>
              <a:gd name="connsiteX130" fmla="*/ 779276 w 12192000"/>
              <a:gd name="connsiteY130" fmla="*/ 3327290 h 3482342"/>
              <a:gd name="connsiteX131" fmla="*/ 600378 w 12192000"/>
              <a:gd name="connsiteY131" fmla="*/ 3335250 h 3482342"/>
              <a:gd name="connsiteX132" fmla="*/ 493457 w 12192000"/>
              <a:gd name="connsiteY132" fmla="*/ 3365044 h 3482342"/>
              <a:gd name="connsiteX133" fmla="*/ 349402 w 12192000"/>
              <a:gd name="connsiteY133" fmla="*/ 3380897 h 3482342"/>
              <a:gd name="connsiteX134" fmla="*/ 192183 w 12192000"/>
              <a:gd name="connsiteY134" fmla="*/ 3460075 h 3482342"/>
              <a:gd name="connsiteX135" fmla="*/ 88263 w 12192000"/>
              <a:gd name="connsiteY135" fmla="*/ 3479310 h 3482342"/>
              <a:gd name="connsiteX136" fmla="*/ 46713 w 12192000"/>
              <a:gd name="connsiteY136" fmla="*/ 3462986 h 3482342"/>
              <a:gd name="connsiteX137" fmla="*/ 2765 w 12192000"/>
              <a:gd name="connsiteY137" fmla="*/ 3480770 h 3482342"/>
              <a:gd name="connsiteX138" fmla="*/ 0 w 12192000"/>
              <a:gd name="connsiteY138" fmla="*/ 3482342 h 3482342"/>
              <a:gd name="connsiteX139" fmla="*/ 0 w 12192000"/>
              <a:gd name="connsiteY139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40158 w 12192000"/>
              <a:gd name="connsiteY5" fmla="*/ 651378 h 3482342"/>
              <a:gd name="connsiteX6" fmla="*/ 11923051 w 12192000"/>
              <a:gd name="connsiteY6" fmla="*/ 656045 h 3482342"/>
              <a:gd name="connsiteX7" fmla="*/ 11832939 w 12192000"/>
              <a:gd name="connsiteY7" fmla="*/ 674181 h 3482342"/>
              <a:gd name="connsiteX8" fmla="*/ 11767770 w 12192000"/>
              <a:gd name="connsiteY8" fmla="*/ 683807 h 3482342"/>
              <a:gd name="connsiteX9" fmla="*/ 11728279 w 12192000"/>
              <a:gd name="connsiteY9" fmla="*/ 700816 h 3482342"/>
              <a:gd name="connsiteX10" fmla="*/ 11722533 w 12192000"/>
              <a:gd name="connsiteY10" fmla="*/ 703421 h 3482342"/>
              <a:gd name="connsiteX11" fmla="*/ 11720002 w 12192000"/>
              <a:gd name="connsiteY11" fmla="*/ 710566 h 3482342"/>
              <a:gd name="connsiteX12" fmla="*/ 11707351 w 12192000"/>
              <a:gd name="connsiteY12" fmla="*/ 710310 h 3482342"/>
              <a:gd name="connsiteX13" fmla="*/ 11700369 w 12192000"/>
              <a:gd name="connsiteY13" fmla="*/ 713480 h 3482342"/>
              <a:gd name="connsiteX14" fmla="*/ 11691126 w 12192000"/>
              <a:gd name="connsiteY14" fmla="*/ 726131 h 3482342"/>
              <a:gd name="connsiteX15" fmla="*/ 11657717 w 12192000"/>
              <a:gd name="connsiteY15" fmla="*/ 746701 h 3482342"/>
              <a:gd name="connsiteX16" fmla="*/ 11656818 w 12192000"/>
              <a:gd name="connsiteY16" fmla="*/ 769062 h 3482342"/>
              <a:gd name="connsiteX17" fmla="*/ 11601229 w 12192000"/>
              <a:gd name="connsiteY17" fmla="*/ 785537 h 3482342"/>
              <a:gd name="connsiteX18" fmla="*/ 11501920 w 12192000"/>
              <a:gd name="connsiteY18" fmla="*/ 813109 h 3482342"/>
              <a:gd name="connsiteX19" fmla="*/ 11405286 w 12192000"/>
              <a:gd name="connsiteY19" fmla="*/ 849086 h 3482342"/>
              <a:gd name="connsiteX20" fmla="*/ 11338523 w 12192000"/>
              <a:gd name="connsiteY20" fmla="*/ 852810 h 3482342"/>
              <a:gd name="connsiteX21" fmla="*/ 11334676 w 12192000"/>
              <a:gd name="connsiteY21" fmla="*/ 859677 h 3482342"/>
              <a:gd name="connsiteX22" fmla="*/ 11217448 w 12192000"/>
              <a:gd name="connsiteY22" fmla="*/ 980136 h 3482342"/>
              <a:gd name="connsiteX23" fmla="*/ 11196987 w 12192000"/>
              <a:gd name="connsiteY23" fmla="*/ 1000897 h 3482342"/>
              <a:gd name="connsiteX24" fmla="*/ 11193568 w 12192000"/>
              <a:gd name="connsiteY24" fmla="*/ 1039464 h 3482342"/>
              <a:gd name="connsiteX25" fmla="*/ 11175804 w 12192000"/>
              <a:gd name="connsiteY25" fmla="*/ 1067977 h 3482342"/>
              <a:gd name="connsiteX26" fmla="*/ 11133438 w 12192000"/>
              <a:gd name="connsiteY26" fmla="*/ 1106812 h 3482342"/>
              <a:gd name="connsiteX27" fmla="*/ 11120819 w 12192000"/>
              <a:gd name="connsiteY27" fmla="*/ 1126133 h 3482342"/>
              <a:gd name="connsiteX28" fmla="*/ 11071654 w 12192000"/>
              <a:gd name="connsiteY28" fmla="*/ 1177422 h 3482342"/>
              <a:gd name="connsiteX29" fmla="*/ 11028687 w 12192000"/>
              <a:gd name="connsiteY29" fmla="*/ 1199018 h 3482342"/>
              <a:gd name="connsiteX30" fmla="*/ 10974565 w 12192000"/>
              <a:gd name="connsiteY30" fmla="*/ 1226849 h 3482342"/>
              <a:gd name="connsiteX31" fmla="*/ 10960443 w 12192000"/>
              <a:gd name="connsiteY31" fmla="*/ 1244502 h 3482342"/>
              <a:gd name="connsiteX32" fmla="*/ 10879242 w 12192000"/>
              <a:gd name="connsiteY32" fmla="*/ 1269215 h 3482342"/>
              <a:gd name="connsiteX33" fmla="*/ 10850998 w 12192000"/>
              <a:gd name="connsiteY33" fmla="*/ 1269215 h 3482342"/>
              <a:gd name="connsiteX34" fmla="*/ 10815658 w 12192000"/>
              <a:gd name="connsiteY34" fmla="*/ 1287849 h 3482342"/>
              <a:gd name="connsiteX35" fmla="*/ 10723900 w 12192000"/>
              <a:gd name="connsiteY35" fmla="*/ 1318642 h 3482342"/>
              <a:gd name="connsiteX36" fmla="*/ 10699186 w 12192000"/>
              <a:gd name="connsiteY36" fmla="*/ 1322173 h 3482342"/>
              <a:gd name="connsiteX37" fmla="*/ 10676375 w 12192000"/>
              <a:gd name="connsiteY37" fmla="*/ 1342640 h 3482342"/>
              <a:gd name="connsiteX38" fmla="*/ 10636304 w 12192000"/>
              <a:gd name="connsiteY38" fmla="*/ 1342641 h 3482342"/>
              <a:gd name="connsiteX39" fmla="*/ 10603863 w 12192000"/>
              <a:gd name="connsiteY39" fmla="*/ 1346886 h 3482342"/>
              <a:gd name="connsiteX40" fmla="*/ 10573203 w 12192000"/>
              <a:gd name="connsiteY40" fmla="*/ 1351996 h 3482342"/>
              <a:gd name="connsiteX41" fmla="*/ 10547375 w 12192000"/>
              <a:gd name="connsiteY41" fmla="*/ 1375130 h 3482342"/>
              <a:gd name="connsiteX42" fmla="*/ 10513263 w 12192000"/>
              <a:gd name="connsiteY42" fmla="*/ 1371939 h 3482342"/>
              <a:gd name="connsiteX43" fmla="*/ 10487356 w 12192000"/>
              <a:gd name="connsiteY43" fmla="*/ 1385722 h 3482342"/>
              <a:gd name="connsiteX44" fmla="*/ 10464012 w 12192000"/>
              <a:gd name="connsiteY44" fmla="*/ 1391778 h 3482342"/>
              <a:gd name="connsiteX45" fmla="*/ 10439694 w 12192000"/>
              <a:gd name="connsiteY45" fmla="*/ 1406905 h 3482342"/>
              <a:gd name="connsiteX46" fmla="*/ 10405409 w 12192000"/>
              <a:gd name="connsiteY46" fmla="*/ 1422789 h 3482342"/>
              <a:gd name="connsiteX47" fmla="*/ 10370530 w 12192000"/>
              <a:gd name="connsiteY47" fmla="*/ 1441596 h 3482342"/>
              <a:gd name="connsiteX48" fmla="*/ 10300239 w 12192000"/>
              <a:gd name="connsiteY48" fmla="*/ 1456332 h 3482342"/>
              <a:gd name="connsiteX49" fmla="*/ 10264922 w 12192000"/>
              <a:gd name="connsiteY49" fmla="*/ 1472107 h 3482342"/>
              <a:gd name="connsiteX50" fmla="*/ 10229629 w 12192000"/>
              <a:gd name="connsiteY50" fmla="*/ 1470454 h 3482342"/>
              <a:gd name="connsiteX51" fmla="*/ 10201385 w 12192000"/>
              <a:gd name="connsiteY51" fmla="*/ 1477515 h 3482342"/>
              <a:gd name="connsiteX52" fmla="*/ 10151958 w 12192000"/>
              <a:gd name="connsiteY52" fmla="*/ 1477515 h 3482342"/>
              <a:gd name="connsiteX53" fmla="*/ 10120184 w 12192000"/>
              <a:gd name="connsiteY53" fmla="*/ 1466924 h 3482342"/>
              <a:gd name="connsiteX54" fmla="*/ 10081348 w 12192000"/>
              <a:gd name="connsiteY54" fmla="*/ 1481046 h 3482342"/>
              <a:gd name="connsiteX55" fmla="*/ 10058690 w 12192000"/>
              <a:gd name="connsiteY55" fmla="*/ 1474888 h 3482342"/>
              <a:gd name="connsiteX56" fmla="*/ 10004424 w 12192000"/>
              <a:gd name="connsiteY56" fmla="*/ 1489801 h 3482342"/>
              <a:gd name="connsiteX57" fmla="*/ 9999951 w 12192000"/>
              <a:gd name="connsiteY57" fmla="*/ 1499127 h 3482342"/>
              <a:gd name="connsiteX58" fmla="*/ 9845462 w 12192000"/>
              <a:gd name="connsiteY58" fmla="*/ 1548192 h 3482342"/>
              <a:gd name="connsiteX59" fmla="*/ 9736156 w 12192000"/>
              <a:gd name="connsiteY59" fmla="*/ 1581928 h 3482342"/>
              <a:gd name="connsiteX60" fmla="*/ 9693355 w 12192000"/>
              <a:gd name="connsiteY60" fmla="*/ 1602632 h 3482342"/>
              <a:gd name="connsiteX61" fmla="*/ 9664242 w 12192000"/>
              <a:gd name="connsiteY61" fmla="*/ 1622075 h 3482342"/>
              <a:gd name="connsiteX62" fmla="*/ 9579195 w 12192000"/>
              <a:gd name="connsiteY62" fmla="*/ 1648017 h 3482342"/>
              <a:gd name="connsiteX63" fmla="*/ 9433652 w 12192000"/>
              <a:gd name="connsiteY63" fmla="*/ 1681174 h 3482342"/>
              <a:gd name="connsiteX64" fmla="*/ 9403775 w 12192000"/>
              <a:gd name="connsiteY64" fmla="*/ 1690403 h 3482342"/>
              <a:gd name="connsiteX65" fmla="*/ 9382503 w 12192000"/>
              <a:gd name="connsiteY65" fmla="*/ 1706957 h 3482342"/>
              <a:gd name="connsiteX66" fmla="*/ 9381410 w 12192000"/>
              <a:gd name="connsiteY66" fmla="*/ 1718312 h 3482342"/>
              <a:gd name="connsiteX67" fmla="*/ 9365685 w 12192000"/>
              <a:gd name="connsiteY67" fmla="*/ 1724772 h 3482342"/>
              <a:gd name="connsiteX68" fmla="*/ 9278020 w 12192000"/>
              <a:gd name="connsiteY68" fmla="*/ 1741161 h 3482342"/>
              <a:gd name="connsiteX69" fmla="*/ 9217145 w 12192000"/>
              <a:gd name="connsiteY69" fmla="*/ 1771195 h 3482342"/>
              <a:gd name="connsiteX70" fmla="*/ 8955875 w 12192000"/>
              <a:gd name="connsiteY70" fmla="*/ 1796806 h 3482342"/>
              <a:gd name="connsiteX71" fmla="*/ 8648415 w 12192000"/>
              <a:gd name="connsiteY71" fmla="*/ 1878623 h 3482342"/>
              <a:gd name="connsiteX72" fmla="*/ 8538519 w 12192000"/>
              <a:gd name="connsiteY72" fmla="*/ 1894114 h 3482342"/>
              <a:gd name="connsiteX73" fmla="*/ 8506541 w 12192000"/>
              <a:gd name="connsiteY73" fmla="*/ 1905955 h 3482342"/>
              <a:gd name="connsiteX74" fmla="*/ 8236214 w 12192000"/>
              <a:gd name="connsiteY74" fmla="*/ 1909725 h 3482342"/>
              <a:gd name="connsiteX75" fmla="*/ 8132104 w 12192000"/>
              <a:gd name="connsiteY75" fmla="*/ 1895727 h 3482342"/>
              <a:gd name="connsiteX76" fmla="*/ 7918078 w 12192000"/>
              <a:gd name="connsiteY76" fmla="*/ 1862668 h 3482342"/>
              <a:gd name="connsiteX77" fmla="*/ 7817899 w 12192000"/>
              <a:gd name="connsiteY77" fmla="*/ 1862176 h 3482342"/>
              <a:gd name="connsiteX78" fmla="*/ 7768994 w 12192000"/>
              <a:gd name="connsiteY78" fmla="*/ 1855721 h 3482342"/>
              <a:gd name="connsiteX79" fmla="*/ 7618027 w 12192000"/>
              <a:gd name="connsiteY79" fmla="*/ 1830959 h 3482342"/>
              <a:gd name="connsiteX80" fmla="*/ 7449425 w 12192000"/>
              <a:gd name="connsiteY80" fmla="*/ 1810910 h 3482342"/>
              <a:gd name="connsiteX81" fmla="*/ 7342915 w 12192000"/>
              <a:gd name="connsiteY81" fmla="*/ 1819827 h 3482342"/>
              <a:gd name="connsiteX82" fmla="*/ 7255191 w 12192000"/>
              <a:gd name="connsiteY82" fmla="*/ 1834354 h 3482342"/>
              <a:gd name="connsiteX83" fmla="*/ 7131205 w 12192000"/>
              <a:gd name="connsiteY83" fmla="*/ 1845557 h 3482342"/>
              <a:gd name="connsiteX84" fmla="*/ 6941837 w 12192000"/>
              <a:gd name="connsiteY84" fmla="*/ 1840640 h 3482342"/>
              <a:gd name="connsiteX85" fmla="*/ 6837145 w 12192000"/>
              <a:gd name="connsiteY85" fmla="*/ 1870724 h 3482342"/>
              <a:gd name="connsiteX86" fmla="*/ 6753991 w 12192000"/>
              <a:gd name="connsiteY86" fmla="*/ 1860969 h 3482342"/>
              <a:gd name="connsiteX87" fmla="*/ 6727754 w 12192000"/>
              <a:gd name="connsiteY87" fmla="*/ 1882372 h 3482342"/>
              <a:gd name="connsiteX88" fmla="*/ 6723371 w 12192000"/>
              <a:gd name="connsiteY88" fmla="*/ 1886494 h 3482342"/>
              <a:gd name="connsiteX89" fmla="*/ 6702779 w 12192000"/>
              <a:gd name="connsiteY89" fmla="*/ 1893601 h 3482342"/>
              <a:gd name="connsiteX90" fmla="*/ 6686657 w 12192000"/>
              <a:gd name="connsiteY90" fmla="*/ 1907344 h 3482342"/>
              <a:gd name="connsiteX91" fmla="*/ 6651330 w 12192000"/>
              <a:gd name="connsiteY91" fmla="*/ 1922921 h 3482342"/>
              <a:gd name="connsiteX92" fmla="*/ 6622958 w 12192000"/>
              <a:gd name="connsiteY92" fmla="*/ 1936255 h 3482342"/>
              <a:gd name="connsiteX93" fmla="*/ 6522602 w 12192000"/>
              <a:gd name="connsiteY93" fmla="*/ 1954133 h 3482342"/>
              <a:gd name="connsiteX94" fmla="*/ 6444344 w 12192000"/>
              <a:gd name="connsiteY94" fmla="*/ 1969663 h 3482342"/>
              <a:gd name="connsiteX95" fmla="*/ 6409626 w 12192000"/>
              <a:gd name="connsiteY95" fmla="*/ 1978846 h 3482342"/>
              <a:gd name="connsiteX96" fmla="*/ 6333446 w 12192000"/>
              <a:gd name="connsiteY96" fmla="*/ 1997163 h 3482342"/>
              <a:gd name="connsiteX97" fmla="*/ 6294933 w 12192000"/>
              <a:gd name="connsiteY97" fmla="*/ 2019412 h 3482342"/>
              <a:gd name="connsiteX98" fmla="*/ 6238719 w 12192000"/>
              <a:gd name="connsiteY98" fmla="*/ 2042547 h 3482342"/>
              <a:gd name="connsiteX99" fmla="*/ 6187205 w 12192000"/>
              <a:gd name="connsiteY99" fmla="*/ 2060048 h 3482342"/>
              <a:gd name="connsiteX100" fmla="*/ 6138780 w 12192000"/>
              <a:gd name="connsiteY100" fmla="*/ 2081918 h 3482342"/>
              <a:gd name="connsiteX101" fmla="*/ 6120125 w 12192000"/>
              <a:gd name="connsiteY101" fmla="*/ 2109475 h 3482342"/>
              <a:gd name="connsiteX102" fmla="*/ 6056576 w 12192000"/>
              <a:gd name="connsiteY102" fmla="*/ 2120066 h 3482342"/>
              <a:gd name="connsiteX103" fmla="*/ 5993794 w 12192000"/>
              <a:gd name="connsiteY103" fmla="*/ 2122569 h 3482342"/>
              <a:gd name="connsiteX104" fmla="*/ 5943601 w 12192000"/>
              <a:gd name="connsiteY104" fmla="*/ 2137719 h 3482342"/>
              <a:gd name="connsiteX105" fmla="*/ 5898141 w 12192000"/>
              <a:gd name="connsiteY105" fmla="*/ 2144806 h 3482342"/>
              <a:gd name="connsiteX106" fmla="*/ 5855337 w 12192000"/>
              <a:gd name="connsiteY106" fmla="*/ 2137719 h 3482342"/>
              <a:gd name="connsiteX107" fmla="*/ 5817682 w 12192000"/>
              <a:gd name="connsiteY107" fmla="*/ 2157358 h 3482342"/>
              <a:gd name="connsiteX108" fmla="*/ 5735300 w 12192000"/>
              <a:gd name="connsiteY108" fmla="*/ 2158902 h 3482342"/>
              <a:gd name="connsiteX109" fmla="*/ 5591469 w 12192000"/>
              <a:gd name="connsiteY109" fmla="*/ 2178389 h 3482342"/>
              <a:gd name="connsiteX110" fmla="*/ 5505818 w 12192000"/>
              <a:gd name="connsiteY110" fmla="*/ 2194207 h 3482342"/>
              <a:gd name="connsiteX111" fmla="*/ 5477574 w 12192000"/>
              <a:gd name="connsiteY111" fmla="*/ 2190677 h 3482342"/>
              <a:gd name="connsiteX112" fmla="*/ 5414282 w 12192000"/>
              <a:gd name="connsiteY112" fmla="*/ 2183070 h 3482342"/>
              <a:gd name="connsiteX113" fmla="*/ 5368369 w 12192000"/>
              <a:gd name="connsiteY113" fmla="*/ 2204272 h 3482342"/>
              <a:gd name="connsiteX114" fmla="*/ 5336354 w 12192000"/>
              <a:gd name="connsiteY114" fmla="*/ 2218920 h 3482342"/>
              <a:gd name="connsiteX115" fmla="*/ 5291263 w 12192000"/>
              <a:gd name="connsiteY115" fmla="*/ 2239182 h 3482342"/>
              <a:gd name="connsiteX116" fmla="*/ 5255152 w 12192000"/>
              <a:gd name="connsiteY116" fmla="*/ 2247164 h 3482342"/>
              <a:gd name="connsiteX117" fmla="*/ 5233796 w 12192000"/>
              <a:gd name="connsiteY117" fmla="*/ 2268260 h 3482342"/>
              <a:gd name="connsiteX118" fmla="*/ 5212786 w 12192000"/>
              <a:gd name="connsiteY118" fmla="*/ 2275408 h 3482342"/>
              <a:gd name="connsiteX119" fmla="*/ 5159401 w 12192000"/>
              <a:gd name="connsiteY119" fmla="*/ 2284343 h 3482342"/>
              <a:gd name="connsiteX120" fmla="*/ 5123830 w 12192000"/>
              <a:gd name="connsiteY120" fmla="*/ 2307070 h 3482342"/>
              <a:gd name="connsiteX121" fmla="*/ 5065426 w 12192000"/>
              <a:gd name="connsiteY121" fmla="*/ 2324076 h 3482342"/>
              <a:gd name="connsiteX122" fmla="*/ 4975908 w 12192000"/>
              <a:gd name="connsiteY122" fmla="*/ 2364128 h 3482342"/>
              <a:gd name="connsiteX123" fmla="*/ 4913723 w 12192000"/>
              <a:gd name="connsiteY123" fmla="*/ 2385265 h 3482342"/>
              <a:gd name="connsiteX124" fmla="*/ 4746485 w 12192000"/>
              <a:gd name="connsiteY124" fmla="*/ 2451769 h 3482342"/>
              <a:gd name="connsiteX125" fmla="*/ 4681588 w 12192000"/>
              <a:gd name="connsiteY125" fmla="*/ 2467494 h 3482342"/>
              <a:gd name="connsiteX126" fmla="*/ 1783655 w 12192000"/>
              <a:gd name="connsiteY126" fmla="*/ 3163860 h 3482342"/>
              <a:gd name="connsiteX127" fmla="*/ 1325955 w 12192000"/>
              <a:gd name="connsiteY127" fmla="*/ 3176692 h 3482342"/>
              <a:gd name="connsiteX128" fmla="*/ 1190384 w 12192000"/>
              <a:gd name="connsiteY128" fmla="*/ 3203504 h 3482342"/>
              <a:gd name="connsiteX129" fmla="*/ 1094537 w 12192000"/>
              <a:gd name="connsiteY129" fmla="*/ 3229469 h 3482342"/>
              <a:gd name="connsiteX130" fmla="*/ 779276 w 12192000"/>
              <a:gd name="connsiteY130" fmla="*/ 3327290 h 3482342"/>
              <a:gd name="connsiteX131" fmla="*/ 600378 w 12192000"/>
              <a:gd name="connsiteY131" fmla="*/ 3335250 h 3482342"/>
              <a:gd name="connsiteX132" fmla="*/ 493457 w 12192000"/>
              <a:gd name="connsiteY132" fmla="*/ 3365044 h 3482342"/>
              <a:gd name="connsiteX133" fmla="*/ 349402 w 12192000"/>
              <a:gd name="connsiteY133" fmla="*/ 3380897 h 3482342"/>
              <a:gd name="connsiteX134" fmla="*/ 225952 w 12192000"/>
              <a:gd name="connsiteY134" fmla="*/ 3426352 h 3482342"/>
              <a:gd name="connsiteX135" fmla="*/ 192183 w 12192000"/>
              <a:gd name="connsiteY135" fmla="*/ 3460075 h 3482342"/>
              <a:gd name="connsiteX136" fmla="*/ 88263 w 12192000"/>
              <a:gd name="connsiteY136" fmla="*/ 3479310 h 3482342"/>
              <a:gd name="connsiteX137" fmla="*/ 46713 w 12192000"/>
              <a:gd name="connsiteY137" fmla="*/ 3462986 h 3482342"/>
              <a:gd name="connsiteX138" fmla="*/ 2765 w 12192000"/>
              <a:gd name="connsiteY138" fmla="*/ 3480770 h 3482342"/>
              <a:gd name="connsiteX139" fmla="*/ 0 w 12192000"/>
              <a:gd name="connsiteY139" fmla="*/ 3482342 h 3482342"/>
              <a:gd name="connsiteX140" fmla="*/ 0 w 12192000"/>
              <a:gd name="connsiteY140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40158 w 12192000"/>
              <a:gd name="connsiteY5" fmla="*/ 651378 h 3482342"/>
              <a:gd name="connsiteX6" fmla="*/ 11923051 w 12192000"/>
              <a:gd name="connsiteY6" fmla="*/ 656045 h 3482342"/>
              <a:gd name="connsiteX7" fmla="*/ 11832939 w 12192000"/>
              <a:gd name="connsiteY7" fmla="*/ 674181 h 3482342"/>
              <a:gd name="connsiteX8" fmla="*/ 11767770 w 12192000"/>
              <a:gd name="connsiteY8" fmla="*/ 683807 h 3482342"/>
              <a:gd name="connsiteX9" fmla="*/ 11728279 w 12192000"/>
              <a:gd name="connsiteY9" fmla="*/ 700816 h 3482342"/>
              <a:gd name="connsiteX10" fmla="*/ 11722533 w 12192000"/>
              <a:gd name="connsiteY10" fmla="*/ 703421 h 3482342"/>
              <a:gd name="connsiteX11" fmla="*/ 11720002 w 12192000"/>
              <a:gd name="connsiteY11" fmla="*/ 710566 h 3482342"/>
              <a:gd name="connsiteX12" fmla="*/ 11707351 w 12192000"/>
              <a:gd name="connsiteY12" fmla="*/ 710310 h 3482342"/>
              <a:gd name="connsiteX13" fmla="*/ 11700369 w 12192000"/>
              <a:gd name="connsiteY13" fmla="*/ 713480 h 3482342"/>
              <a:gd name="connsiteX14" fmla="*/ 11691126 w 12192000"/>
              <a:gd name="connsiteY14" fmla="*/ 726131 h 3482342"/>
              <a:gd name="connsiteX15" fmla="*/ 11657717 w 12192000"/>
              <a:gd name="connsiteY15" fmla="*/ 746701 h 3482342"/>
              <a:gd name="connsiteX16" fmla="*/ 11656818 w 12192000"/>
              <a:gd name="connsiteY16" fmla="*/ 769062 h 3482342"/>
              <a:gd name="connsiteX17" fmla="*/ 11601229 w 12192000"/>
              <a:gd name="connsiteY17" fmla="*/ 785537 h 3482342"/>
              <a:gd name="connsiteX18" fmla="*/ 11501920 w 12192000"/>
              <a:gd name="connsiteY18" fmla="*/ 813109 h 3482342"/>
              <a:gd name="connsiteX19" fmla="*/ 11405286 w 12192000"/>
              <a:gd name="connsiteY19" fmla="*/ 849086 h 3482342"/>
              <a:gd name="connsiteX20" fmla="*/ 11338523 w 12192000"/>
              <a:gd name="connsiteY20" fmla="*/ 852810 h 3482342"/>
              <a:gd name="connsiteX21" fmla="*/ 11334676 w 12192000"/>
              <a:gd name="connsiteY21" fmla="*/ 859677 h 3482342"/>
              <a:gd name="connsiteX22" fmla="*/ 11217448 w 12192000"/>
              <a:gd name="connsiteY22" fmla="*/ 980136 h 3482342"/>
              <a:gd name="connsiteX23" fmla="*/ 11196987 w 12192000"/>
              <a:gd name="connsiteY23" fmla="*/ 1000897 h 3482342"/>
              <a:gd name="connsiteX24" fmla="*/ 11193568 w 12192000"/>
              <a:gd name="connsiteY24" fmla="*/ 1039464 h 3482342"/>
              <a:gd name="connsiteX25" fmla="*/ 11175804 w 12192000"/>
              <a:gd name="connsiteY25" fmla="*/ 1067977 h 3482342"/>
              <a:gd name="connsiteX26" fmla="*/ 11133438 w 12192000"/>
              <a:gd name="connsiteY26" fmla="*/ 1106812 h 3482342"/>
              <a:gd name="connsiteX27" fmla="*/ 11120819 w 12192000"/>
              <a:gd name="connsiteY27" fmla="*/ 1126133 h 3482342"/>
              <a:gd name="connsiteX28" fmla="*/ 11071654 w 12192000"/>
              <a:gd name="connsiteY28" fmla="*/ 1177422 h 3482342"/>
              <a:gd name="connsiteX29" fmla="*/ 11028687 w 12192000"/>
              <a:gd name="connsiteY29" fmla="*/ 1199018 h 3482342"/>
              <a:gd name="connsiteX30" fmla="*/ 10974565 w 12192000"/>
              <a:gd name="connsiteY30" fmla="*/ 1226849 h 3482342"/>
              <a:gd name="connsiteX31" fmla="*/ 10960443 w 12192000"/>
              <a:gd name="connsiteY31" fmla="*/ 1244502 h 3482342"/>
              <a:gd name="connsiteX32" fmla="*/ 10879242 w 12192000"/>
              <a:gd name="connsiteY32" fmla="*/ 1269215 h 3482342"/>
              <a:gd name="connsiteX33" fmla="*/ 10850998 w 12192000"/>
              <a:gd name="connsiteY33" fmla="*/ 1269215 h 3482342"/>
              <a:gd name="connsiteX34" fmla="*/ 10815658 w 12192000"/>
              <a:gd name="connsiteY34" fmla="*/ 1287849 h 3482342"/>
              <a:gd name="connsiteX35" fmla="*/ 10723900 w 12192000"/>
              <a:gd name="connsiteY35" fmla="*/ 1318642 h 3482342"/>
              <a:gd name="connsiteX36" fmla="*/ 10699186 w 12192000"/>
              <a:gd name="connsiteY36" fmla="*/ 1322173 h 3482342"/>
              <a:gd name="connsiteX37" fmla="*/ 10676375 w 12192000"/>
              <a:gd name="connsiteY37" fmla="*/ 1342640 h 3482342"/>
              <a:gd name="connsiteX38" fmla="*/ 10636304 w 12192000"/>
              <a:gd name="connsiteY38" fmla="*/ 1342641 h 3482342"/>
              <a:gd name="connsiteX39" fmla="*/ 10603863 w 12192000"/>
              <a:gd name="connsiteY39" fmla="*/ 1346886 h 3482342"/>
              <a:gd name="connsiteX40" fmla="*/ 10573203 w 12192000"/>
              <a:gd name="connsiteY40" fmla="*/ 1351996 h 3482342"/>
              <a:gd name="connsiteX41" fmla="*/ 10547375 w 12192000"/>
              <a:gd name="connsiteY41" fmla="*/ 1375130 h 3482342"/>
              <a:gd name="connsiteX42" fmla="*/ 10513263 w 12192000"/>
              <a:gd name="connsiteY42" fmla="*/ 1371939 h 3482342"/>
              <a:gd name="connsiteX43" fmla="*/ 10487356 w 12192000"/>
              <a:gd name="connsiteY43" fmla="*/ 1385722 h 3482342"/>
              <a:gd name="connsiteX44" fmla="*/ 10464012 w 12192000"/>
              <a:gd name="connsiteY44" fmla="*/ 1391778 h 3482342"/>
              <a:gd name="connsiteX45" fmla="*/ 10439694 w 12192000"/>
              <a:gd name="connsiteY45" fmla="*/ 1406905 h 3482342"/>
              <a:gd name="connsiteX46" fmla="*/ 10405409 w 12192000"/>
              <a:gd name="connsiteY46" fmla="*/ 1422789 h 3482342"/>
              <a:gd name="connsiteX47" fmla="*/ 10370530 w 12192000"/>
              <a:gd name="connsiteY47" fmla="*/ 1441596 h 3482342"/>
              <a:gd name="connsiteX48" fmla="*/ 10300239 w 12192000"/>
              <a:gd name="connsiteY48" fmla="*/ 1456332 h 3482342"/>
              <a:gd name="connsiteX49" fmla="*/ 10264922 w 12192000"/>
              <a:gd name="connsiteY49" fmla="*/ 1472107 h 3482342"/>
              <a:gd name="connsiteX50" fmla="*/ 10229629 w 12192000"/>
              <a:gd name="connsiteY50" fmla="*/ 1470454 h 3482342"/>
              <a:gd name="connsiteX51" fmla="*/ 10201385 w 12192000"/>
              <a:gd name="connsiteY51" fmla="*/ 1477515 h 3482342"/>
              <a:gd name="connsiteX52" fmla="*/ 10151958 w 12192000"/>
              <a:gd name="connsiteY52" fmla="*/ 1477515 h 3482342"/>
              <a:gd name="connsiteX53" fmla="*/ 10120184 w 12192000"/>
              <a:gd name="connsiteY53" fmla="*/ 1466924 h 3482342"/>
              <a:gd name="connsiteX54" fmla="*/ 10081348 w 12192000"/>
              <a:gd name="connsiteY54" fmla="*/ 1481046 h 3482342"/>
              <a:gd name="connsiteX55" fmla="*/ 10058690 w 12192000"/>
              <a:gd name="connsiteY55" fmla="*/ 1474888 h 3482342"/>
              <a:gd name="connsiteX56" fmla="*/ 10004424 w 12192000"/>
              <a:gd name="connsiteY56" fmla="*/ 1489801 h 3482342"/>
              <a:gd name="connsiteX57" fmla="*/ 9999951 w 12192000"/>
              <a:gd name="connsiteY57" fmla="*/ 1499127 h 3482342"/>
              <a:gd name="connsiteX58" fmla="*/ 9845462 w 12192000"/>
              <a:gd name="connsiteY58" fmla="*/ 1548192 h 3482342"/>
              <a:gd name="connsiteX59" fmla="*/ 9736156 w 12192000"/>
              <a:gd name="connsiteY59" fmla="*/ 1581928 h 3482342"/>
              <a:gd name="connsiteX60" fmla="*/ 9693355 w 12192000"/>
              <a:gd name="connsiteY60" fmla="*/ 1602632 h 3482342"/>
              <a:gd name="connsiteX61" fmla="*/ 9664242 w 12192000"/>
              <a:gd name="connsiteY61" fmla="*/ 1622075 h 3482342"/>
              <a:gd name="connsiteX62" fmla="*/ 9579195 w 12192000"/>
              <a:gd name="connsiteY62" fmla="*/ 1648017 h 3482342"/>
              <a:gd name="connsiteX63" fmla="*/ 9433652 w 12192000"/>
              <a:gd name="connsiteY63" fmla="*/ 1681174 h 3482342"/>
              <a:gd name="connsiteX64" fmla="*/ 9403775 w 12192000"/>
              <a:gd name="connsiteY64" fmla="*/ 1690403 h 3482342"/>
              <a:gd name="connsiteX65" fmla="*/ 9382503 w 12192000"/>
              <a:gd name="connsiteY65" fmla="*/ 1706957 h 3482342"/>
              <a:gd name="connsiteX66" fmla="*/ 9381410 w 12192000"/>
              <a:gd name="connsiteY66" fmla="*/ 1718312 h 3482342"/>
              <a:gd name="connsiteX67" fmla="*/ 9365685 w 12192000"/>
              <a:gd name="connsiteY67" fmla="*/ 1724772 h 3482342"/>
              <a:gd name="connsiteX68" fmla="*/ 9278020 w 12192000"/>
              <a:gd name="connsiteY68" fmla="*/ 1741161 h 3482342"/>
              <a:gd name="connsiteX69" fmla="*/ 9217145 w 12192000"/>
              <a:gd name="connsiteY69" fmla="*/ 1771195 h 3482342"/>
              <a:gd name="connsiteX70" fmla="*/ 8955875 w 12192000"/>
              <a:gd name="connsiteY70" fmla="*/ 1796806 h 3482342"/>
              <a:gd name="connsiteX71" fmla="*/ 8648415 w 12192000"/>
              <a:gd name="connsiteY71" fmla="*/ 1878623 h 3482342"/>
              <a:gd name="connsiteX72" fmla="*/ 8538519 w 12192000"/>
              <a:gd name="connsiteY72" fmla="*/ 1894114 h 3482342"/>
              <a:gd name="connsiteX73" fmla="*/ 8506541 w 12192000"/>
              <a:gd name="connsiteY73" fmla="*/ 1905955 h 3482342"/>
              <a:gd name="connsiteX74" fmla="*/ 8236214 w 12192000"/>
              <a:gd name="connsiteY74" fmla="*/ 1909725 h 3482342"/>
              <a:gd name="connsiteX75" fmla="*/ 8132104 w 12192000"/>
              <a:gd name="connsiteY75" fmla="*/ 1895727 h 3482342"/>
              <a:gd name="connsiteX76" fmla="*/ 7918078 w 12192000"/>
              <a:gd name="connsiteY76" fmla="*/ 1862668 h 3482342"/>
              <a:gd name="connsiteX77" fmla="*/ 7817899 w 12192000"/>
              <a:gd name="connsiteY77" fmla="*/ 1862176 h 3482342"/>
              <a:gd name="connsiteX78" fmla="*/ 7768994 w 12192000"/>
              <a:gd name="connsiteY78" fmla="*/ 1855721 h 3482342"/>
              <a:gd name="connsiteX79" fmla="*/ 7618027 w 12192000"/>
              <a:gd name="connsiteY79" fmla="*/ 1830959 h 3482342"/>
              <a:gd name="connsiteX80" fmla="*/ 7449425 w 12192000"/>
              <a:gd name="connsiteY80" fmla="*/ 1810910 h 3482342"/>
              <a:gd name="connsiteX81" fmla="*/ 7342915 w 12192000"/>
              <a:gd name="connsiteY81" fmla="*/ 1819827 h 3482342"/>
              <a:gd name="connsiteX82" fmla="*/ 7255191 w 12192000"/>
              <a:gd name="connsiteY82" fmla="*/ 1834354 h 3482342"/>
              <a:gd name="connsiteX83" fmla="*/ 7131205 w 12192000"/>
              <a:gd name="connsiteY83" fmla="*/ 1845557 h 3482342"/>
              <a:gd name="connsiteX84" fmla="*/ 6941837 w 12192000"/>
              <a:gd name="connsiteY84" fmla="*/ 1840640 h 3482342"/>
              <a:gd name="connsiteX85" fmla="*/ 6837145 w 12192000"/>
              <a:gd name="connsiteY85" fmla="*/ 1870724 h 3482342"/>
              <a:gd name="connsiteX86" fmla="*/ 6753991 w 12192000"/>
              <a:gd name="connsiteY86" fmla="*/ 1860969 h 3482342"/>
              <a:gd name="connsiteX87" fmla="*/ 6727754 w 12192000"/>
              <a:gd name="connsiteY87" fmla="*/ 1882372 h 3482342"/>
              <a:gd name="connsiteX88" fmla="*/ 6723371 w 12192000"/>
              <a:gd name="connsiteY88" fmla="*/ 1886494 h 3482342"/>
              <a:gd name="connsiteX89" fmla="*/ 6702779 w 12192000"/>
              <a:gd name="connsiteY89" fmla="*/ 1893601 h 3482342"/>
              <a:gd name="connsiteX90" fmla="*/ 6686657 w 12192000"/>
              <a:gd name="connsiteY90" fmla="*/ 1907344 h 3482342"/>
              <a:gd name="connsiteX91" fmla="*/ 6651330 w 12192000"/>
              <a:gd name="connsiteY91" fmla="*/ 1922921 h 3482342"/>
              <a:gd name="connsiteX92" fmla="*/ 6622958 w 12192000"/>
              <a:gd name="connsiteY92" fmla="*/ 1936255 h 3482342"/>
              <a:gd name="connsiteX93" fmla="*/ 6522602 w 12192000"/>
              <a:gd name="connsiteY93" fmla="*/ 1954133 h 3482342"/>
              <a:gd name="connsiteX94" fmla="*/ 6444344 w 12192000"/>
              <a:gd name="connsiteY94" fmla="*/ 1969663 h 3482342"/>
              <a:gd name="connsiteX95" fmla="*/ 6409626 w 12192000"/>
              <a:gd name="connsiteY95" fmla="*/ 1978846 h 3482342"/>
              <a:gd name="connsiteX96" fmla="*/ 6333446 w 12192000"/>
              <a:gd name="connsiteY96" fmla="*/ 1997163 h 3482342"/>
              <a:gd name="connsiteX97" fmla="*/ 6294933 w 12192000"/>
              <a:gd name="connsiteY97" fmla="*/ 2019412 h 3482342"/>
              <a:gd name="connsiteX98" fmla="*/ 6238719 w 12192000"/>
              <a:gd name="connsiteY98" fmla="*/ 2042547 h 3482342"/>
              <a:gd name="connsiteX99" fmla="*/ 6187205 w 12192000"/>
              <a:gd name="connsiteY99" fmla="*/ 2060048 h 3482342"/>
              <a:gd name="connsiteX100" fmla="*/ 6138780 w 12192000"/>
              <a:gd name="connsiteY100" fmla="*/ 2081918 h 3482342"/>
              <a:gd name="connsiteX101" fmla="*/ 6120125 w 12192000"/>
              <a:gd name="connsiteY101" fmla="*/ 2109475 h 3482342"/>
              <a:gd name="connsiteX102" fmla="*/ 6056576 w 12192000"/>
              <a:gd name="connsiteY102" fmla="*/ 2120066 h 3482342"/>
              <a:gd name="connsiteX103" fmla="*/ 5993794 w 12192000"/>
              <a:gd name="connsiteY103" fmla="*/ 2122569 h 3482342"/>
              <a:gd name="connsiteX104" fmla="*/ 5943601 w 12192000"/>
              <a:gd name="connsiteY104" fmla="*/ 2137719 h 3482342"/>
              <a:gd name="connsiteX105" fmla="*/ 5898141 w 12192000"/>
              <a:gd name="connsiteY105" fmla="*/ 2144806 h 3482342"/>
              <a:gd name="connsiteX106" fmla="*/ 5855337 w 12192000"/>
              <a:gd name="connsiteY106" fmla="*/ 2137719 h 3482342"/>
              <a:gd name="connsiteX107" fmla="*/ 5817682 w 12192000"/>
              <a:gd name="connsiteY107" fmla="*/ 2157358 h 3482342"/>
              <a:gd name="connsiteX108" fmla="*/ 5735300 w 12192000"/>
              <a:gd name="connsiteY108" fmla="*/ 2158902 h 3482342"/>
              <a:gd name="connsiteX109" fmla="*/ 5591469 w 12192000"/>
              <a:gd name="connsiteY109" fmla="*/ 2178389 h 3482342"/>
              <a:gd name="connsiteX110" fmla="*/ 5505818 w 12192000"/>
              <a:gd name="connsiteY110" fmla="*/ 2194207 h 3482342"/>
              <a:gd name="connsiteX111" fmla="*/ 5477574 w 12192000"/>
              <a:gd name="connsiteY111" fmla="*/ 2190677 h 3482342"/>
              <a:gd name="connsiteX112" fmla="*/ 5414282 w 12192000"/>
              <a:gd name="connsiteY112" fmla="*/ 2183070 h 3482342"/>
              <a:gd name="connsiteX113" fmla="*/ 5368369 w 12192000"/>
              <a:gd name="connsiteY113" fmla="*/ 2204272 h 3482342"/>
              <a:gd name="connsiteX114" fmla="*/ 5336354 w 12192000"/>
              <a:gd name="connsiteY114" fmla="*/ 2218920 h 3482342"/>
              <a:gd name="connsiteX115" fmla="*/ 5291263 w 12192000"/>
              <a:gd name="connsiteY115" fmla="*/ 2239182 h 3482342"/>
              <a:gd name="connsiteX116" fmla="*/ 5255152 w 12192000"/>
              <a:gd name="connsiteY116" fmla="*/ 2247164 h 3482342"/>
              <a:gd name="connsiteX117" fmla="*/ 5233796 w 12192000"/>
              <a:gd name="connsiteY117" fmla="*/ 2268260 h 3482342"/>
              <a:gd name="connsiteX118" fmla="*/ 5212786 w 12192000"/>
              <a:gd name="connsiteY118" fmla="*/ 2275408 h 3482342"/>
              <a:gd name="connsiteX119" fmla="*/ 5159401 w 12192000"/>
              <a:gd name="connsiteY119" fmla="*/ 2284343 h 3482342"/>
              <a:gd name="connsiteX120" fmla="*/ 5123830 w 12192000"/>
              <a:gd name="connsiteY120" fmla="*/ 2307070 h 3482342"/>
              <a:gd name="connsiteX121" fmla="*/ 5065426 w 12192000"/>
              <a:gd name="connsiteY121" fmla="*/ 2324076 h 3482342"/>
              <a:gd name="connsiteX122" fmla="*/ 4975908 w 12192000"/>
              <a:gd name="connsiteY122" fmla="*/ 2364128 h 3482342"/>
              <a:gd name="connsiteX123" fmla="*/ 4913723 w 12192000"/>
              <a:gd name="connsiteY123" fmla="*/ 2385265 h 3482342"/>
              <a:gd name="connsiteX124" fmla="*/ 4746485 w 12192000"/>
              <a:gd name="connsiteY124" fmla="*/ 2451769 h 3482342"/>
              <a:gd name="connsiteX125" fmla="*/ 4681588 w 12192000"/>
              <a:gd name="connsiteY125" fmla="*/ 2467494 h 3482342"/>
              <a:gd name="connsiteX126" fmla="*/ 1783655 w 12192000"/>
              <a:gd name="connsiteY126" fmla="*/ 3163860 h 3482342"/>
              <a:gd name="connsiteX127" fmla="*/ 1325955 w 12192000"/>
              <a:gd name="connsiteY127" fmla="*/ 3176692 h 3482342"/>
              <a:gd name="connsiteX128" fmla="*/ 1190384 w 12192000"/>
              <a:gd name="connsiteY128" fmla="*/ 3203504 h 3482342"/>
              <a:gd name="connsiteX129" fmla="*/ 1094537 w 12192000"/>
              <a:gd name="connsiteY129" fmla="*/ 3229469 h 3482342"/>
              <a:gd name="connsiteX130" fmla="*/ 779276 w 12192000"/>
              <a:gd name="connsiteY130" fmla="*/ 3327290 h 3482342"/>
              <a:gd name="connsiteX131" fmla="*/ 600378 w 12192000"/>
              <a:gd name="connsiteY131" fmla="*/ 3335250 h 3482342"/>
              <a:gd name="connsiteX132" fmla="*/ 493457 w 12192000"/>
              <a:gd name="connsiteY132" fmla="*/ 3365044 h 3482342"/>
              <a:gd name="connsiteX133" fmla="*/ 349402 w 12192000"/>
              <a:gd name="connsiteY133" fmla="*/ 3380897 h 3482342"/>
              <a:gd name="connsiteX134" fmla="*/ 225952 w 12192000"/>
              <a:gd name="connsiteY134" fmla="*/ 3426352 h 3482342"/>
              <a:gd name="connsiteX135" fmla="*/ 171000 w 12192000"/>
              <a:gd name="connsiteY135" fmla="*/ 3438892 h 3482342"/>
              <a:gd name="connsiteX136" fmla="*/ 88263 w 12192000"/>
              <a:gd name="connsiteY136" fmla="*/ 3479310 h 3482342"/>
              <a:gd name="connsiteX137" fmla="*/ 46713 w 12192000"/>
              <a:gd name="connsiteY137" fmla="*/ 3462986 h 3482342"/>
              <a:gd name="connsiteX138" fmla="*/ 2765 w 12192000"/>
              <a:gd name="connsiteY138" fmla="*/ 3480770 h 3482342"/>
              <a:gd name="connsiteX139" fmla="*/ 0 w 12192000"/>
              <a:gd name="connsiteY139" fmla="*/ 3482342 h 3482342"/>
              <a:gd name="connsiteX140" fmla="*/ 0 w 12192000"/>
              <a:gd name="connsiteY140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40158 w 12192000"/>
              <a:gd name="connsiteY5" fmla="*/ 651378 h 3482342"/>
              <a:gd name="connsiteX6" fmla="*/ 11923051 w 12192000"/>
              <a:gd name="connsiteY6" fmla="*/ 656045 h 3482342"/>
              <a:gd name="connsiteX7" fmla="*/ 11832939 w 12192000"/>
              <a:gd name="connsiteY7" fmla="*/ 674181 h 3482342"/>
              <a:gd name="connsiteX8" fmla="*/ 11767770 w 12192000"/>
              <a:gd name="connsiteY8" fmla="*/ 683807 h 3482342"/>
              <a:gd name="connsiteX9" fmla="*/ 11728279 w 12192000"/>
              <a:gd name="connsiteY9" fmla="*/ 700816 h 3482342"/>
              <a:gd name="connsiteX10" fmla="*/ 11722533 w 12192000"/>
              <a:gd name="connsiteY10" fmla="*/ 703421 h 3482342"/>
              <a:gd name="connsiteX11" fmla="*/ 11720002 w 12192000"/>
              <a:gd name="connsiteY11" fmla="*/ 710566 h 3482342"/>
              <a:gd name="connsiteX12" fmla="*/ 11707351 w 12192000"/>
              <a:gd name="connsiteY12" fmla="*/ 710310 h 3482342"/>
              <a:gd name="connsiteX13" fmla="*/ 11700369 w 12192000"/>
              <a:gd name="connsiteY13" fmla="*/ 713480 h 3482342"/>
              <a:gd name="connsiteX14" fmla="*/ 11691126 w 12192000"/>
              <a:gd name="connsiteY14" fmla="*/ 726131 h 3482342"/>
              <a:gd name="connsiteX15" fmla="*/ 11657717 w 12192000"/>
              <a:gd name="connsiteY15" fmla="*/ 746701 h 3482342"/>
              <a:gd name="connsiteX16" fmla="*/ 11656818 w 12192000"/>
              <a:gd name="connsiteY16" fmla="*/ 769062 h 3482342"/>
              <a:gd name="connsiteX17" fmla="*/ 11601229 w 12192000"/>
              <a:gd name="connsiteY17" fmla="*/ 785537 h 3482342"/>
              <a:gd name="connsiteX18" fmla="*/ 11501920 w 12192000"/>
              <a:gd name="connsiteY18" fmla="*/ 813109 h 3482342"/>
              <a:gd name="connsiteX19" fmla="*/ 11405286 w 12192000"/>
              <a:gd name="connsiteY19" fmla="*/ 849086 h 3482342"/>
              <a:gd name="connsiteX20" fmla="*/ 11338523 w 12192000"/>
              <a:gd name="connsiteY20" fmla="*/ 852810 h 3482342"/>
              <a:gd name="connsiteX21" fmla="*/ 11334676 w 12192000"/>
              <a:gd name="connsiteY21" fmla="*/ 859677 h 3482342"/>
              <a:gd name="connsiteX22" fmla="*/ 11217448 w 12192000"/>
              <a:gd name="connsiteY22" fmla="*/ 980136 h 3482342"/>
              <a:gd name="connsiteX23" fmla="*/ 11196987 w 12192000"/>
              <a:gd name="connsiteY23" fmla="*/ 1000897 h 3482342"/>
              <a:gd name="connsiteX24" fmla="*/ 11193568 w 12192000"/>
              <a:gd name="connsiteY24" fmla="*/ 1039464 h 3482342"/>
              <a:gd name="connsiteX25" fmla="*/ 11175804 w 12192000"/>
              <a:gd name="connsiteY25" fmla="*/ 1067977 h 3482342"/>
              <a:gd name="connsiteX26" fmla="*/ 11133438 w 12192000"/>
              <a:gd name="connsiteY26" fmla="*/ 1106812 h 3482342"/>
              <a:gd name="connsiteX27" fmla="*/ 11120819 w 12192000"/>
              <a:gd name="connsiteY27" fmla="*/ 1126133 h 3482342"/>
              <a:gd name="connsiteX28" fmla="*/ 11071654 w 12192000"/>
              <a:gd name="connsiteY28" fmla="*/ 1177422 h 3482342"/>
              <a:gd name="connsiteX29" fmla="*/ 11028687 w 12192000"/>
              <a:gd name="connsiteY29" fmla="*/ 1199018 h 3482342"/>
              <a:gd name="connsiteX30" fmla="*/ 10974565 w 12192000"/>
              <a:gd name="connsiteY30" fmla="*/ 1226849 h 3482342"/>
              <a:gd name="connsiteX31" fmla="*/ 10960443 w 12192000"/>
              <a:gd name="connsiteY31" fmla="*/ 1244502 h 3482342"/>
              <a:gd name="connsiteX32" fmla="*/ 10879242 w 12192000"/>
              <a:gd name="connsiteY32" fmla="*/ 1269215 h 3482342"/>
              <a:gd name="connsiteX33" fmla="*/ 10850998 w 12192000"/>
              <a:gd name="connsiteY33" fmla="*/ 1269215 h 3482342"/>
              <a:gd name="connsiteX34" fmla="*/ 10815658 w 12192000"/>
              <a:gd name="connsiteY34" fmla="*/ 1287849 h 3482342"/>
              <a:gd name="connsiteX35" fmla="*/ 10723900 w 12192000"/>
              <a:gd name="connsiteY35" fmla="*/ 1318642 h 3482342"/>
              <a:gd name="connsiteX36" fmla="*/ 10699186 w 12192000"/>
              <a:gd name="connsiteY36" fmla="*/ 1322173 h 3482342"/>
              <a:gd name="connsiteX37" fmla="*/ 10676375 w 12192000"/>
              <a:gd name="connsiteY37" fmla="*/ 1342640 h 3482342"/>
              <a:gd name="connsiteX38" fmla="*/ 10636304 w 12192000"/>
              <a:gd name="connsiteY38" fmla="*/ 1342641 h 3482342"/>
              <a:gd name="connsiteX39" fmla="*/ 10603863 w 12192000"/>
              <a:gd name="connsiteY39" fmla="*/ 1346886 h 3482342"/>
              <a:gd name="connsiteX40" fmla="*/ 10573203 w 12192000"/>
              <a:gd name="connsiteY40" fmla="*/ 1351996 h 3482342"/>
              <a:gd name="connsiteX41" fmla="*/ 10547375 w 12192000"/>
              <a:gd name="connsiteY41" fmla="*/ 1375130 h 3482342"/>
              <a:gd name="connsiteX42" fmla="*/ 10513263 w 12192000"/>
              <a:gd name="connsiteY42" fmla="*/ 1371939 h 3482342"/>
              <a:gd name="connsiteX43" fmla="*/ 10487356 w 12192000"/>
              <a:gd name="connsiteY43" fmla="*/ 1385722 h 3482342"/>
              <a:gd name="connsiteX44" fmla="*/ 10464012 w 12192000"/>
              <a:gd name="connsiteY44" fmla="*/ 1391778 h 3482342"/>
              <a:gd name="connsiteX45" fmla="*/ 10439694 w 12192000"/>
              <a:gd name="connsiteY45" fmla="*/ 1406905 h 3482342"/>
              <a:gd name="connsiteX46" fmla="*/ 10405409 w 12192000"/>
              <a:gd name="connsiteY46" fmla="*/ 1422789 h 3482342"/>
              <a:gd name="connsiteX47" fmla="*/ 10370530 w 12192000"/>
              <a:gd name="connsiteY47" fmla="*/ 1441596 h 3482342"/>
              <a:gd name="connsiteX48" fmla="*/ 10300239 w 12192000"/>
              <a:gd name="connsiteY48" fmla="*/ 1456332 h 3482342"/>
              <a:gd name="connsiteX49" fmla="*/ 10264922 w 12192000"/>
              <a:gd name="connsiteY49" fmla="*/ 1472107 h 3482342"/>
              <a:gd name="connsiteX50" fmla="*/ 10229629 w 12192000"/>
              <a:gd name="connsiteY50" fmla="*/ 1470454 h 3482342"/>
              <a:gd name="connsiteX51" fmla="*/ 10201385 w 12192000"/>
              <a:gd name="connsiteY51" fmla="*/ 1477515 h 3482342"/>
              <a:gd name="connsiteX52" fmla="*/ 10151958 w 12192000"/>
              <a:gd name="connsiteY52" fmla="*/ 1477515 h 3482342"/>
              <a:gd name="connsiteX53" fmla="*/ 10120184 w 12192000"/>
              <a:gd name="connsiteY53" fmla="*/ 1466924 h 3482342"/>
              <a:gd name="connsiteX54" fmla="*/ 10081348 w 12192000"/>
              <a:gd name="connsiteY54" fmla="*/ 1481046 h 3482342"/>
              <a:gd name="connsiteX55" fmla="*/ 10058690 w 12192000"/>
              <a:gd name="connsiteY55" fmla="*/ 1474888 h 3482342"/>
              <a:gd name="connsiteX56" fmla="*/ 10004424 w 12192000"/>
              <a:gd name="connsiteY56" fmla="*/ 1489801 h 3482342"/>
              <a:gd name="connsiteX57" fmla="*/ 9999951 w 12192000"/>
              <a:gd name="connsiteY57" fmla="*/ 1499127 h 3482342"/>
              <a:gd name="connsiteX58" fmla="*/ 9845462 w 12192000"/>
              <a:gd name="connsiteY58" fmla="*/ 1548192 h 3482342"/>
              <a:gd name="connsiteX59" fmla="*/ 9736156 w 12192000"/>
              <a:gd name="connsiteY59" fmla="*/ 1581928 h 3482342"/>
              <a:gd name="connsiteX60" fmla="*/ 9693355 w 12192000"/>
              <a:gd name="connsiteY60" fmla="*/ 1602632 h 3482342"/>
              <a:gd name="connsiteX61" fmla="*/ 9664242 w 12192000"/>
              <a:gd name="connsiteY61" fmla="*/ 1622075 h 3482342"/>
              <a:gd name="connsiteX62" fmla="*/ 9579195 w 12192000"/>
              <a:gd name="connsiteY62" fmla="*/ 1648017 h 3482342"/>
              <a:gd name="connsiteX63" fmla="*/ 9433652 w 12192000"/>
              <a:gd name="connsiteY63" fmla="*/ 1681174 h 3482342"/>
              <a:gd name="connsiteX64" fmla="*/ 9403775 w 12192000"/>
              <a:gd name="connsiteY64" fmla="*/ 1690403 h 3482342"/>
              <a:gd name="connsiteX65" fmla="*/ 9382503 w 12192000"/>
              <a:gd name="connsiteY65" fmla="*/ 1706957 h 3482342"/>
              <a:gd name="connsiteX66" fmla="*/ 9381410 w 12192000"/>
              <a:gd name="connsiteY66" fmla="*/ 1718312 h 3482342"/>
              <a:gd name="connsiteX67" fmla="*/ 9365685 w 12192000"/>
              <a:gd name="connsiteY67" fmla="*/ 1724772 h 3482342"/>
              <a:gd name="connsiteX68" fmla="*/ 9278020 w 12192000"/>
              <a:gd name="connsiteY68" fmla="*/ 1741161 h 3482342"/>
              <a:gd name="connsiteX69" fmla="*/ 9217145 w 12192000"/>
              <a:gd name="connsiteY69" fmla="*/ 1771195 h 3482342"/>
              <a:gd name="connsiteX70" fmla="*/ 8955875 w 12192000"/>
              <a:gd name="connsiteY70" fmla="*/ 1796806 h 3482342"/>
              <a:gd name="connsiteX71" fmla="*/ 8648415 w 12192000"/>
              <a:gd name="connsiteY71" fmla="*/ 1878623 h 3482342"/>
              <a:gd name="connsiteX72" fmla="*/ 8538519 w 12192000"/>
              <a:gd name="connsiteY72" fmla="*/ 1894114 h 3482342"/>
              <a:gd name="connsiteX73" fmla="*/ 8506541 w 12192000"/>
              <a:gd name="connsiteY73" fmla="*/ 1905955 h 3482342"/>
              <a:gd name="connsiteX74" fmla="*/ 8236214 w 12192000"/>
              <a:gd name="connsiteY74" fmla="*/ 1909725 h 3482342"/>
              <a:gd name="connsiteX75" fmla="*/ 8132104 w 12192000"/>
              <a:gd name="connsiteY75" fmla="*/ 1895727 h 3482342"/>
              <a:gd name="connsiteX76" fmla="*/ 7918078 w 12192000"/>
              <a:gd name="connsiteY76" fmla="*/ 1862668 h 3482342"/>
              <a:gd name="connsiteX77" fmla="*/ 7817899 w 12192000"/>
              <a:gd name="connsiteY77" fmla="*/ 1862176 h 3482342"/>
              <a:gd name="connsiteX78" fmla="*/ 7768994 w 12192000"/>
              <a:gd name="connsiteY78" fmla="*/ 1855721 h 3482342"/>
              <a:gd name="connsiteX79" fmla="*/ 7618027 w 12192000"/>
              <a:gd name="connsiteY79" fmla="*/ 1830959 h 3482342"/>
              <a:gd name="connsiteX80" fmla="*/ 7449425 w 12192000"/>
              <a:gd name="connsiteY80" fmla="*/ 1810910 h 3482342"/>
              <a:gd name="connsiteX81" fmla="*/ 7342915 w 12192000"/>
              <a:gd name="connsiteY81" fmla="*/ 1819827 h 3482342"/>
              <a:gd name="connsiteX82" fmla="*/ 7255191 w 12192000"/>
              <a:gd name="connsiteY82" fmla="*/ 1834354 h 3482342"/>
              <a:gd name="connsiteX83" fmla="*/ 7131205 w 12192000"/>
              <a:gd name="connsiteY83" fmla="*/ 1845557 h 3482342"/>
              <a:gd name="connsiteX84" fmla="*/ 6941837 w 12192000"/>
              <a:gd name="connsiteY84" fmla="*/ 1840640 h 3482342"/>
              <a:gd name="connsiteX85" fmla="*/ 6837145 w 12192000"/>
              <a:gd name="connsiteY85" fmla="*/ 1870724 h 3482342"/>
              <a:gd name="connsiteX86" fmla="*/ 6753991 w 12192000"/>
              <a:gd name="connsiteY86" fmla="*/ 1860969 h 3482342"/>
              <a:gd name="connsiteX87" fmla="*/ 6727754 w 12192000"/>
              <a:gd name="connsiteY87" fmla="*/ 1882372 h 3482342"/>
              <a:gd name="connsiteX88" fmla="*/ 6723371 w 12192000"/>
              <a:gd name="connsiteY88" fmla="*/ 1886494 h 3482342"/>
              <a:gd name="connsiteX89" fmla="*/ 6702779 w 12192000"/>
              <a:gd name="connsiteY89" fmla="*/ 1893601 h 3482342"/>
              <a:gd name="connsiteX90" fmla="*/ 6686657 w 12192000"/>
              <a:gd name="connsiteY90" fmla="*/ 1907344 h 3482342"/>
              <a:gd name="connsiteX91" fmla="*/ 6651330 w 12192000"/>
              <a:gd name="connsiteY91" fmla="*/ 1922921 h 3482342"/>
              <a:gd name="connsiteX92" fmla="*/ 6622958 w 12192000"/>
              <a:gd name="connsiteY92" fmla="*/ 1936255 h 3482342"/>
              <a:gd name="connsiteX93" fmla="*/ 6522602 w 12192000"/>
              <a:gd name="connsiteY93" fmla="*/ 1954133 h 3482342"/>
              <a:gd name="connsiteX94" fmla="*/ 6444344 w 12192000"/>
              <a:gd name="connsiteY94" fmla="*/ 1969663 h 3482342"/>
              <a:gd name="connsiteX95" fmla="*/ 6409626 w 12192000"/>
              <a:gd name="connsiteY95" fmla="*/ 1978846 h 3482342"/>
              <a:gd name="connsiteX96" fmla="*/ 6333446 w 12192000"/>
              <a:gd name="connsiteY96" fmla="*/ 1997163 h 3482342"/>
              <a:gd name="connsiteX97" fmla="*/ 6294933 w 12192000"/>
              <a:gd name="connsiteY97" fmla="*/ 2019412 h 3482342"/>
              <a:gd name="connsiteX98" fmla="*/ 6238719 w 12192000"/>
              <a:gd name="connsiteY98" fmla="*/ 2042547 h 3482342"/>
              <a:gd name="connsiteX99" fmla="*/ 6187205 w 12192000"/>
              <a:gd name="connsiteY99" fmla="*/ 2060048 h 3482342"/>
              <a:gd name="connsiteX100" fmla="*/ 6138780 w 12192000"/>
              <a:gd name="connsiteY100" fmla="*/ 2081918 h 3482342"/>
              <a:gd name="connsiteX101" fmla="*/ 6120125 w 12192000"/>
              <a:gd name="connsiteY101" fmla="*/ 2109475 h 3482342"/>
              <a:gd name="connsiteX102" fmla="*/ 6056576 w 12192000"/>
              <a:gd name="connsiteY102" fmla="*/ 2120066 h 3482342"/>
              <a:gd name="connsiteX103" fmla="*/ 5993794 w 12192000"/>
              <a:gd name="connsiteY103" fmla="*/ 2122569 h 3482342"/>
              <a:gd name="connsiteX104" fmla="*/ 5943601 w 12192000"/>
              <a:gd name="connsiteY104" fmla="*/ 2137719 h 3482342"/>
              <a:gd name="connsiteX105" fmla="*/ 5898141 w 12192000"/>
              <a:gd name="connsiteY105" fmla="*/ 2144806 h 3482342"/>
              <a:gd name="connsiteX106" fmla="*/ 5855337 w 12192000"/>
              <a:gd name="connsiteY106" fmla="*/ 2137719 h 3482342"/>
              <a:gd name="connsiteX107" fmla="*/ 5817682 w 12192000"/>
              <a:gd name="connsiteY107" fmla="*/ 2157358 h 3482342"/>
              <a:gd name="connsiteX108" fmla="*/ 5735300 w 12192000"/>
              <a:gd name="connsiteY108" fmla="*/ 2158902 h 3482342"/>
              <a:gd name="connsiteX109" fmla="*/ 5591469 w 12192000"/>
              <a:gd name="connsiteY109" fmla="*/ 2178389 h 3482342"/>
              <a:gd name="connsiteX110" fmla="*/ 5505818 w 12192000"/>
              <a:gd name="connsiteY110" fmla="*/ 2194207 h 3482342"/>
              <a:gd name="connsiteX111" fmla="*/ 5477574 w 12192000"/>
              <a:gd name="connsiteY111" fmla="*/ 2190677 h 3482342"/>
              <a:gd name="connsiteX112" fmla="*/ 5414282 w 12192000"/>
              <a:gd name="connsiteY112" fmla="*/ 2183070 h 3482342"/>
              <a:gd name="connsiteX113" fmla="*/ 5368369 w 12192000"/>
              <a:gd name="connsiteY113" fmla="*/ 2204272 h 3482342"/>
              <a:gd name="connsiteX114" fmla="*/ 5336354 w 12192000"/>
              <a:gd name="connsiteY114" fmla="*/ 2218920 h 3482342"/>
              <a:gd name="connsiteX115" fmla="*/ 5291263 w 12192000"/>
              <a:gd name="connsiteY115" fmla="*/ 2239182 h 3482342"/>
              <a:gd name="connsiteX116" fmla="*/ 5255152 w 12192000"/>
              <a:gd name="connsiteY116" fmla="*/ 2247164 h 3482342"/>
              <a:gd name="connsiteX117" fmla="*/ 5233796 w 12192000"/>
              <a:gd name="connsiteY117" fmla="*/ 2268260 h 3482342"/>
              <a:gd name="connsiteX118" fmla="*/ 5212786 w 12192000"/>
              <a:gd name="connsiteY118" fmla="*/ 2275408 h 3482342"/>
              <a:gd name="connsiteX119" fmla="*/ 5159401 w 12192000"/>
              <a:gd name="connsiteY119" fmla="*/ 2284343 h 3482342"/>
              <a:gd name="connsiteX120" fmla="*/ 5123830 w 12192000"/>
              <a:gd name="connsiteY120" fmla="*/ 2307070 h 3482342"/>
              <a:gd name="connsiteX121" fmla="*/ 5065426 w 12192000"/>
              <a:gd name="connsiteY121" fmla="*/ 2324076 h 3482342"/>
              <a:gd name="connsiteX122" fmla="*/ 4975908 w 12192000"/>
              <a:gd name="connsiteY122" fmla="*/ 2364128 h 3482342"/>
              <a:gd name="connsiteX123" fmla="*/ 4913723 w 12192000"/>
              <a:gd name="connsiteY123" fmla="*/ 2385265 h 3482342"/>
              <a:gd name="connsiteX124" fmla="*/ 4746485 w 12192000"/>
              <a:gd name="connsiteY124" fmla="*/ 2451769 h 3482342"/>
              <a:gd name="connsiteX125" fmla="*/ 4681588 w 12192000"/>
              <a:gd name="connsiteY125" fmla="*/ 2467494 h 3482342"/>
              <a:gd name="connsiteX126" fmla="*/ 1783655 w 12192000"/>
              <a:gd name="connsiteY126" fmla="*/ 3163860 h 3482342"/>
              <a:gd name="connsiteX127" fmla="*/ 1325955 w 12192000"/>
              <a:gd name="connsiteY127" fmla="*/ 3176692 h 3482342"/>
              <a:gd name="connsiteX128" fmla="*/ 1190384 w 12192000"/>
              <a:gd name="connsiteY128" fmla="*/ 3203504 h 3482342"/>
              <a:gd name="connsiteX129" fmla="*/ 1094537 w 12192000"/>
              <a:gd name="connsiteY129" fmla="*/ 3229469 h 3482342"/>
              <a:gd name="connsiteX130" fmla="*/ 779276 w 12192000"/>
              <a:gd name="connsiteY130" fmla="*/ 3327290 h 3482342"/>
              <a:gd name="connsiteX131" fmla="*/ 600378 w 12192000"/>
              <a:gd name="connsiteY131" fmla="*/ 3335250 h 3482342"/>
              <a:gd name="connsiteX132" fmla="*/ 493457 w 12192000"/>
              <a:gd name="connsiteY132" fmla="*/ 3365044 h 3482342"/>
              <a:gd name="connsiteX133" fmla="*/ 349402 w 12192000"/>
              <a:gd name="connsiteY133" fmla="*/ 3380897 h 3482342"/>
              <a:gd name="connsiteX134" fmla="*/ 225952 w 12192000"/>
              <a:gd name="connsiteY134" fmla="*/ 3426352 h 3482342"/>
              <a:gd name="connsiteX135" fmla="*/ 171000 w 12192000"/>
              <a:gd name="connsiteY135" fmla="*/ 3438892 h 3482342"/>
              <a:gd name="connsiteX136" fmla="*/ 88263 w 12192000"/>
              <a:gd name="connsiteY136" fmla="*/ 3479310 h 3482342"/>
              <a:gd name="connsiteX137" fmla="*/ 46713 w 12192000"/>
              <a:gd name="connsiteY137" fmla="*/ 3462986 h 3482342"/>
              <a:gd name="connsiteX138" fmla="*/ 2765 w 12192000"/>
              <a:gd name="connsiteY138" fmla="*/ 3480770 h 3482342"/>
              <a:gd name="connsiteX139" fmla="*/ 0 w 12192000"/>
              <a:gd name="connsiteY139" fmla="*/ 3482342 h 3482342"/>
              <a:gd name="connsiteX140" fmla="*/ 0 w 12192000"/>
              <a:gd name="connsiteY140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40158 w 12192000"/>
              <a:gd name="connsiteY5" fmla="*/ 651378 h 3482342"/>
              <a:gd name="connsiteX6" fmla="*/ 11923051 w 12192000"/>
              <a:gd name="connsiteY6" fmla="*/ 656045 h 3482342"/>
              <a:gd name="connsiteX7" fmla="*/ 11832939 w 12192000"/>
              <a:gd name="connsiteY7" fmla="*/ 674181 h 3482342"/>
              <a:gd name="connsiteX8" fmla="*/ 11767770 w 12192000"/>
              <a:gd name="connsiteY8" fmla="*/ 683807 h 3482342"/>
              <a:gd name="connsiteX9" fmla="*/ 11728279 w 12192000"/>
              <a:gd name="connsiteY9" fmla="*/ 700816 h 3482342"/>
              <a:gd name="connsiteX10" fmla="*/ 11722533 w 12192000"/>
              <a:gd name="connsiteY10" fmla="*/ 703421 h 3482342"/>
              <a:gd name="connsiteX11" fmla="*/ 11720002 w 12192000"/>
              <a:gd name="connsiteY11" fmla="*/ 710566 h 3482342"/>
              <a:gd name="connsiteX12" fmla="*/ 11707351 w 12192000"/>
              <a:gd name="connsiteY12" fmla="*/ 710310 h 3482342"/>
              <a:gd name="connsiteX13" fmla="*/ 11700369 w 12192000"/>
              <a:gd name="connsiteY13" fmla="*/ 713480 h 3482342"/>
              <a:gd name="connsiteX14" fmla="*/ 11691126 w 12192000"/>
              <a:gd name="connsiteY14" fmla="*/ 726131 h 3482342"/>
              <a:gd name="connsiteX15" fmla="*/ 11657717 w 12192000"/>
              <a:gd name="connsiteY15" fmla="*/ 746701 h 3482342"/>
              <a:gd name="connsiteX16" fmla="*/ 11656818 w 12192000"/>
              <a:gd name="connsiteY16" fmla="*/ 769062 h 3482342"/>
              <a:gd name="connsiteX17" fmla="*/ 11601229 w 12192000"/>
              <a:gd name="connsiteY17" fmla="*/ 785537 h 3482342"/>
              <a:gd name="connsiteX18" fmla="*/ 11501920 w 12192000"/>
              <a:gd name="connsiteY18" fmla="*/ 813109 h 3482342"/>
              <a:gd name="connsiteX19" fmla="*/ 11405286 w 12192000"/>
              <a:gd name="connsiteY19" fmla="*/ 849086 h 3482342"/>
              <a:gd name="connsiteX20" fmla="*/ 11338523 w 12192000"/>
              <a:gd name="connsiteY20" fmla="*/ 852810 h 3482342"/>
              <a:gd name="connsiteX21" fmla="*/ 11334676 w 12192000"/>
              <a:gd name="connsiteY21" fmla="*/ 859677 h 3482342"/>
              <a:gd name="connsiteX22" fmla="*/ 11217448 w 12192000"/>
              <a:gd name="connsiteY22" fmla="*/ 980136 h 3482342"/>
              <a:gd name="connsiteX23" fmla="*/ 11196987 w 12192000"/>
              <a:gd name="connsiteY23" fmla="*/ 1000897 h 3482342"/>
              <a:gd name="connsiteX24" fmla="*/ 11193568 w 12192000"/>
              <a:gd name="connsiteY24" fmla="*/ 1039464 h 3482342"/>
              <a:gd name="connsiteX25" fmla="*/ 11175804 w 12192000"/>
              <a:gd name="connsiteY25" fmla="*/ 1067977 h 3482342"/>
              <a:gd name="connsiteX26" fmla="*/ 11133438 w 12192000"/>
              <a:gd name="connsiteY26" fmla="*/ 1106812 h 3482342"/>
              <a:gd name="connsiteX27" fmla="*/ 11120819 w 12192000"/>
              <a:gd name="connsiteY27" fmla="*/ 1126133 h 3482342"/>
              <a:gd name="connsiteX28" fmla="*/ 11071654 w 12192000"/>
              <a:gd name="connsiteY28" fmla="*/ 1177422 h 3482342"/>
              <a:gd name="connsiteX29" fmla="*/ 11028687 w 12192000"/>
              <a:gd name="connsiteY29" fmla="*/ 1199018 h 3482342"/>
              <a:gd name="connsiteX30" fmla="*/ 10974565 w 12192000"/>
              <a:gd name="connsiteY30" fmla="*/ 1226849 h 3482342"/>
              <a:gd name="connsiteX31" fmla="*/ 10960443 w 12192000"/>
              <a:gd name="connsiteY31" fmla="*/ 1244502 h 3482342"/>
              <a:gd name="connsiteX32" fmla="*/ 10879242 w 12192000"/>
              <a:gd name="connsiteY32" fmla="*/ 1269215 h 3482342"/>
              <a:gd name="connsiteX33" fmla="*/ 10850998 w 12192000"/>
              <a:gd name="connsiteY33" fmla="*/ 1269215 h 3482342"/>
              <a:gd name="connsiteX34" fmla="*/ 10815658 w 12192000"/>
              <a:gd name="connsiteY34" fmla="*/ 1287849 h 3482342"/>
              <a:gd name="connsiteX35" fmla="*/ 10723900 w 12192000"/>
              <a:gd name="connsiteY35" fmla="*/ 1318642 h 3482342"/>
              <a:gd name="connsiteX36" fmla="*/ 10699186 w 12192000"/>
              <a:gd name="connsiteY36" fmla="*/ 1322173 h 3482342"/>
              <a:gd name="connsiteX37" fmla="*/ 10676375 w 12192000"/>
              <a:gd name="connsiteY37" fmla="*/ 1342640 h 3482342"/>
              <a:gd name="connsiteX38" fmla="*/ 10636304 w 12192000"/>
              <a:gd name="connsiteY38" fmla="*/ 1342641 h 3482342"/>
              <a:gd name="connsiteX39" fmla="*/ 10603863 w 12192000"/>
              <a:gd name="connsiteY39" fmla="*/ 1346886 h 3482342"/>
              <a:gd name="connsiteX40" fmla="*/ 10573203 w 12192000"/>
              <a:gd name="connsiteY40" fmla="*/ 1351996 h 3482342"/>
              <a:gd name="connsiteX41" fmla="*/ 10547375 w 12192000"/>
              <a:gd name="connsiteY41" fmla="*/ 1375130 h 3482342"/>
              <a:gd name="connsiteX42" fmla="*/ 10513263 w 12192000"/>
              <a:gd name="connsiteY42" fmla="*/ 1371939 h 3482342"/>
              <a:gd name="connsiteX43" fmla="*/ 10487356 w 12192000"/>
              <a:gd name="connsiteY43" fmla="*/ 1385722 h 3482342"/>
              <a:gd name="connsiteX44" fmla="*/ 10464012 w 12192000"/>
              <a:gd name="connsiteY44" fmla="*/ 1391778 h 3482342"/>
              <a:gd name="connsiteX45" fmla="*/ 10439694 w 12192000"/>
              <a:gd name="connsiteY45" fmla="*/ 1406905 h 3482342"/>
              <a:gd name="connsiteX46" fmla="*/ 10405409 w 12192000"/>
              <a:gd name="connsiteY46" fmla="*/ 1422789 h 3482342"/>
              <a:gd name="connsiteX47" fmla="*/ 10370530 w 12192000"/>
              <a:gd name="connsiteY47" fmla="*/ 1441596 h 3482342"/>
              <a:gd name="connsiteX48" fmla="*/ 10300239 w 12192000"/>
              <a:gd name="connsiteY48" fmla="*/ 1456332 h 3482342"/>
              <a:gd name="connsiteX49" fmla="*/ 10264922 w 12192000"/>
              <a:gd name="connsiteY49" fmla="*/ 1472107 h 3482342"/>
              <a:gd name="connsiteX50" fmla="*/ 10229629 w 12192000"/>
              <a:gd name="connsiteY50" fmla="*/ 1470454 h 3482342"/>
              <a:gd name="connsiteX51" fmla="*/ 10201385 w 12192000"/>
              <a:gd name="connsiteY51" fmla="*/ 1477515 h 3482342"/>
              <a:gd name="connsiteX52" fmla="*/ 10151958 w 12192000"/>
              <a:gd name="connsiteY52" fmla="*/ 1477515 h 3482342"/>
              <a:gd name="connsiteX53" fmla="*/ 10120184 w 12192000"/>
              <a:gd name="connsiteY53" fmla="*/ 1466924 h 3482342"/>
              <a:gd name="connsiteX54" fmla="*/ 10081348 w 12192000"/>
              <a:gd name="connsiteY54" fmla="*/ 1481046 h 3482342"/>
              <a:gd name="connsiteX55" fmla="*/ 10058690 w 12192000"/>
              <a:gd name="connsiteY55" fmla="*/ 1474888 h 3482342"/>
              <a:gd name="connsiteX56" fmla="*/ 10004424 w 12192000"/>
              <a:gd name="connsiteY56" fmla="*/ 1489801 h 3482342"/>
              <a:gd name="connsiteX57" fmla="*/ 9999951 w 12192000"/>
              <a:gd name="connsiteY57" fmla="*/ 1499127 h 3482342"/>
              <a:gd name="connsiteX58" fmla="*/ 9845462 w 12192000"/>
              <a:gd name="connsiteY58" fmla="*/ 1548192 h 3482342"/>
              <a:gd name="connsiteX59" fmla="*/ 9736156 w 12192000"/>
              <a:gd name="connsiteY59" fmla="*/ 1581928 h 3482342"/>
              <a:gd name="connsiteX60" fmla="*/ 9693355 w 12192000"/>
              <a:gd name="connsiteY60" fmla="*/ 1602632 h 3482342"/>
              <a:gd name="connsiteX61" fmla="*/ 9664242 w 12192000"/>
              <a:gd name="connsiteY61" fmla="*/ 1622075 h 3482342"/>
              <a:gd name="connsiteX62" fmla="*/ 9579195 w 12192000"/>
              <a:gd name="connsiteY62" fmla="*/ 1648017 h 3482342"/>
              <a:gd name="connsiteX63" fmla="*/ 9433652 w 12192000"/>
              <a:gd name="connsiteY63" fmla="*/ 1681174 h 3482342"/>
              <a:gd name="connsiteX64" fmla="*/ 9403775 w 12192000"/>
              <a:gd name="connsiteY64" fmla="*/ 1690403 h 3482342"/>
              <a:gd name="connsiteX65" fmla="*/ 9382503 w 12192000"/>
              <a:gd name="connsiteY65" fmla="*/ 1706957 h 3482342"/>
              <a:gd name="connsiteX66" fmla="*/ 9381410 w 12192000"/>
              <a:gd name="connsiteY66" fmla="*/ 1718312 h 3482342"/>
              <a:gd name="connsiteX67" fmla="*/ 9365685 w 12192000"/>
              <a:gd name="connsiteY67" fmla="*/ 1724772 h 3482342"/>
              <a:gd name="connsiteX68" fmla="*/ 9278020 w 12192000"/>
              <a:gd name="connsiteY68" fmla="*/ 1741161 h 3482342"/>
              <a:gd name="connsiteX69" fmla="*/ 9217145 w 12192000"/>
              <a:gd name="connsiteY69" fmla="*/ 1771195 h 3482342"/>
              <a:gd name="connsiteX70" fmla="*/ 8955875 w 12192000"/>
              <a:gd name="connsiteY70" fmla="*/ 1796806 h 3482342"/>
              <a:gd name="connsiteX71" fmla="*/ 8648415 w 12192000"/>
              <a:gd name="connsiteY71" fmla="*/ 1878623 h 3482342"/>
              <a:gd name="connsiteX72" fmla="*/ 8538519 w 12192000"/>
              <a:gd name="connsiteY72" fmla="*/ 1894114 h 3482342"/>
              <a:gd name="connsiteX73" fmla="*/ 8506541 w 12192000"/>
              <a:gd name="connsiteY73" fmla="*/ 1905955 h 3482342"/>
              <a:gd name="connsiteX74" fmla="*/ 8236214 w 12192000"/>
              <a:gd name="connsiteY74" fmla="*/ 1909725 h 3482342"/>
              <a:gd name="connsiteX75" fmla="*/ 8132104 w 12192000"/>
              <a:gd name="connsiteY75" fmla="*/ 1895727 h 3482342"/>
              <a:gd name="connsiteX76" fmla="*/ 7918078 w 12192000"/>
              <a:gd name="connsiteY76" fmla="*/ 1862668 h 3482342"/>
              <a:gd name="connsiteX77" fmla="*/ 7817899 w 12192000"/>
              <a:gd name="connsiteY77" fmla="*/ 1862176 h 3482342"/>
              <a:gd name="connsiteX78" fmla="*/ 7768994 w 12192000"/>
              <a:gd name="connsiteY78" fmla="*/ 1855721 h 3482342"/>
              <a:gd name="connsiteX79" fmla="*/ 7618027 w 12192000"/>
              <a:gd name="connsiteY79" fmla="*/ 1830959 h 3482342"/>
              <a:gd name="connsiteX80" fmla="*/ 7449425 w 12192000"/>
              <a:gd name="connsiteY80" fmla="*/ 1810910 h 3482342"/>
              <a:gd name="connsiteX81" fmla="*/ 7342915 w 12192000"/>
              <a:gd name="connsiteY81" fmla="*/ 1819827 h 3482342"/>
              <a:gd name="connsiteX82" fmla="*/ 7255191 w 12192000"/>
              <a:gd name="connsiteY82" fmla="*/ 1834354 h 3482342"/>
              <a:gd name="connsiteX83" fmla="*/ 7131205 w 12192000"/>
              <a:gd name="connsiteY83" fmla="*/ 1845557 h 3482342"/>
              <a:gd name="connsiteX84" fmla="*/ 6941837 w 12192000"/>
              <a:gd name="connsiteY84" fmla="*/ 1840640 h 3482342"/>
              <a:gd name="connsiteX85" fmla="*/ 6837145 w 12192000"/>
              <a:gd name="connsiteY85" fmla="*/ 1870724 h 3482342"/>
              <a:gd name="connsiteX86" fmla="*/ 6753991 w 12192000"/>
              <a:gd name="connsiteY86" fmla="*/ 1860969 h 3482342"/>
              <a:gd name="connsiteX87" fmla="*/ 6727754 w 12192000"/>
              <a:gd name="connsiteY87" fmla="*/ 1882372 h 3482342"/>
              <a:gd name="connsiteX88" fmla="*/ 6723371 w 12192000"/>
              <a:gd name="connsiteY88" fmla="*/ 1886494 h 3482342"/>
              <a:gd name="connsiteX89" fmla="*/ 6702779 w 12192000"/>
              <a:gd name="connsiteY89" fmla="*/ 1893601 h 3482342"/>
              <a:gd name="connsiteX90" fmla="*/ 6686657 w 12192000"/>
              <a:gd name="connsiteY90" fmla="*/ 1907344 h 3482342"/>
              <a:gd name="connsiteX91" fmla="*/ 6651330 w 12192000"/>
              <a:gd name="connsiteY91" fmla="*/ 1922921 h 3482342"/>
              <a:gd name="connsiteX92" fmla="*/ 6622958 w 12192000"/>
              <a:gd name="connsiteY92" fmla="*/ 1936255 h 3482342"/>
              <a:gd name="connsiteX93" fmla="*/ 6522602 w 12192000"/>
              <a:gd name="connsiteY93" fmla="*/ 1954133 h 3482342"/>
              <a:gd name="connsiteX94" fmla="*/ 6444344 w 12192000"/>
              <a:gd name="connsiteY94" fmla="*/ 1969663 h 3482342"/>
              <a:gd name="connsiteX95" fmla="*/ 6409626 w 12192000"/>
              <a:gd name="connsiteY95" fmla="*/ 1978846 h 3482342"/>
              <a:gd name="connsiteX96" fmla="*/ 6333446 w 12192000"/>
              <a:gd name="connsiteY96" fmla="*/ 1997163 h 3482342"/>
              <a:gd name="connsiteX97" fmla="*/ 6294933 w 12192000"/>
              <a:gd name="connsiteY97" fmla="*/ 2019412 h 3482342"/>
              <a:gd name="connsiteX98" fmla="*/ 6238719 w 12192000"/>
              <a:gd name="connsiteY98" fmla="*/ 2042547 h 3482342"/>
              <a:gd name="connsiteX99" fmla="*/ 6187205 w 12192000"/>
              <a:gd name="connsiteY99" fmla="*/ 2060048 h 3482342"/>
              <a:gd name="connsiteX100" fmla="*/ 6138780 w 12192000"/>
              <a:gd name="connsiteY100" fmla="*/ 2081918 h 3482342"/>
              <a:gd name="connsiteX101" fmla="*/ 6120125 w 12192000"/>
              <a:gd name="connsiteY101" fmla="*/ 2109475 h 3482342"/>
              <a:gd name="connsiteX102" fmla="*/ 6056576 w 12192000"/>
              <a:gd name="connsiteY102" fmla="*/ 2120066 h 3482342"/>
              <a:gd name="connsiteX103" fmla="*/ 5993794 w 12192000"/>
              <a:gd name="connsiteY103" fmla="*/ 2122569 h 3482342"/>
              <a:gd name="connsiteX104" fmla="*/ 5943601 w 12192000"/>
              <a:gd name="connsiteY104" fmla="*/ 2137719 h 3482342"/>
              <a:gd name="connsiteX105" fmla="*/ 5898141 w 12192000"/>
              <a:gd name="connsiteY105" fmla="*/ 2144806 h 3482342"/>
              <a:gd name="connsiteX106" fmla="*/ 5855337 w 12192000"/>
              <a:gd name="connsiteY106" fmla="*/ 2137719 h 3482342"/>
              <a:gd name="connsiteX107" fmla="*/ 5817682 w 12192000"/>
              <a:gd name="connsiteY107" fmla="*/ 2157358 h 3482342"/>
              <a:gd name="connsiteX108" fmla="*/ 5735300 w 12192000"/>
              <a:gd name="connsiteY108" fmla="*/ 2158902 h 3482342"/>
              <a:gd name="connsiteX109" fmla="*/ 5591469 w 12192000"/>
              <a:gd name="connsiteY109" fmla="*/ 2178389 h 3482342"/>
              <a:gd name="connsiteX110" fmla="*/ 5505818 w 12192000"/>
              <a:gd name="connsiteY110" fmla="*/ 2194207 h 3482342"/>
              <a:gd name="connsiteX111" fmla="*/ 5477574 w 12192000"/>
              <a:gd name="connsiteY111" fmla="*/ 2190677 h 3482342"/>
              <a:gd name="connsiteX112" fmla="*/ 5414282 w 12192000"/>
              <a:gd name="connsiteY112" fmla="*/ 2183070 h 3482342"/>
              <a:gd name="connsiteX113" fmla="*/ 5368369 w 12192000"/>
              <a:gd name="connsiteY113" fmla="*/ 2204272 h 3482342"/>
              <a:gd name="connsiteX114" fmla="*/ 5336354 w 12192000"/>
              <a:gd name="connsiteY114" fmla="*/ 2218920 h 3482342"/>
              <a:gd name="connsiteX115" fmla="*/ 5291263 w 12192000"/>
              <a:gd name="connsiteY115" fmla="*/ 2239182 h 3482342"/>
              <a:gd name="connsiteX116" fmla="*/ 5255152 w 12192000"/>
              <a:gd name="connsiteY116" fmla="*/ 2247164 h 3482342"/>
              <a:gd name="connsiteX117" fmla="*/ 5233796 w 12192000"/>
              <a:gd name="connsiteY117" fmla="*/ 2268260 h 3482342"/>
              <a:gd name="connsiteX118" fmla="*/ 5212786 w 12192000"/>
              <a:gd name="connsiteY118" fmla="*/ 2275408 h 3482342"/>
              <a:gd name="connsiteX119" fmla="*/ 5159401 w 12192000"/>
              <a:gd name="connsiteY119" fmla="*/ 2284343 h 3482342"/>
              <a:gd name="connsiteX120" fmla="*/ 5123830 w 12192000"/>
              <a:gd name="connsiteY120" fmla="*/ 2307070 h 3482342"/>
              <a:gd name="connsiteX121" fmla="*/ 5065426 w 12192000"/>
              <a:gd name="connsiteY121" fmla="*/ 2324076 h 3482342"/>
              <a:gd name="connsiteX122" fmla="*/ 4975908 w 12192000"/>
              <a:gd name="connsiteY122" fmla="*/ 2364128 h 3482342"/>
              <a:gd name="connsiteX123" fmla="*/ 4913723 w 12192000"/>
              <a:gd name="connsiteY123" fmla="*/ 2385265 h 3482342"/>
              <a:gd name="connsiteX124" fmla="*/ 4746485 w 12192000"/>
              <a:gd name="connsiteY124" fmla="*/ 2451769 h 3482342"/>
              <a:gd name="connsiteX125" fmla="*/ 4681588 w 12192000"/>
              <a:gd name="connsiteY125" fmla="*/ 2467494 h 3482342"/>
              <a:gd name="connsiteX126" fmla="*/ 1783655 w 12192000"/>
              <a:gd name="connsiteY126" fmla="*/ 3163860 h 3482342"/>
              <a:gd name="connsiteX127" fmla="*/ 1325955 w 12192000"/>
              <a:gd name="connsiteY127" fmla="*/ 3176692 h 3482342"/>
              <a:gd name="connsiteX128" fmla="*/ 1190384 w 12192000"/>
              <a:gd name="connsiteY128" fmla="*/ 3203504 h 3482342"/>
              <a:gd name="connsiteX129" fmla="*/ 1094537 w 12192000"/>
              <a:gd name="connsiteY129" fmla="*/ 3229469 h 3482342"/>
              <a:gd name="connsiteX130" fmla="*/ 779276 w 12192000"/>
              <a:gd name="connsiteY130" fmla="*/ 3327290 h 3482342"/>
              <a:gd name="connsiteX131" fmla="*/ 600378 w 12192000"/>
              <a:gd name="connsiteY131" fmla="*/ 3335250 h 3482342"/>
              <a:gd name="connsiteX132" fmla="*/ 493457 w 12192000"/>
              <a:gd name="connsiteY132" fmla="*/ 3365044 h 3482342"/>
              <a:gd name="connsiteX133" fmla="*/ 416599 w 12192000"/>
              <a:gd name="connsiteY133" fmla="*/ 3387517 h 3482342"/>
              <a:gd name="connsiteX134" fmla="*/ 349402 w 12192000"/>
              <a:gd name="connsiteY134" fmla="*/ 3380897 h 3482342"/>
              <a:gd name="connsiteX135" fmla="*/ 225952 w 12192000"/>
              <a:gd name="connsiteY135" fmla="*/ 3426352 h 3482342"/>
              <a:gd name="connsiteX136" fmla="*/ 171000 w 12192000"/>
              <a:gd name="connsiteY136" fmla="*/ 3438892 h 3482342"/>
              <a:gd name="connsiteX137" fmla="*/ 88263 w 12192000"/>
              <a:gd name="connsiteY137" fmla="*/ 3479310 h 3482342"/>
              <a:gd name="connsiteX138" fmla="*/ 46713 w 12192000"/>
              <a:gd name="connsiteY138" fmla="*/ 3462986 h 3482342"/>
              <a:gd name="connsiteX139" fmla="*/ 2765 w 12192000"/>
              <a:gd name="connsiteY139" fmla="*/ 3480770 h 3482342"/>
              <a:gd name="connsiteX140" fmla="*/ 0 w 12192000"/>
              <a:gd name="connsiteY140" fmla="*/ 3482342 h 3482342"/>
              <a:gd name="connsiteX141" fmla="*/ 0 w 12192000"/>
              <a:gd name="connsiteY141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40158 w 12192000"/>
              <a:gd name="connsiteY5" fmla="*/ 651378 h 3482342"/>
              <a:gd name="connsiteX6" fmla="*/ 11923051 w 12192000"/>
              <a:gd name="connsiteY6" fmla="*/ 656045 h 3482342"/>
              <a:gd name="connsiteX7" fmla="*/ 11832939 w 12192000"/>
              <a:gd name="connsiteY7" fmla="*/ 674181 h 3482342"/>
              <a:gd name="connsiteX8" fmla="*/ 11767770 w 12192000"/>
              <a:gd name="connsiteY8" fmla="*/ 683807 h 3482342"/>
              <a:gd name="connsiteX9" fmla="*/ 11728279 w 12192000"/>
              <a:gd name="connsiteY9" fmla="*/ 700816 h 3482342"/>
              <a:gd name="connsiteX10" fmla="*/ 11722533 w 12192000"/>
              <a:gd name="connsiteY10" fmla="*/ 703421 h 3482342"/>
              <a:gd name="connsiteX11" fmla="*/ 11720002 w 12192000"/>
              <a:gd name="connsiteY11" fmla="*/ 710566 h 3482342"/>
              <a:gd name="connsiteX12" fmla="*/ 11707351 w 12192000"/>
              <a:gd name="connsiteY12" fmla="*/ 710310 h 3482342"/>
              <a:gd name="connsiteX13" fmla="*/ 11700369 w 12192000"/>
              <a:gd name="connsiteY13" fmla="*/ 713480 h 3482342"/>
              <a:gd name="connsiteX14" fmla="*/ 11691126 w 12192000"/>
              <a:gd name="connsiteY14" fmla="*/ 726131 h 3482342"/>
              <a:gd name="connsiteX15" fmla="*/ 11657717 w 12192000"/>
              <a:gd name="connsiteY15" fmla="*/ 746701 h 3482342"/>
              <a:gd name="connsiteX16" fmla="*/ 11656818 w 12192000"/>
              <a:gd name="connsiteY16" fmla="*/ 769062 h 3482342"/>
              <a:gd name="connsiteX17" fmla="*/ 11601229 w 12192000"/>
              <a:gd name="connsiteY17" fmla="*/ 785537 h 3482342"/>
              <a:gd name="connsiteX18" fmla="*/ 11501920 w 12192000"/>
              <a:gd name="connsiteY18" fmla="*/ 813109 h 3482342"/>
              <a:gd name="connsiteX19" fmla="*/ 11405286 w 12192000"/>
              <a:gd name="connsiteY19" fmla="*/ 849086 h 3482342"/>
              <a:gd name="connsiteX20" fmla="*/ 11338523 w 12192000"/>
              <a:gd name="connsiteY20" fmla="*/ 852810 h 3482342"/>
              <a:gd name="connsiteX21" fmla="*/ 11334676 w 12192000"/>
              <a:gd name="connsiteY21" fmla="*/ 859677 h 3482342"/>
              <a:gd name="connsiteX22" fmla="*/ 11217448 w 12192000"/>
              <a:gd name="connsiteY22" fmla="*/ 980136 h 3482342"/>
              <a:gd name="connsiteX23" fmla="*/ 11196987 w 12192000"/>
              <a:gd name="connsiteY23" fmla="*/ 1000897 h 3482342"/>
              <a:gd name="connsiteX24" fmla="*/ 11193568 w 12192000"/>
              <a:gd name="connsiteY24" fmla="*/ 1039464 h 3482342"/>
              <a:gd name="connsiteX25" fmla="*/ 11175804 w 12192000"/>
              <a:gd name="connsiteY25" fmla="*/ 1067977 h 3482342"/>
              <a:gd name="connsiteX26" fmla="*/ 11133438 w 12192000"/>
              <a:gd name="connsiteY26" fmla="*/ 1106812 h 3482342"/>
              <a:gd name="connsiteX27" fmla="*/ 11120819 w 12192000"/>
              <a:gd name="connsiteY27" fmla="*/ 1126133 h 3482342"/>
              <a:gd name="connsiteX28" fmla="*/ 11071654 w 12192000"/>
              <a:gd name="connsiteY28" fmla="*/ 1177422 h 3482342"/>
              <a:gd name="connsiteX29" fmla="*/ 11028687 w 12192000"/>
              <a:gd name="connsiteY29" fmla="*/ 1199018 h 3482342"/>
              <a:gd name="connsiteX30" fmla="*/ 10974565 w 12192000"/>
              <a:gd name="connsiteY30" fmla="*/ 1226849 h 3482342"/>
              <a:gd name="connsiteX31" fmla="*/ 10960443 w 12192000"/>
              <a:gd name="connsiteY31" fmla="*/ 1244502 h 3482342"/>
              <a:gd name="connsiteX32" fmla="*/ 10879242 w 12192000"/>
              <a:gd name="connsiteY32" fmla="*/ 1269215 h 3482342"/>
              <a:gd name="connsiteX33" fmla="*/ 10850998 w 12192000"/>
              <a:gd name="connsiteY33" fmla="*/ 1269215 h 3482342"/>
              <a:gd name="connsiteX34" fmla="*/ 10815658 w 12192000"/>
              <a:gd name="connsiteY34" fmla="*/ 1287849 h 3482342"/>
              <a:gd name="connsiteX35" fmla="*/ 10723900 w 12192000"/>
              <a:gd name="connsiteY35" fmla="*/ 1318642 h 3482342"/>
              <a:gd name="connsiteX36" fmla="*/ 10699186 w 12192000"/>
              <a:gd name="connsiteY36" fmla="*/ 1322173 h 3482342"/>
              <a:gd name="connsiteX37" fmla="*/ 10676375 w 12192000"/>
              <a:gd name="connsiteY37" fmla="*/ 1342640 h 3482342"/>
              <a:gd name="connsiteX38" fmla="*/ 10636304 w 12192000"/>
              <a:gd name="connsiteY38" fmla="*/ 1342641 h 3482342"/>
              <a:gd name="connsiteX39" fmla="*/ 10603863 w 12192000"/>
              <a:gd name="connsiteY39" fmla="*/ 1346886 h 3482342"/>
              <a:gd name="connsiteX40" fmla="*/ 10573203 w 12192000"/>
              <a:gd name="connsiteY40" fmla="*/ 1351996 h 3482342"/>
              <a:gd name="connsiteX41" fmla="*/ 10547375 w 12192000"/>
              <a:gd name="connsiteY41" fmla="*/ 1375130 h 3482342"/>
              <a:gd name="connsiteX42" fmla="*/ 10513263 w 12192000"/>
              <a:gd name="connsiteY42" fmla="*/ 1371939 h 3482342"/>
              <a:gd name="connsiteX43" fmla="*/ 10487356 w 12192000"/>
              <a:gd name="connsiteY43" fmla="*/ 1385722 h 3482342"/>
              <a:gd name="connsiteX44" fmla="*/ 10464012 w 12192000"/>
              <a:gd name="connsiteY44" fmla="*/ 1391778 h 3482342"/>
              <a:gd name="connsiteX45" fmla="*/ 10439694 w 12192000"/>
              <a:gd name="connsiteY45" fmla="*/ 1406905 h 3482342"/>
              <a:gd name="connsiteX46" fmla="*/ 10405409 w 12192000"/>
              <a:gd name="connsiteY46" fmla="*/ 1422789 h 3482342"/>
              <a:gd name="connsiteX47" fmla="*/ 10370530 w 12192000"/>
              <a:gd name="connsiteY47" fmla="*/ 1441596 h 3482342"/>
              <a:gd name="connsiteX48" fmla="*/ 10300239 w 12192000"/>
              <a:gd name="connsiteY48" fmla="*/ 1456332 h 3482342"/>
              <a:gd name="connsiteX49" fmla="*/ 10264922 w 12192000"/>
              <a:gd name="connsiteY49" fmla="*/ 1472107 h 3482342"/>
              <a:gd name="connsiteX50" fmla="*/ 10229629 w 12192000"/>
              <a:gd name="connsiteY50" fmla="*/ 1470454 h 3482342"/>
              <a:gd name="connsiteX51" fmla="*/ 10201385 w 12192000"/>
              <a:gd name="connsiteY51" fmla="*/ 1477515 h 3482342"/>
              <a:gd name="connsiteX52" fmla="*/ 10151958 w 12192000"/>
              <a:gd name="connsiteY52" fmla="*/ 1477515 h 3482342"/>
              <a:gd name="connsiteX53" fmla="*/ 10120184 w 12192000"/>
              <a:gd name="connsiteY53" fmla="*/ 1466924 h 3482342"/>
              <a:gd name="connsiteX54" fmla="*/ 10081348 w 12192000"/>
              <a:gd name="connsiteY54" fmla="*/ 1481046 h 3482342"/>
              <a:gd name="connsiteX55" fmla="*/ 10058690 w 12192000"/>
              <a:gd name="connsiteY55" fmla="*/ 1474888 h 3482342"/>
              <a:gd name="connsiteX56" fmla="*/ 10004424 w 12192000"/>
              <a:gd name="connsiteY56" fmla="*/ 1489801 h 3482342"/>
              <a:gd name="connsiteX57" fmla="*/ 9999951 w 12192000"/>
              <a:gd name="connsiteY57" fmla="*/ 1499127 h 3482342"/>
              <a:gd name="connsiteX58" fmla="*/ 9845462 w 12192000"/>
              <a:gd name="connsiteY58" fmla="*/ 1548192 h 3482342"/>
              <a:gd name="connsiteX59" fmla="*/ 9736156 w 12192000"/>
              <a:gd name="connsiteY59" fmla="*/ 1581928 h 3482342"/>
              <a:gd name="connsiteX60" fmla="*/ 9693355 w 12192000"/>
              <a:gd name="connsiteY60" fmla="*/ 1602632 h 3482342"/>
              <a:gd name="connsiteX61" fmla="*/ 9664242 w 12192000"/>
              <a:gd name="connsiteY61" fmla="*/ 1622075 h 3482342"/>
              <a:gd name="connsiteX62" fmla="*/ 9579195 w 12192000"/>
              <a:gd name="connsiteY62" fmla="*/ 1648017 h 3482342"/>
              <a:gd name="connsiteX63" fmla="*/ 9433652 w 12192000"/>
              <a:gd name="connsiteY63" fmla="*/ 1681174 h 3482342"/>
              <a:gd name="connsiteX64" fmla="*/ 9403775 w 12192000"/>
              <a:gd name="connsiteY64" fmla="*/ 1690403 h 3482342"/>
              <a:gd name="connsiteX65" fmla="*/ 9382503 w 12192000"/>
              <a:gd name="connsiteY65" fmla="*/ 1706957 h 3482342"/>
              <a:gd name="connsiteX66" fmla="*/ 9381410 w 12192000"/>
              <a:gd name="connsiteY66" fmla="*/ 1718312 h 3482342"/>
              <a:gd name="connsiteX67" fmla="*/ 9365685 w 12192000"/>
              <a:gd name="connsiteY67" fmla="*/ 1724772 h 3482342"/>
              <a:gd name="connsiteX68" fmla="*/ 9278020 w 12192000"/>
              <a:gd name="connsiteY68" fmla="*/ 1741161 h 3482342"/>
              <a:gd name="connsiteX69" fmla="*/ 9217145 w 12192000"/>
              <a:gd name="connsiteY69" fmla="*/ 1771195 h 3482342"/>
              <a:gd name="connsiteX70" fmla="*/ 8955875 w 12192000"/>
              <a:gd name="connsiteY70" fmla="*/ 1796806 h 3482342"/>
              <a:gd name="connsiteX71" fmla="*/ 8648415 w 12192000"/>
              <a:gd name="connsiteY71" fmla="*/ 1878623 h 3482342"/>
              <a:gd name="connsiteX72" fmla="*/ 8538519 w 12192000"/>
              <a:gd name="connsiteY72" fmla="*/ 1894114 h 3482342"/>
              <a:gd name="connsiteX73" fmla="*/ 8506541 w 12192000"/>
              <a:gd name="connsiteY73" fmla="*/ 1905955 h 3482342"/>
              <a:gd name="connsiteX74" fmla="*/ 8236214 w 12192000"/>
              <a:gd name="connsiteY74" fmla="*/ 1909725 h 3482342"/>
              <a:gd name="connsiteX75" fmla="*/ 8132104 w 12192000"/>
              <a:gd name="connsiteY75" fmla="*/ 1895727 h 3482342"/>
              <a:gd name="connsiteX76" fmla="*/ 7918078 w 12192000"/>
              <a:gd name="connsiteY76" fmla="*/ 1862668 h 3482342"/>
              <a:gd name="connsiteX77" fmla="*/ 7817899 w 12192000"/>
              <a:gd name="connsiteY77" fmla="*/ 1862176 h 3482342"/>
              <a:gd name="connsiteX78" fmla="*/ 7768994 w 12192000"/>
              <a:gd name="connsiteY78" fmla="*/ 1855721 h 3482342"/>
              <a:gd name="connsiteX79" fmla="*/ 7618027 w 12192000"/>
              <a:gd name="connsiteY79" fmla="*/ 1830959 h 3482342"/>
              <a:gd name="connsiteX80" fmla="*/ 7449425 w 12192000"/>
              <a:gd name="connsiteY80" fmla="*/ 1810910 h 3482342"/>
              <a:gd name="connsiteX81" fmla="*/ 7342915 w 12192000"/>
              <a:gd name="connsiteY81" fmla="*/ 1819827 h 3482342"/>
              <a:gd name="connsiteX82" fmla="*/ 7255191 w 12192000"/>
              <a:gd name="connsiteY82" fmla="*/ 1834354 h 3482342"/>
              <a:gd name="connsiteX83" fmla="*/ 7131205 w 12192000"/>
              <a:gd name="connsiteY83" fmla="*/ 1845557 h 3482342"/>
              <a:gd name="connsiteX84" fmla="*/ 6941837 w 12192000"/>
              <a:gd name="connsiteY84" fmla="*/ 1840640 h 3482342"/>
              <a:gd name="connsiteX85" fmla="*/ 6837145 w 12192000"/>
              <a:gd name="connsiteY85" fmla="*/ 1870724 h 3482342"/>
              <a:gd name="connsiteX86" fmla="*/ 6753991 w 12192000"/>
              <a:gd name="connsiteY86" fmla="*/ 1860969 h 3482342"/>
              <a:gd name="connsiteX87" fmla="*/ 6727754 w 12192000"/>
              <a:gd name="connsiteY87" fmla="*/ 1882372 h 3482342"/>
              <a:gd name="connsiteX88" fmla="*/ 6723371 w 12192000"/>
              <a:gd name="connsiteY88" fmla="*/ 1886494 h 3482342"/>
              <a:gd name="connsiteX89" fmla="*/ 6702779 w 12192000"/>
              <a:gd name="connsiteY89" fmla="*/ 1893601 h 3482342"/>
              <a:gd name="connsiteX90" fmla="*/ 6686657 w 12192000"/>
              <a:gd name="connsiteY90" fmla="*/ 1907344 h 3482342"/>
              <a:gd name="connsiteX91" fmla="*/ 6651330 w 12192000"/>
              <a:gd name="connsiteY91" fmla="*/ 1922921 h 3482342"/>
              <a:gd name="connsiteX92" fmla="*/ 6622958 w 12192000"/>
              <a:gd name="connsiteY92" fmla="*/ 1936255 h 3482342"/>
              <a:gd name="connsiteX93" fmla="*/ 6522602 w 12192000"/>
              <a:gd name="connsiteY93" fmla="*/ 1954133 h 3482342"/>
              <a:gd name="connsiteX94" fmla="*/ 6444344 w 12192000"/>
              <a:gd name="connsiteY94" fmla="*/ 1969663 h 3482342"/>
              <a:gd name="connsiteX95" fmla="*/ 6409626 w 12192000"/>
              <a:gd name="connsiteY95" fmla="*/ 1978846 h 3482342"/>
              <a:gd name="connsiteX96" fmla="*/ 6333446 w 12192000"/>
              <a:gd name="connsiteY96" fmla="*/ 1997163 h 3482342"/>
              <a:gd name="connsiteX97" fmla="*/ 6294933 w 12192000"/>
              <a:gd name="connsiteY97" fmla="*/ 2019412 h 3482342"/>
              <a:gd name="connsiteX98" fmla="*/ 6238719 w 12192000"/>
              <a:gd name="connsiteY98" fmla="*/ 2042547 h 3482342"/>
              <a:gd name="connsiteX99" fmla="*/ 6187205 w 12192000"/>
              <a:gd name="connsiteY99" fmla="*/ 2060048 h 3482342"/>
              <a:gd name="connsiteX100" fmla="*/ 6138780 w 12192000"/>
              <a:gd name="connsiteY100" fmla="*/ 2081918 h 3482342"/>
              <a:gd name="connsiteX101" fmla="*/ 6120125 w 12192000"/>
              <a:gd name="connsiteY101" fmla="*/ 2109475 h 3482342"/>
              <a:gd name="connsiteX102" fmla="*/ 6056576 w 12192000"/>
              <a:gd name="connsiteY102" fmla="*/ 2120066 h 3482342"/>
              <a:gd name="connsiteX103" fmla="*/ 5993794 w 12192000"/>
              <a:gd name="connsiteY103" fmla="*/ 2122569 h 3482342"/>
              <a:gd name="connsiteX104" fmla="*/ 5943601 w 12192000"/>
              <a:gd name="connsiteY104" fmla="*/ 2137719 h 3482342"/>
              <a:gd name="connsiteX105" fmla="*/ 5898141 w 12192000"/>
              <a:gd name="connsiteY105" fmla="*/ 2144806 h 3482342"/>
              <a:gd name="connsiteX106" fmla="*/ 5855337 w 12192000"/>
              <a:gd name="connsiteY106" fmla="*/ 2137719 h 3482342"/>
              <a:gd name="connsiteX107" fmla="*/ 5817682 w 12192000"/>
              <a:gd name="connsiteY107" fmla="*/ 2157358 h 3482342"/>
              <a:gd name="connsiteX108" fmla="*/ 5735300 w 12192000"/>
              <a:gd name="connsiteY108" fmla="*/ 2158902 h 3482342"/>
              <a:gd name="connsiteX109" fmla="*/ 5591469 w 12192000"/>
              <a:gd name="connsiteY109" fmla="*/ 2178389 h 3482342"/>
              <a:gd name="connsiteX110" fmla="*/ 5505818 w 12192000"/>
              <a:gd name="connsiteY110" fmla="*/ 2194207 h 3482342"/>
              <a:gd name="connsiteX111" fmla="*/ 5477574 w 12192000"/>
              <a:gd name="connsiteY111" fmla="*/ 2190677 h 3482342"/>
              <a:gd name="connsiteX112" fmla="*/ 5414282 w 12192000"/>
              <a:gd name="connsiteY112" fmla="*/ 2183070 h 3482342"/>
              <a:gd name="connsiteX113" fmla="*/ 5368369 w 12192000"/>
              <a:gd name="connsiteY113" fmla="*/ 2204272 h 3482342"/>
              <a:gd name="connsiteX114" fmla="*/ 5336354 w 12192000"/>
              <a:gd name="connsiteY114" fmla="*/ 2218920 h 3482342"/>
              <a:gd name="connsiteX115" fmla="*/ 5291263 w 12192000"/>
              <a:gd name="connsiteY115" fmla="*/ 2239182 h 3482342"/>
              <a:gd name="connsiteX116" fmla="*/ 5255152 w 12192000"/>
              <a:gd name="connsiteY116" fmla="*/ 2247164 h 3482342"/>
              <a:gd name="connsiteX117" fmla="*/ 5233796 w 12192000"/>
              <a:gd name="connsiteY117" fmla="*/ 2268260 h 3482342"/>
              <a:gd name="connsiteX118" fmla="*/ 5212786 w 12192000"/>
              <a:gd name="connsiteY118" fmla="*/ 2275408 h 3482342"/>
              <a:gd name="connsiteX119" fmla="*/ 5159401 w 12192000"/>
              <a:gd name="connsiteY119" fmla="*/ 2284343 h 3482342"/>
              <a:gd name="connsiteX120" fmla="*/ 5123830 w 12192000"/>
              <a:gd name="connsiteY120" fmla="*/ 2307070 h 3482342"/>
              <a:gd name="connsiteX121" fmla="*/ 5065426 w 12192000"/>
              <a:gd name="connsiteY121" fmla="*/ 2324076 h 3482342"/>
              <a:gd name="connsiteX122" fmla="*/ 4975908 w 12192000"/>
              <a:gd name="connsiteY122" fmla="*/ 2364128 h 3482342"/>
              <a:gd name="connsiteX123" fmla="*/ 4913723 w 12192000"/>
              <a:gd name="connsiteY123" fmla="*/ 2385265 h 3482342"/>
              <a:gd name="connsiteX124" fmla="*/ 4746485 w 12192000"/>
              <a:gd name="connsiteY124" fmla="*/ 2451769 h 3482342"/>
              <a:gd name="connsiteX125" fmla="*/ 4681588 w 12192000"/>
              <a:gd name="connsiteY125" fmla="*/ 2467494 h 3482342"/>
              <a:gd name="connsiteX126" fmla="*/ 1783655 w 12192000"/>
              <a:gd name="connsiteY126" fmla="*/ 3163860 h 3482342"/>
              <a:gd name="connsiteX127" fmla="*/ 1325955 w 12192000"/>
              <a:gd name="connsiteY127" fmla="*/ 3176692 h 3482342"/>
              <a:gd name="connsiteX128" fmla="*/ 1190384 w 12192000"/>
              <a:gd name="connsiteY128" fmla="*/ 3203504 h 3482342"/>
              <a:gd name="connsiteX129" fmla="*/ 1094537 w 12192000"/>
              <a:gd name="connsiteY129" fmla="*/ 3229469 h 3482342"/>
              <a:gd name="connsiteX130" fmla="*/ 1013254 w 12192000"/>
              <a:gd name="connsiteY130" fmla="*/ 3263949 h 3482342"/>
              <a:gd name="connsiteX131" fmla="*/ 779276 w 12192000"/>
              <a:gd name="connsiteY131" fmla="*/ 3327290 h 3482342"/>
              <a:gd name="connsiteX132" fmla="*/ 600378 w 12192000"/>
              <a:gd name="connsiteY132" fmla="*/ 3335250 h 3482342"/>
              <a:gd name="connsiteX133" fmla="*/ 493457 w 12192000"/>
              <a:gd name="connsiteY133" fmla="*/ 3365044 h 3482342"/>
              <a:gd name="connsiteX134" fmla="*/ 416599 w 12192000"/>
              <a:gd name="connsiteY134" fmla="*/ 3387517 h 3482342"/>
              <a:gd name="connsiteX135" fmla="*/ 349402 w 12192000"/>
              <a:gd name="connsiteY135" fmla="*/ 3380897 h 3482342"/>
              <a:gd name="connsiteX136" fmla="*/ 225952 w 12192000"/>
              <a:gd name="connsiteY136" fmla="*/ 3426352 h 3482342"/>
              <a:gd name="connsiteX137" fmla="*/ 171000 w 12192000"/>
              <a:gd name="connsiteY137" fmla="*/ 3438892 h 3482342"/>
              <a:gd name="connsiteX138" fmla="*/ 88263 w 12192000"/>
              <a:gd name="connsiteY138" fmla="*/ 3479310 h 3482342"/>
              <a:gd name="connsiteX139" fmla="*/ 46713 w 12192000"/>
              <a:gd name="connsiteY139" fmla="*/ 3462986 h 3482342"/>
              <a:gd name="connsiteX140" fmla="*/ 2765 w 12192000"/>
              <a:gd name="connsiteY140" fmla="*/ 3480770 h 3482342"/>
              <a:gd name="connsiteX141" fmla="*/ 0 w 12192000"/>
              <a:gd name="connsiteY141" fmla="*/ 3482342 h 3482342"/>
              <a:gd name="connsiteX142" fmla="*/ 0 w 12192000"/>
              <a:gd name="connsiteY142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40158 w 12192000"/>
              <a:gd name="connsiteY5" fmla="*/ 651378 h 3482342"/>
              <a:gd name="connsiteX6" fmla="*/ 11923051 w 12192000"/>
              <a:gd name="connsiteY6" fmla="*/ 656045 h 3482342"/>
              <a:gd name="connsiteX7" fmla="*/ 11832939 w 12192000"/>
              <a:gd name="connsiteY7" fmla="*/ 674181 h 3482342"/>
              <a:gd name="connsiteX8" fmla="*/ 11767770 w 12192000"/>
              <a:gd name="connsiteY8" fmla="*/ 683807 h 3482342"/>
              <a:gd name="connsiteX9" fmla="*/ 11728279 w 12192000"/>
              <a:gd name="connsiteY9" fmla="*/ 700816 h 3482342"/>
              <a:gd name="connsiteX10" fmla="*/ 11722533 w 12192000"/>
              <a:gd name="connsiteY10" fmla="*/ 703421 h 3482342"/>
              <a:gd name="connsiteX11" fmla="*/ 11720002 w 12192000"/>
              <a:gd name="connsiteY11" fmla="*/ 710566 h 3482342"/>
              <a:gd name="connsiteX12" fmla="*/ 11707351 w 12192000"/>
              <a:gd name="connsiteY12" fmla="*/ 710310 h 3482342"/>
              <a:gd name="connsiteX13" fmla="*/ 11700369 w 12192000"/>
              <a:gd name="connsiteY13" fmla="*/ 713480 h 3482342"/>
              <a:gd name="connsiteX14" fmla="*/ 11691126 w 12192000"/>
              <a:gd name="connsiteY14" fmla="*/ 726131 h 3482342"/>
              <a:gd name="connsiteX15" fmla="*/ 11657717 w 12192000"/>
              <a:gd name="connsiteY15" fmla="*/ 746701 h 3482342"/>
              <a:gd name="connsiteX16" fmla="*/ 11656818 w 12192000"/>
              <a:gd name="connsiteY16" fmla="*/ 769062 h 3482342"/>
              <a:gd name="connsiteX17" fmla="*/ 11601229 w 12192000"/>
              <a:gd name="connsiteY17" fmla="*/ 785537 h 3482342"/>
              <a:gd name="connsiteX18" fmla="*/ 11501920 w 12192000"/>
              <a:gd name="connsiteY18" fmla="*/ 813109 h 3482342"/>
              <a:gd name="connsiteX19" fmla="*/ 11405286 w 12192000"/>
              <a:gd name="connsiteY19" fmla="*/ 849086 h 3482342"/>
              <a:gd name="connsiteX20" fmla="*/ 11338523 w 12192000"/>
              <a:gd name="connsiteY20" fmla="*/ 852810 h 3482342"/>
              <a:gd name="connsiteX21" fmla="*/ 11334676 w 12192000"/>
              <a:gd name="connsiteY21" fmla="*/ 859677 h 3482342"/>
              <a:gd name="connsiteX22" fmla="*/ 11217448 w 12192000"/>
              <a:gd name="connsiteY22" fmla="*/ 980136 h 3482342"/>
              <a:gd name="connsiteX23" fmla="*/ 11196987 w 12192000"/>
              <a:gd name="connsiteY23" fmla="*/ 1000897 h 3482342"/>
              <a:gd name="connsiteX24" fmla="*/ 11193568 w 12192000"/>
              <a:gd name="connsiteY24" fmla="*/ 1039464 h 3482342"/>
              <a:gd name="connsiteX25" fmla="*/ 11175804 w 12192000"/>
              <a:gd name="connsiteY25" fmla="*/ 1067977 h 3482342"/>
              <a:gd name="connsiteX26" fmla="*/ 11133438 w 12192000"/>
              <a:gd name="connsiteY26" fmla="*/ 1106812 h 3482342"/>
              <a:gd name="connsiteX27" fmla="*/ 11120819 w 12192000"/>
              <a:gd name="connsiteY27" fmla="*/ 1126133 h 3482342"/>
              <a:gd name="connsiteX28" fmla="*/ 11071654 w 12192000"/>
              <a:gd name="connsiteY28" fmla="*/ 1177422 h 3482342"/>
              <a:gd name="connsiteX29" fmla="*/ 11028687 w 12192000"/>
              <a:gd name="connsiteY29" fmla="*/ 1199018 h 3482342"/>
              <a:gd name="connsiteX30" fmla="*/ 10974565 w 12192000"/>
              <a:gd name="connsiteY30" fmla="*/ 1226849 h 3482342"/>
              <a:gd name="connsiteX31" fmla="*/ 10960443 w 12192000"/>
              <a:gd name="connsiteY31" fmla="*/ 1244502 h 3482342"/>
              <a:gd name="connsiteX32" fmla="*/ 10879242 w 12192000"/>
              <a:gd name="connsiteY32" fmla="*/ 1269215 h 3482342"/>
              <a:gd name="connsiteX33" fmla="*/ 10850998 w 12192000"/>
              <a:gd name="connsiteY33" fmla="*/ 1269215 h 3482342"/>
              <a:gd name="connsiteX34" fmla="*/ 10815658 w 12192000"/>
              <a:gd name="connsiteY34" fmla="*/ 1287849 h 3482342"/>
              <a:gd name="connsiteX35" fmla="*/ 10723900 w 12192000"/>
              <a:gd name="connsiteY35" fmla="*/ 1318642 h 3482342"/>
              <a:gd name="connsiteX36" fmla="*/ 10699186 w 12192000"/>
              <a:gd name="connsiteY36" fmla="*/ 1322173 h 3482342"/>
              <a:gd name="connsiteX37" fmla="*/ 10676375 w 12192000"/>
              <a:gd name="connsiteY37" fmla="*/ 1342640 h 3482342"/>
              <a:gd name="connsiteX38" fmla="*/ 10636304 w 12192000"/>
              <a:gd name="connsiteY38" fmla="*/ 1342641 h 3482342"/>
              <a:gd name="connsiteX39" fmla="*/ 10603863 w 12192000"/>
              <a:gd name="connsiteY39" fmla="*/ 1346886 h 3482342"/>
              <a:gd name="connsiteX40" fmla="*/ 10573203 w 12192000"/>
              <a:gd name="connsiteY40" fmla="*/ 1351996 h 3482342"/>
              <a:gd name="connsiteX41" fmla="*/ 10547375 w 12192000"/>
              <a:gd name="connsiteY41" fmla="*/ 1375130 h 3482342"/>
              <a:gd name="connsiteX42" fmla="*/ 10513263 w 12192000"/>
              <a:gd name="connsiteY42" fmla="*/ 1371939 h 3482342"/>
              <a:gd name="connsiteX43" fmla="*/ 10487356 w 12192000"/>
              <a:gd name="connsiteY43" fmla="*/ 1385722 h 3482342"/>
              <a:gd name="connsiteX44" fmla="*/ 10464012 w 12192000"/>
              <a:gd name="connsiteY44" fmla="*/ 1391778 h 3482342"/>
              <a:gd name="connsiteX45" fmla="*/ 10439694 w 12192000"/>
              <a:gd name="connsiteY45" fmla="*/ 1406905 h 3482342"/>
              <a:gd name="connsiteX46" fmla="*/ 10405409 w 12192000"/>
              <a:gd name="connsiteY46" fmla="*/ 1422789 h 3482342"/>
              <a:gd name="connsiteX47" fmla="*/ 10370530 w 12192000"/>
              <a:gd name="connsiteY47" fmla="*/ 1441596 h 3482342"/>
              <a:gd name="connsiteX48" fmla="*/ 10300239 w 12192000"/>
              <a:gd name="connsiteY48" fmla="*/ 1456332 h 3482342"/>
              <a:gd name="connsiteX49" fmla="*/ 10264922 w 12192000"/>
              <a:gd name="connsiteY49" fmla="*/ 1472107 h 3482342"/>
              <a:gd name="connsiteX50" fmla="*/ 10229629 w 12192000"/>
              <a:gd name="connsiteY50" fmla="*/ 1470454 h 3482342"/>
              <a:gd name="connsiteX51" fmla="*/ 10201385 w 12192000"/>
              <a:gd name="connsiteY51" fmla="*/ 1477515 h 3482342"/>
              <a:gd name="connsiteX52" fmla="*/ 10151958 w 12192000"/>
              <a:gd name="connsiteY52" fmla="*/ 1477515 h 3482342"/>
              <a:gd name="connsiteX53" fmla="*/ 10120184 w 12192000"/>
              <a:gd name="connsiteY53" fmla="*/ 1466924 h 3482342"/>
              <a:gd name="connsiteX54" fmla="*/ 10081348 w 12192000"/>
              <a:gd name="connsiteY54" fmla="*/ 1481046 h 3482342"/>
              <a:gd name="connsiteX55" fmla="*/ 10058690 w 12192000"/>
              <a:gd name="connsiteY55" fmla="*/ 1474888 h 3482342"/>
              <a:gd name="connsiteX56" fmla="*/ 10004424 w 12192000"/>
              <a:gd name="connsiteY56" fmla="*/ 1489801 h 3482342"/>
              <a:gd name="connsiteX57" fmla="*/ 9999951 w 12192000"/>
              <a:gd name="connsiteY57" fmla="*/ 1499127 h 3482342"/>
              <a:gd name="connsiteX58" fmla="*/ 9845462 w 12192000"/>
              <a:gd name="connsiteY58" fmla="*/ 1548192 h 3482342"/>
              <a:gd name="connsiteX59" fmla="*/ 9736156 w 12192000"/>
              <a:gd name="connsiteY59" fmla="*/ 1581928 h 3482342"/>
              <a:gd name="connsiteX60" fmla="*/ 9693355 w 12192000"/>
              <a:gd name="connsiteY60" fmla="*/ 1602632 h 3482342"/>
              <a:gd name="connsiteX61" fmla="*/ 9664242 w 12192000"/>
              <a:gd name="connsiteY61" fmla="*/ 1622075 h 3482342"/>
              <a:gd name="connsiteX62" fmla="*/ 9579195 w 12192000"/>
              <a:gd name="connsiteY62" fmla="*/ 1648017 h 3482342"/>
              <a:gd name="connsiteX63" fmla="*/ 9433652 w 12192000"/>
              <a:gd name="connsiteY63" fmla="*/ 1681174 h 3482342"/>
              <a:gd name="connsiteX64" fmla="*/ 9403775 w 12192000"/>
              <a:gd name="connsiteY64" fmla="*/ 1690403 h 3482342"/>
              <a:gd name="connsiteX65" fmla="*/ 9382503 w 12192000"/>
              <a:gd name="connsiteY65" fmla="*/ 1706957 h 3482342"/>
              <a:gd name="connsiteX66" fmla="*/ 9381410 w 12192000"/>
              <a:gd name="connsiteY66" fmla="*/ 1718312 h 3482342"/>
              <a:gd name="connsiteX67" fmla="*/ 9365685 w 12192000"/>
              <a:gd name="connsiteY67" fmla="*/ 1724772 h 3482342"/>
              <a:gd name="connsiteX68" fmla="*/ 9278020 w 12192000"/>
              <a:gd name="connsiteY68" fmla="*/ 1741161 h 3482342"/>
              <a:gd name="connsiteX69" fmla="*/ 9217145 w 12192000"/>
              <a:gd name="connsiteY69" fmla="*/ 1771195 h 3482342"/>
              <a:gd name="connsiteX70" fmla="*/ 8955875 w 12192000"/>
              <a:gd name="connsiteY70" fmla="*/ 1796806 h 3482342"/>
              <a:gd name="connsiteX71" fmla="*/ 8648415 w 12192000"/>
              <a:gd name="connsiteY71" fmla="*/ 1878623 h 3482342"/>
              <a:gd name="connsiteX72" fmla="*/ 8538519 w 12192000"/>
              <a:gd name="connsiteY72" fmla="*/ 1894114 h 3482342"/>
              <a:gd name="connsiteX73" fmla="*/ 8506541 w 12192000"/>
              <a:gd name="connsiteY73" fmla="*/ 1905955 h 3482342"/>
              <a:gd name="connsiteX74" fmla="*/ 8236214 w 12192000"/>
              <a:gd name="connsiteY74" fmla="*/ 1909725 h 3482342"/>
              <a:gd name="connsiteX75" fmla="*/ 8132104 w 12192000"/>
              <a:gd name="connsiteY75" fmla="*/ 1895727 h 3482342"/>
              <a:gd name="connsiteX76" fmla="*/ 7918078 w 12192000"/>
              <a:gd name="connsiteY76" fmla="*/ 1862668 h 3482342"/>
              <a:gd name="connsiteX77" fmla="*/ 7817899 w 12192000"/>
              <a:gd name="connsiteY77" fmla="*/ 1862176 h 3482342"/>
              <a:gd name="connsiteX78" fmla="*/ 7768994 w 12192000"/>
              <a:gd name="connsiteY78" fmla="*/ 1855721 h 3482342"/>
              <a:gd name="connsiteX79" fmla="*/ 7618027 w 12192000"/>
              <a:gd name="connsiteY79" fmla="*/ 1830959 h 3482342"/>
              <a:gd name="connsiteX80" fmla="*/ 7449425 w 12192000"/>
              <a:gd name="connsiteY80" fmla="*/ 1810910 h 3482342"/>
              <a:gd name="connsiteX81" fmla="*/ 7342915 w 12192000"/>
              <a:gd name="connsiteY81" fmla="*/ 1819827 h 3482342"/>
              <a:gd name="connsiteX82" fmla="*/ 7255191 w 12192000"/>
              <a:gd name="connsiteY82" fmla="*/ 1834354 h 3482342"/>
              <a:gd name="connsiteX83" fmla="*/ 7131205 w 12192000"/>
              <a:gd name="connsiteY83" fmla="*/ 1845557 h 3482342"/>
              <a:gd name="connsiteX84" fmla="*/ 6941837 w 12192000"/>
              <a:gd name="connsiteY84" fmla="*/ 1840640 h 3482342"/>
              <a:gd name="connsiteX85" fmla="*/ 6837145 w 12192000"/>
              <a:gd name="connsiteY85" fmla="*/ 1870724 h 3482342"/>
              <a:gd name="connsiteX86" fmla="*/ 6753991 w 12192000"/>
              <a:gd name="connsiteY86" fmla="*/ 1860969 h 3482342"/>
              <a:gd name="connsiteX87" fmla="*/ 6727754 w 12192000"/>
              <a:gd name="connsiteY87" fmla="*/ 1882372 h 3482342"/>
              <a:gd name="connsiteX88" fmla="*/ 6723371 w 12192000"/>
              <a:gd name="connsiteY88" fmla="*/ 1886494 h 3482342"/>
              <a:gd name="connsiteX89" fmla="*/ 6702779 w 12192000"/>
              <a:gd name="connsiteY89" fmla="*/ 1893601 h 3482342"/>
              <a:gd name="connsiteX90" fmla="*/ 6686657 w 12192000"/>
              <a:gd name="connsiteY90" fmla="*/ 1907344 h 3482342"/>
              <a:gd name="connsiteX91" fmla="*/ 6651330 w 12192000"/>
              <a:gd name="connsiteY91" fmla="*/ 1922921 h 3482342"/>
              <a:gd name="connsiteX92" fmla="*/ 6622958 w 12192000"/>
              <a:gd name="connsiteY92" fmla="*/ 1936255 h 3482342"/>
              <a:gd name="connsiteX93" fmla="*/ 6522602 w 12192000"/>
              <a:gd name="connsiteY93" fmla="*/ 1954133 h 3482342"/>
              <a:gd name="connsiteX94" fmla="*/ 6444344 w 12192000"/>
              <a:gd name="connsiteY94" fmla="*/ 1969663 h 3482342"/>
              <a:gd name="connsiteX95" fmla="*/ 6409626 w 12192000"/>
              <a:gd name="connsiteY95" fmla="*/ 1978846 h 3482342"/>
              <a:gd name="connsiteX96" fmla="*/ 6333446 w 12192000"/>
              <a:gd name="connsiteY96" fmla="*/ 1997163 h 3482342"/>
              <a:gd name="connsiteX97" fmla="*/ 6294933 w 12192000"/>
              <a:gd name="connsiteY97" fmla="*/ 2019412 h 3482342"/>
              <a:gd name="connsiteX98" fmla="*/ 6238719 w 12192000"/>
              <a:gd name="connsiteY98" fmla="*/ 2042547 h 3482342"/>
              <a:gd name="connsiteX99" fmla="*/ 6187205 w 12192000"/>
              <a:gd name="connsiteY99" fmla="*/ 2060048 h 3482342"/>
              <a:gd name="connsiteX100" fmla="*/ 6138780 w 12192000"/>
              <a:gd name="connsiteY100" fmla="*/ 2081918 h 3482342"/>
              <a:gd name="connsiteX101" fmla="*/ 6120125 w 12192000"/>
              <a:gd name="connsiteY101" fmla="*/ 2109475 h 3482342"/>
              <a:gd name="connsiteX102" fmla="*/ 6056576 w 12192000"/>
              <a:gd name="connsiteY102" fmla="*/ 2120066 h 3482342"/>
              <a:gd name="connsiteX103" fmla="*/ 5993794 w 12192000"/>
              <a:gd name="connsiteY103" fmla="*/ 2122569 h 3482342"/>
              <a:gd name="connsiteX104" fmla="*/ 5943601 w 12192000"/>
              <a:gd name="connsiteY104" fmla="*/ 2137719 h 3482342"/>
              <a:gd name="connsiteX105" fmla="*/ 5898141 w 12192000"/>
              <a:gd name="connsiteY105" fmla="*/ 2144806 h 3482342"/>
              <a:gd name="connsiteX106" fmla="*/ 5855337 w 12192000"/>
              <a:gd name="connsiteY106" fmla="*/ 2137719 h 3482342"/>
              <a:gd name="connsiteX107" fmla="*/ 5817682 w 12192000"/>
              <a:gd name="connsiteY107" fmla="*/ 2157358 h 3482342"/>
              <a:gd name="connsiteX108" fmla="*/ 5735300 w 12192000"/>
              <a:gd name="connsiteY108" fmla="*/ 2158902 h 3482342"/>
              <a:gd name="connsiteX109" fmla="*/ 5591469 w 12192000"/>
              <a:gd name="connsiteY109" fmla="*/ 2178389 h 3482342"/>
              <a:gd name="connsiteX110" fmla="*/ 5505818 w 12192000"/>
              <a:gd name="connsiteY110" fmla="*/ 2194207 h 3482342"/>
              <a:gd name="connsiteX111" fmla="*/ 5477574 w 12192000"/>
              <a:gd name="connsiteY111" fmla="*/ 2190677 h 3482342"/>
              <a:gd name="connsiteX112" fmla="*/ 5414282 w 12192000"/>
              <a:gd name="connsiteY112" fmla="*/ 2183070 h 3482342"/>
              <a:gd name="connsiteX113" fmla="*/ 5368369 w 12192000"/>
              <a:gd name="connsiteY113" fmla="*/ 2204272 h 3482342"/>
              <a:gd name="connsiteX114" fmla="*/ 5336354 w 12192000"/>
              <a:gd name="connsiteY114" fmla="*/ 2218920 h 3482342"/>
              <a:gd name="connsiteX115" fmla="*/ 5291263 w 12192000"/>
              <a:gd name="connsiteY115" fmla="*/ 2239182 h 3482342"/>
              <a:gd name="connsiteX116" fmla="*/ 5255152 w 12192000"/>
              <a:gd name="connsiteY116" fmla="*/ 2247164 h 3482342"/>
              <a:gd name="connsiteX117" fmla="*/ 5233796 w 12192000"/>
              <a:gd name="connsiteY117" fmla="*/ 2268260 h 3482342"/>
              <a:gd name="connsiteX118" fmla="*/ 5212786 w 12192000"/>
              <a:gd name="connsiteY118" fmla="*/ 2275408 h 3482342"/>
              <a:gd name="connsiteX119" fmla="*/ 5159401 w 12192000"/>
              <a:gd name="connsiteY119" fmla="*/ 2284343 h 3482342"/>
              <a:gd name="connsiteX120" fmla="*/ 5123830 w 12192000"/>
              <a:gd name="connsiteY120" fmla="*/ 2307070 h 3482342"/>
              <a:gd name="connsiteX121" fmla="*/ 5065426 w 12192000"/>
              <a:gd name="connsiteY121" fmla="*/ 2324076 h 3482342"/>
              <a:gd name="connsiteX122" fmla="*/ 4975908 w 12192000"/>
              <a:gd name="connsiteY122" fmla="*/ 2364128 h 3482342"/>
              <a:gd name="connsiteX123" fmla="*/ 4913723 w 12192000"/>
              <a:gd name="connsiteY123" fmla="*/ 2385265 h 3482342"/>
              <a:gd name="connsiteX124" fmla="*/ 4746485 w 12192000"/>
              <a:gd name="connsiteY124" fmla="*/ 2451769 h 3482342"/>
              <a:gd name="connsiteX125" fmla="*/ 4681588 w 12192000"/>
              <a:gd name="connsiteY125" fmla="*/ 2467494 h 3482342"/>
              <a:gd name="connsiteX126" fmla="*/ 1783655 w 12192000"/>
              <a:gd name="connsiteY126" fmla="*/ 3163860 h 3482342"/>
              <a:gd name="connsiteX127" fmla="*/ 1325955 w 12192000"/>
              <a:gd name="connsiteY127" fmla="*/ 3176692 h 3482342"/>
              <a:gd name="connsiteX128" fmla="*/ 1190384 w 12192000"/>
              <a:gd name="connsiteY128" fmla="*/ 3203504 h 3482342"/>
              <a:gd name="connsiteX129" fmla="*/ 1094537 w 12192000"/>
              <a:gd name="connsiteY129" fmla="*/ 3229469 h 3482342"/>
              <a:gd name="connsiteX130" fmla="*/ 1013254 w 12192000"/>
              <a:gd name="connsiteY130" fmla="*/ 3263949 h 3482342"/>
              <a:gd name="connsiteX131" fmla="*/ 779276 w 12192000"/>
              <a:gd name="connsiteY131" fmla="*/ 3327290 h 3482342"/>
              <a:gd name="connsiteX132" fmla="*/ 600378 w 12192000"/>
              <a:gd name="connsiteY132" fmla="*/ 3335250 h 3482342"/>
              <a:gd name="connsiteX133" fmla="*/ 493457 w 12192000"/>
              <a:gd name="connsiteY133" fmla="*/ 3365044 h 3482342"/>
              <a:gd name="connsiteX134" fmla="*/ 416599 w 12192000"/>
              <a:gd name="connsiteY134" fmla="*/ 3387517 h 3482342"/>
              <a:gd name="connsiteX135" fmla="*/ 349402 w 12192000"/>
              <a:gd name="connsiteY135" fmla="*/ 3380897 h 3482342"/>
              <a:gd name="connsiteX136" fmla="*/ 225952 w 12192000"/>
              <a:gd name="connsiteY136" fmla="*/ 3426352 h 3482342"/>
              <a:gd name="connsiteX137" fmla="*/ 171000 w 12192000"/>
              <a:gd name="connsiteY137" fmla="*/ 3438892 h 3482342"/>
              <a:gd name="connsiteX138" fmla="*/ 88263 w 12192000"/>
              <a:gd name="connsiteY138" fmla="*/ 3479310 h 3482342"/>
              <a:gd name="connsiteX139" fmla="*/ 46713 w 12192000"/>
              <a:gd name="connsiteY139" fmla="*/ 3462986 h 3482342"/>
              <a:gd name="connsiteX140" fmla="*/ 2765 w 12192000"/>
              <a:gd name="connsiteY140" fmla="*/ 3480770 h 3482342"/>
              <a:gd name="connsiteX141" fmla="*/ 0 w 12192000"/>
              <a:gd name="connsiteY141" fmla="*/ 3482342 h 3482342"/>
              <a:gd name="connsiteX142" fmla="*/ 0 w 12192000"/>
              <a:gd name="connsiteY142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40158 w 12192000"/>
              <a:gd name="connsiteY5" fmla="*/ 651378 h 3482342"/>
              <a:gd name="connsiteX6" fmla="*/ 11923051 w 12192000"/>
              <a:gd name="connsiteY6" fmla="*/ 656045 h 3482342"/>
              <a:gd name="connsiteX7" fmla="*/ 11832939 w 12192000"/>
              <a:gd name="connsiteY7" fmla="*/ 674181 h 3482342"/>
              <a:gd name="connsiteX8" fmla="*/ 11767770 w 12192000"/>
              <a:gd name="connsiteY8" fmla="*/ 683807 h 3482342"/>
              <a:gd name="connsiteX9" fmla="*/ 11728279 w 12192000"/>
              <a:gd name="connsiteY9" fmla="*/ 700816 h 3482342"/>
              <a:gd name="connsiteX10" fmla="*/ 11722533 w 12192000"/>
              <a:gd name="connsiteY10" fmla="*/ 703421 h 3482342"/>
              <a:gd name="connsiteX11" fmla="*/ 11720002 w 12192000"/>
              <a:gd name="connsiteY11" fmla="*/ 710566 h 3482342"/>
              <a:gd name="connsiteX12" fmla="*/ 11707351 w 12192000"/>
              <a:gd name="connsiteY12" fmla="*/ 710310 h 3482342"/>
              <a:gd name="connsiteX13" fmla="*/ 11700369 w 12192000"/>
              <a:gd name="connsiteY13" fmla="*/ 713480 h 3482342"/>
              <a:gd name="connsiteX14" fmla="*/ 11691126 w 12192000"/>
              <a:gd name="connsiteY14" fmla="*/ 726131 h 3482342"/>
              <a:gd name="connsiteX15" fmla="*/ 11657717 w 12192000"/>
              <a:gd name="connsiteY15" fmla="*/ 746701 h 3482342"/>
              <a:gd name="connsiteX16" fmla="*/ 11656818 w 12192000"/>
              <a:gd name="connsiteY16" fmla="*/ 769062 h 3482342"/>
              <a:gd name="connsiteX17" fmla="*/ 11601229 w 12192000"/>
              <a:gd name="connsiteY17" fmla="*/ 785537 h 3482342"/>
              <a:gd name="connsiteX18" fmla="*/ 11501920 w 12192000"/>
              <a:gd name="connsiteY18" fmla="*/ 813109 h 3482342"/>
              <a:gd name="connsiteX19" fmla="*/ 11405286 w 12192000"/>
              <a:gd name="connsiteY19" fmla="*/ 849086 h 3482342"/>
              <a:gd name="connsiteX20" fmla="*/ 11338523 w 12192000"/>
              <a:gd name="connsiteY20" fmla="*/ 852810 h 3482342"/>
              <a:gd name="connsiteX21" fmla="*/ 11334676 w 12192000"/>
              <a:gd name="connsiteY21" fmla="*/ 859677 h 3482342"/>
              <a:gd name="connsiteX22" fmla="*/ 11217448 w 12192000"/>
              <a:gd name="connsiteY22" fmla="*/ 980136 h 3482342"/>
              <a:gd name="connsiteX23" fmla="*/ 11196987 w 12192000"/>
              <a:gd name="connsiteY23" fmla="*/ 1000897 h 3482342"/>
              <a:gd name="connsiteX24" fmla="*/ 11193568 w 12192000"/>
              <a:gd name="connsiteY24" fmla="*/ 1039464 h 3482342"/>
              <a:gd name="connsiteX25" fmla="*/ 11175804 w 12192000"/>
              <a:gd name="connsiteY25" fmla="*/ 1067977 h 3482342"/>
              <a:gd name="connsiteX26" fmla="*/ 11133438 w 12192000"/>
              <a:gd name="connsiteY26" fmla="*/ 1106812 h 3482342"/>
              <a:gd name="connsiteX27" fmla="*/ 11120819 w 12192000"/>
              <a:gd name="connsiteY27" fmla="*/ 1126133 h 3482342"/>
              <a:gd name="connsiteX28" fmla="*/ 11071654 w 12192000"/>
              <a:gd name="connsiteY28" fmla="*/ 1177422 h 3482342"/>
              <a:gd name="connsiteX29" fmla="*/ 11028687 w 12192000"/>
              <a:gd name="connsiteY29" fmla="*/ 1199018 h 3482342"/>
              <a:gd name="connsiteX30" fmla="*/ 10974565 w 12192000"/>
              <a:gd name="connsiteY30" fmla="*/ 1226849 h 3482342"/>
              <a:gd name="connsiteX31" fmla="*/ 10960443 w 12192000"/>
              <a:gd name="connsiteY31" fmla="*/ 1244502 h 3482342"/>
              <a:gd name="connsiteX32" fmla="*/ 10879242 w 12192000"/>
              <a:gd name="connsiteY32" fmla="*/ 1269215 h 3482342"/>
              <a:gd name="connsiteX33" fmla="*/ 10850998 w 12192000"/>
              <a:gd name="connsiteY33" fmla="*/ 1269215 h 3482342"/>
              <a:gd name="connsiteX34" fmla="*/ 10815658 w 12192000"/>
              <a:gd name="connsiteY34" fmla="*/ 1287849 h 3482342"/>
              <a:gd name="connsiteX35" fmla="*/ 10723900 w 12192000"/>
              <a:gd name="connsiteY35" fmla="*/ 1318642 h 3482342"/>
              <a:gd name="connsiteX36" fmla="*/ 10699186 w 12192000"/>
              <a:gd name="connsiteY36" fmla="*/ 1322173 h 3482342"/>
              <a:gd name="connsiteX37" fmla="*/ 10676375 w 12192000"/>
              <a:gd name="connsiteY37" fmla="*/ 1342640 h 3482342"/>
              <a:gd name="connsiteX38" fmla="*/ 10636304 w 12192000"/>
              <a:gd name="connsiteY38" fmla="*/ 1342641 h 3482342"/>
              <a:gd name="connsiteX39" fmla="*/ 10603863 w 12192000"/>
              <a:gd name="connsiteY39" fmla="*/ 1346886 h 3482342"/>
              <a:gd name="connsiteX40" fmla="*/ 10573203 w 12192000"/>
              <a:gd name="connsiteY40" fmla="*/ 1351996 h 3482342"/>
              <a:gd name="connsiteX41" fmla="*/ 10547375 w 12192000"/>
              <a:gd name="connsiteY41" fmla="*/ 1375130 h 3482342"/>
              <a:gd name="connsiteX42" fmla="*/ 10513263 w 12192000"/>
              <a:gd name="connsiteY42" fmla="*/ 1371939 h 3482342"/>
              <a:gd name="connsiteX43" fmla="*/ 10487356 w 12192000"/>
              <a:gd name="connsiteY43" fmla="*/ 1385722 h 3482342"/>
              <a:gd name="connsiteX44" fmla="*/ 10464012 w 12192000"/>
              <a:gd name="connsiteY44" fmla="*/ 1391778 h 3482342"/>
              <a:gd name="connsiteX45" fmla="*/ 10439694 w 12192000"/>
              <a:gd name="connsiteY45" fmla="*/ 1406905 h 3482342"/>
              <a:gd name="connsiteX46" fmla="*/ 10405409 w 12192000"/>
              <a:gd name="connsiteY46" fmla="*/ 1422789 h 3482342"/>
              <a:gd name="connsiteX47" fmla="*/ 10370530 w 12192000"/>
              <a:gd name="connsiteY47" fmla="*/ 1441596 h 3482342"/>
              <a:gd name="connsiteX48" fmla="*/ 10300239 w 12192000"/>
              <a:gd name="connsiteY48" fmla="*/ 1456332 h 3482342"/>
              <a:gd name="connsiteX49" fmla="*/ 10264922 w 12192000"/>
              <a:gd name="connsiteY49" fmla="*/ 1472107 h 3482342"/>
              <a:gd name="connsiteX50" fmla="*/ 10229629 w 12192000"/>
              <a:gd name="connsiteY50" fmla="*/ 1470454 h 3482342"/>
              <a:gd name="connsiteX51" fmla="*/ 10201385 w 12192000"/>
              <a:gd name="connsiteY51" fmla="*/ 1477515 h 3482342"/>
              <a:gd name="connsiteX52" fmla="*/ 10151958 w 12192000"/>
              <a:gd name="connsiteY52" fmla="*/ 1477515 h 3482342"/>
              <a:gd name="connsiteX53" fmla="*/ 10120184 w 12192000"/>
              <a:gd name="connsiteY53" fmla="*/ 1466924 h 3482342"/>
              <a:gd name="connsiteX54" fmla="*/ 10081348 w 12192000"/>
              <a:gd name="connsiteY54" fmla="*/ 1481046 h 3482342"/>
              <a:gd name="connsiteX55" fmla="*/ 10058690 w 12192000"/>
              <a:gd name="connsiteY55" fmla="*/ 1474888 h 3482342"/>
              <a:gd name="connsiteX56" fmla="*/ 10004424 w 12192000"/>
              <a:gd name="connsiteY56" fmla="*/ 1489801 h 3482342"/>
              <a:gd name="connsiteX57" fmla="*/ 9999951 w 12192000"/>
              <a:gd name="connsiteY57" fmla="*/ 1499127 h 3482342"/>
              <a:gd name="connsiteX58" fmla="*/ 9845462 w 12192000"/>
              <a:gd name="connsiteY58" fmla="*/ 1548192 h 3482342"/>
              <a:gd name="connsiteX59" fmla="*/ 9736156 w 12192000"/>
              <a:gd name="connsiteY59" fmla="*/ 1581928 h 3482342"/>
              <a:gd name="connsiteX60" fmla="*/ 9693355 w 12192000"/>
              <a:gd name="connsiteY60" fmla="*/ 1602632 h 3482342"/>
              <a:gd name="connsiteX61" fmla="*/ 9664242 w 12192000"/>
              <a:gd name="connsiteY61" fmla="*/ 1622075 h 3482342"/>
              <a:gd name="connsiteX62" fmla="*/ 9579195 w 12192000"/>
              <a:gd name="connsiteY62" fmla="*/ 1648017 h 3482342"/>
              <a:gd name="connsiteX63" fmla="*/ 9433652 w 12192000"/>
              <a:gd name="connsiteY63" fmla="*/ 1681174 h 3482342"/>
              <a:gd name="connsiteX64" fmla="*/ 9403775 w 12192000"/>
              <a:gd name="connsiteY64" fmla="*/ 1690403 h 3482342"/>
              <a:gd name="connsiteX65" fmla="*/ 9382503 w 12192000"/>
              <a:gd name="connsiteY65" fmla="*/ 1706957 h 3482342"/>
              <a:gd name="connsiteX66" fmla="*/ 9381410 w 12192000"/>
              <a:gd name="connsiteY66" fmla="*/ 1718312 h 3482342"/>
              <a:gd name="connsiteX67" fmla="*/ 9365685 w 12192000"/>
              <a:gd name="connsiteY67" fmla="*/ 1724772 h 3482342"/>
              <a:gd name="connsiteX68" fmla="*/ 9278020 w 12192000"/>
              <a:gd name="connsiteY68" fmla="*/ 1741161 h 3482342"/>
              <a:gd name="connsiteX69" fmla="*/ 9217145 w 12192000"/>
              <a:gd name="connsiteY69" fmla="*/ 1771195 h 3482342"/>
              <a:gd name="connsiteX70" fmla="*/ 8955875 w 12192000"/>
              <a:gd name="connsiteY70" fmla="*/ 1796806 h 3482342"/>
              <a:gd name="connsiteX71" fmla="*/ 8648415 w 12192000"/>
              <a:gd name="connsiteY71" fmla="*/ 1878623 h 3482342"/>
              <a:gd name="connsiteX72" fmla="*/ 8538519 w 12192000"/>
              <a:gd name="connsiteY72" fmla="*/ 1894114 h 3482342"/>
              <a:gd name="connsiteX73" fmla="*/ 8506541 w 12192000"/>
              <a:gd name="connsiteY73" fmla="*/ 1905955 h 3482342"/>
              <a:gd name="connsiteX74" fmla="*/ 8236214 w 12192000"/>
              <a:gd name="connsiteY74" fmla="*/ 1909725 h 3482342"/>
              <a:gd name="connsiteX75" fmla="*/ 8132104 w 12192000"/>
              <a:gd name="connsiteY75" fmla="*/ 1895727 h 3482342"/>
              <a:gd name="connsiteX76" fmla="*/ 7918078 w 12192000"/>
              <a:gd name="connsiteY76" fmla="*/ 1862668 h 3482342"/>
              <a:gd name="connsiteX77" fmla="*/ 7817899 w 12192000"/>
              <a:gd name="connsiteY77" fmla="*/ 1862176 h 3482342"/>
              <a:gd name="connsiteX78" fmla="*/ 7768994 w 12192000"/>
              <a:gd name="connsiteY78" fmla="*/ 1855721 h 3482342"/>
              <a:gd name="connsiteX79" fmla="*/ 7618027 w 12192000"/>
              <a:gd name="connsiteY79" fmla="*/ 1830959 h 3482342"/>
              <a:gd name="connsiteX80" fmla="*/ 7449425 w 12192000"/>
              <a:gd name="connsiteY80" fmla="*/ 1810910 h 3482342"/>
              <a:gd name="connsiteX81" fmla="*/ 7342915 w 12192000"/>
              <a:gd name="connsiteY81" fmla="*/ 1819827 h 3482342"/>
              <a:gd name="connsiteX82" fmla="*/ 7255191 w 12192000"/>
              <a:gd name="connsiteY82" fmla="*/ 1834354 h 3482342"/>
              <a:gd name="connsiteX83" fmla="*/ 7131205 w 12192000"/>
              <a:gd name="connsiteY83" fmla="*/ 1845557 h 3482342"/>
              <a:gd name="connsiteX84" fmla="*/ 6941837 w 12192000"/>
              <a:gd name="connsiteY84" fmla="*/ 1840640 h 3482342"/>
              <a:gd name="connsiteX85" fmla="*/ 6837145 w 12192000"/>
              <a:gd name="connsiteY85" fmla="*/ 1870724 h 3482342"/>
              <a:gd name="connsiteX86" fmla="*/ 6753991 w 12192000"/>
              <a:gd name="connsiteY86" fmla="*/ 1860969 h 3482342"/>
              <a:gd name="connsiteX87" fmla="*/ 6727754 w 12192000"/>
              <a:gd name="connsiteY87" fmla="*/ 1882372 h 3482342"/>
              <a:gd name="connsiteX88" fmla="*/ 6723371 w 12192000"/>
              <a:gd name="connsiteY88" fmla="*/ 1886494 h 3482342"/>
              <a:gd name="connsiteX89" fmla="*/ 6702779 w 12192000"/>
              <a:gd name="connsiteY89" fmla="*/ 1893601 h 3482342"/>
              <a:gd name="connsiteX90" fmla="*/ 6686657 w 12192000"/>
              <a:gd name="connsiteY90" fmla="*/ 1907344 h 3482342"/>
              <a:gd name="connsiteX91" fmla="*/ 6651330 w 12192000"/>
              <a:gd name="connsiteY91" fmla="*/ 1922921 h 3482342"/>
              <a:gd name="connsiteX92" fmla="*/ 6622958 w 12192000"/>
              <a:gd name="connsiteY92" fmla="*/ 1936255 h 3482342"/>
              <a:gd name="connsiteX93" fmla="*/ 6522602 w 12192000"/>
              <a:gd name="connsiteY93" fmla="*/ 1954133 h 3482342"/>
              <a:gd name="connsiteX94" fmla="*/ 6444344 w 12192000"/>
              <a:gd name="connsiteY94" fmla="*/ 1969663 h 3482342"/>
              <a:gd name="connsiteX95" fmla="*/ 6409626 w 12192000"/>
              <a:gd name="connsiteY95" fmla="*/ 1978846 h 3482342"/>
              <a:gd name="connsiteX96" fmla="*/ 6333446 w 12192000"/>
              <a:gd name="connsiteY96" fmla="*/ 1997163 h 3482342"/>
              <a:gd name="connsiteX97" fmla="*/ 6294933 w 12192000"/>
              <a:gd name="connsiteY97" fmla="*/ 2019412 h 3482342"/>
              <a:gd name="connsiteX98" fmla="*/ 6238719 w 12192000"/>
              <a:gd name="connsiteY98" fmla="*/ 2042547 h 3482342"/>
              <a:gd name="connsiteX99" fmla="*/ 6187205 w 12192000"/>
              <a:gd name="connsiteY99" fmla="*/ 2060048 h 3482342"/>
              <a:gd name="connsiteX100" fmla="*/ 6138780 w 12192000"/>
              <a:gd name="connsiteY100" fmla="*/ 2081918 h 3482342"/>
              <a:gd name="connsiteX101" fmla="*/ 6120125 w 12192000"/>
              <a:gd name="connsiteY101" fmla="*/ 2109475 h 3482342"/>
              <a:gd name="connsiteX102" fmla="*/ 6056576 w 12192000"/>
              <a:gd name="connsiteY102" fmla="*/ 2120066 h 3482342"/>
              <a:gd name="connsiteX103" fmla="*/ 5993794 w 12192000"/>
              <a:gd name="connsiteY103" fmla="*/ 2122569 h 3482342"/>
              <a:gd name="connsiteX104" fmla="*/ 5943601 w 12192000"/>
              <a:gd name="connsiteY104" fmla="*/ 2137719 h 3482342"/>
              <a:gd name="connsiteX105" fmla="*/ 5898141 w 12192000"/>
              <a:gd name="connsiteY105" fmla="*/ 2144806 h 3482342"/>
              <a:gd name="connsiteX106" fmla="*/ 5855337 w 12192000"/>
              <a:gd name="connsiteY106" fmla="*/ 2137719 h 3482342"/>
              <a:gd name="connsiteX107" fmla="*/ 5817682 w 12192000"/>
              <a:gd name="connsiteY107" fmla="*/ 2157358 h 3482342"/>
              <a:gd name="connsiteX108" fmla="*/ 5735300 w 12192000"/>
              <a:gd name="connsiteY108" fmla="*/ 2158902 h 3482342"/>
              <a:gd name="connsiteX109" fmla="*/ 5591469 w 12192000"/>
              <a:gd name="connsiteY109" fmla="*/ 2178389 h 3482342"/>
              <a:gd name="connsiteX110" fmla="*/ 5505818 w 12192000"/>
              <a:gd name="connsiteY110" fmla="*/ 2194207 h 3482342"/>
              <a:gd name="connsiteX111" fmla="*/ 5477574 w 12192000"/>
              <a:gd name="connsiteY111" fmla="*/ 2190677 h 3482342"/>
              <a:gd name="connsiteX112" fmla="*/ 5414282 w 12192000"/>
              <a:gd name="connsiteY112" fmla="*/ 2183070 h 3482342"/>
              <a:gd name="connsiteX113" fmla="*/ 5368369 w 12192000"/>
              <a:gd name="connsiteY113" fmla="*/ 2204272 h 3482342"/>
              <a:gd name="connsiteX114" fmla="*/ 5336354 w 12192000"/>
              <a:gd name="connsiteY114" fmla="*/ 2218920 h 3482342"/>
              <a:gd name="connsiteX115" fmla="*/ 5291263 w 12192000"/>
              <a:gd name="connsiteY115" fmla="*/ 2239182 h 3482342"/>
              <a:gd name="connsiteX116" fmla="*/ 5255152 w 12192000"/>
              <a:gd name="connsiteY116" fmla="*/ 2247164 h 3482342"/>
              <a:gd name="connsiteX117" fmla="*/ 5233796 w 12192000"/>
              <a:gd name="connsiteY117" fmla="*/ 2268260 h 3482342"/>
              <a:gd name="connsiteX118" fmla="*/ 5212786 w 12192000"/>
              <a:gd name="connsiteY118" fmla="*/ 2275408 h 3482342"/>
              <a:gd name="connsiteX119" fmla="*/ 5159401 w 12192000"/>
              <a:gd name="connsiteY119" fmla="*/ 2284343 h 3482342"/>
              <a:gd name="connsiteX120" fmla="*/ 5123830 w 12192000"/>
              <a:gd name="connsiteY120" fmla="*/ 2307070 h 3482342"/>
              <a:gd name="connsiteX121" fmla="*/ 5065426 w 12192000"/>
              <a:gd name="connsiteY121" fmla="*/ 2324076 h 3482342"/>
              <a:gd name="connsiteX122" fmla="*/ 4975908 w 12192000"/>
              <a:gd name="connsiteY122" fmla="*/ 2364128 h 3482342"/>
              <a:gd name="connsiteX123" fmla="*/ 4913723 w 12192000"/>
              <a:gd name="connsiteY123" fmla="*/ 2385265 h 3482342"/>
              <a:gd name="connsiteX124" fmla="*/ 4746485 w 12192000"/>
              <a:gd name="connsiteY124" fmla="*/ 2451769 h 3482342"/>
              <a:gd name="connsiteX125" fmla="*/ 4681588 w 12192000"/>
              <a:gd name="connsiteY125" fmla="*/ 2467494 h 3482342"/>
              <a:gd name="connsiteX126" fmla="*/ 1783655 w 12192000"/>
              <a:gd name="connsiteY126" fmla="*/ 3163860 h 3482342"/>
              <a:gd name="connsiteX127" fmla="*/ 1325955 w 12192000"/>
              <a:gd name="connsiteY127" fmla="*/ 3176692 h 3482342"/>
              <a:gd name="connsiteX128" fmla="*/ 1190384 w 12192000"/>
              <a:gd name="connsiteY128" fmla="*/ 3203504 h 3482342"/>
              <a:gd name="connsiteX129" fmla="*/ 1094537 w 12192000"/>
              <a:gd name="connsiteY129" fmla="*/ 3229469 h 3482342"/>
              <a:gd name="connsiteX130" fmla="*/ 1013254 w 12192000"/>
              <a:gd name="connsiteY130" fmla="*/ 3263949 h 3482342"/>
              <a:gd name="connsiteX131" fmla="*/ 779276 w 12192000"/>
              <a:gd name="connsiteY131" fmla="*/ 3327290 h 3482342"/>
              <a:gd name="connsiteX132" fmla="*/ 600378 w 12192000"/>
              <a:gd name="connsiteY132" fmla="*/ 3335250 h 3482342"/>
              <a:gd name="connsiteX133" fmla="*/ 493457 w 12192000"/>
              <a:gd name="connsiteY133" fmla="*/ 3365044 h 3482342"/>
              <a:gd name="connsiteX134" fmla="*/ 416599 w 12192000"/>
              <a:gd name="connsiteY134" fmla="*/ 3387517 h 3482342"/>
              <a:gd name="connsiteX135" fmla="*/ 349402 w 12192000"/>
              <a:gd name="connsiteY135" fmla="*/ 3380897 h 3482342"/>
              <a:gd name="connsiteX136" fmla="*/ 225952 w 12192000"/>
              <a:gd name="connsiteY136" fmla="*/ 3426352 h 3482342"/>
              <a:gd name="connsiteX137" fmla="*/ 171000 w 12192000"/>
              <a:gd name="connsiteY137" fmla="*/ 3438892 h 3482342"/>
              <a:gd name="connsiteX138" fmla="*/ 88263 w 12192000"/>
              <a:gd name="connsiteY138" fmla="*/ 3479310 h 3482342"/>
              <a:gd name="connsiteX139" fmla="*/ 46713 w 12192000"/>
              <a:gd name="connsiteY139" fmla="*/ 3462986 h 3482342"/>
              <a:gd name="connsiteX140" fmla="*/ 2765 w 12192000"/>
              <a:gd name="connsiteY140" fmla="*/ 3480770 h 3482342"/>
              <a:gd name="connsiteX141" fmla="*/ 0 w 12192000"/>
              <a:gd name="connsiteY141" fmla="*/ 3482342 h 3482342"/>
              <a:gd name="connsiteX142" fmla="*/ 0 w 12192000"/>
              <a:gd name="connsiteY142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40158 w 12192000"/>
              <a:gd name="connsiteY5" fmla="*/ 651378 h 3482342"/>
              <a:gd name="connsiteX6" fmla="*/ 11923051 w 12192000"/>
              <a:gd name="connsiteY6" fmla="*/ 656045 h 3482342"/>
              <a:gd name="connsiteX7" fmla="*/ 11832939 w 12192000"/>
              <a:gd name="connsiteY7" fmla="*/ 674181 h 3482342"/>
              <a:gd name="connsiteX8" fmla="*/ 11767770 w 12192000"/>
              <a:gd name="connsiteY8" fmla="*/ 683807 h 3482342"/>
              <a:gd name="connsiteX9" fmla="*/ 11728279 w 12192000"/>
              <a:gd name="connsiteY9" fmla="*/ 700816 h 3482342"/>
              <a:gd name="connsiteX10" fmla="*/ 11722533 w 12192000"/>
              <a:gd name="connsiteY10" fmla="*/ 703421 h 3482342"/>
              <a:gd name="connsiteX11" fmla="*/ 11720002 w 12192000"/>
              <a:gd name="connsiteY11" fmla="*/ 710566 h 3482342"/>
              <a:gd name="connsiteX12" fmla="*/ 11707351 w 12192000"/>
              <a:gd name="connsiteY12" fmla="*/ 710310 h 3482342"/>
              <a:gd name="connsiteX13" fmla="*/ 11700369 w 12192000"/>
              <a:gd name="connsiteY13" fmla="*/ 713480 h 3482342"/>
              <a:gd name="connsiteX14" fmla="*/ 11691126 w 12192000"/>
              <a:gd name="connsiteY14" fmla="*/ 726131 h 3482342"/>
              <a:gd name="connsiteX15" fmla="*/ 11657717 w 12192000"/>
              <a:gd name="connsiteY15" fmla="*/ 746701 h 3482342"/>
              <a:gd name="connsiteX16" fmla="*/ 11656818 w 12192000"/>
              <a:gd name="connsiteY16" fmla="*/ 769062 h 3482342"/>
              <a:gd name="connsiteX17" fmla="*/ 11601229 w 12192000"/>
              <a:gd name="connsiteY17" fmla="*/ 785537 h 3482342"/>
              <a:gd name="connsiteX18" fmla="*/ 11501920 w 12192000"/>
              <a:gd name="connsiteY18" fmla="*/ 813109 h 3482342"/>
              <a:gd name="connsiteX19" fmla="*/ 11405286 w 12192000"/>
              <a:gd name="connsiteY19" fmla="*/ 849086 h 3482342"/>
              <a:gd name="connsiteX20" fmla="*/ 11338523 w 12192000"/>
              <a:gd name="connsiteY20" fmla="*/ 852810 h 3482342"/>
              <a:gd name="connsiteX21" fmla="*/ 11334676 w 12192000"/>
              <a:gd name="connsiteY21" fmla="*/ 859677 h 3482342"/>
              <a:gd name="connsiteX22" fmla="*/ 11217448 w 12192000"/>
              <a:gd name="connsiteY22" fmla="*/ 980136 h 3482342"/>
              <a:gd name="connsiteX23" fmla="*/ 11196987 w 12192000"/>
              <a:gd name="connsiteY23" fmla="*/ 1000897 h 3482342"/>
              <a:gd name="connsiteX24" fmla="*/ 11193568 w 12192000"/>
              <a:gd name="connsiteY24" fmla="*/ 1039464 h 3482342"/>
              <a:gd name="connsiteX25" fmla="*/ 11175804 w 12192000"/>
              <a:gd name="connsiteY25" fmla="*/ 1067977 h 3482342"/>
              <a:gd name="connsiteX26" fmla="*/ 11133438 w 12192000"/>
              <a:gd name="connsiteY26" fmla="*/ 1106812 h 3482342"/>
              <a:gd name="connsiteX27" fmla="*/ 11120819 w 12192000"/>
              <a:gd name="connsiteY27" fmla="*/ 1126133 h 3482342"/>
              <a:gd name="connsiteX28" fmla="*/ 11071654 w 12192000"/>
              <a:gd name="connsiteY28" fmla="*/ 1177422 h 3482342"/>
              <a:gd name="connsiteX29" fmla="*/ 11028687 w 12192000"/>
              <a:gd name="connsiteY29" fmla="*/ 1199018 h 3482342"/>
              <a:gd name="connsiteX30" fmla="*/ 10974565 w 12192000"/>
              <a:gd name="connsiteY30" fmla="*/ 1226849 h 3482342"/>
              <a:gd name="connsiteX31" fmla="*/ 10960443 w 12192000"/>
              <a:gd name="connsiteY31" fmla="*/ 1244502 h 3482342"/>
              <a:gd name="connsiteX32" fmla="*/ 10879242 w 12192000"/>
              <a:gd name="connsiteY32" fmla="*/ 1269215 h 3482342"/>
              <a:gd name="connsiteX33" fmla="*/ 10850998 w 12192000"/>
              <a:gd name="connsiteY33" fmla="*/ 1269215 h 3482342"/>
              <a:gd name="connsiteX34" fmla="*/ 10815658 w 12192000"/>
              <a:gd name="connsiteY34" fmla="*/ 1287849 h 3482342"/>
              <a:gd name="connsiteX35" fmla="*/ 10723900 w 12192000"/>
              <a:gd name="connsiteY35" fmla="*/ 1318642 h 3482342"/>
              <a:gd name="connsiteX36" fmla="*/ 10699186 w 12192000"/>
              <a:gd name="connsiteY36" fmla="*/ 1322173 h 3482342"/>
              <a:gd name="connsiteX37" fmla="*/ 10676375 w 12192000"/>
              <a:gd name="connsiteY37" fmla="*/ 1342640 h 3482342"/>
              <a:gd name="connsiteX38" fmla="*/ 10636304 w 12192000"/>
              <a:gd name="connsiteY38" fmla="*/ 1342641 h 3482342"/>
              <a:gd name="connsiteX39" fmla="*/ 10603863 w 12192000"/>
              <a:gd name="connsiteY39" fmla="*/ 1346886 h 3482342"/>
              <a:gd name="connsiteX40" fmla="*/ 10573203 w 12192000"/>
              <a:gd name="connsiteY40" fmla="*/ 1351996 h 3482342"/>
              <a:gd name="connsiteX41" fmla="*/ 10547375 w 12192000"/>
              <a:gd name="connsiteY41" fmla="*/ 1375130 h 3482342"/>
              <a:gd name="connsiteX42" fmla="*/ 10513263 w 12192000"/>
              <a:gd name="connsiteY42" fmla="*/ 1371939 h 3482342"/>
              <a:gd name="connsiteX43" fmla="*/ 10487356 w 12192000"/>
              <a:gd name="connsiteY43" fmla="*/ 1385722 h 3482342"/>
              <a:gd name="connsiteX44" fmla="*/ 10464012 w 12192000"/>
              <a:gd name="connsiteY44" fmla="*/ 1391778 h 3482342"/>
              <a:gd name="connsiteX45" fmla="*/ 10439694 w 12192000"/>
              <a:gd name="connsiteY45" fmla="*/ 1406905 h 3482342"/>
              <a:gd name="connsiteX46" fmla="*/ 10405409 w 12192000"/>
              <a:gd name="connsiteY46" fmla="*/ 1422789 h 3482342"/>
              <a:gd name="connsiteX47" fmla="*/ 10370530 w 12192000"/>
              <a:gd name="connsiteY47" fmla="*/ 1441596 h 3482342"/>
              <a:gd name="connsiteX48" fmla="*/ 10300239 w 12192000"/>
              <a:gd name="connsiteY48" fmla="*/ 1456332 h 3482342"/>
              <a:gd name="connsiteX49" fmla="*/ 10264922 w 12192000"/>
              <a:gd name="connsiteY49" fmla="*/ 1472107 h 3482342"/>
              <a:gd name="connsiteX50" fmla="*/ 10229629 w 12192000"/>
              <a:gd name="connsiteY50" fmla="*/ 1470454 h 3482342"/>
              <a:gd name="connsiteX51" fmla="*/ 10201385 w 12192000"/>
              <a:gd name="connsiteY51" fmla="*/ 1477515 h 3482342"/>
              <a:gd name="connsiteX52" fmla="*/ 10151958 w 12192000"/>
              <a:gd name="connsiteY52" fmla="*/ 1477515 h 3482342"/>
              <a:gd name="connsiteX53" fmla="*/ 10120184 w 12192000"/>
              <a:gd name="connsiteY53" fmla="*/ 1466924 h 3482342"/>
              <a:gd name="connsiteX54" fmla="*/ 10081348 w 12192000"/>
              <a:gd name="connsiteY54" fmla="*/ 1481046 h 3482342"/>
              <a:gd name="connsiteX55" fmla="*/ 10058690 w 12192000"/>
              <a:gd name="connsiteY55" fmla="*/ 1474888 h 3482342"/>
              <a:gd name="connsiteX56" fmla="*/ 10004424 w 12192000"/>
              <a:gd name="connsiteY56" fmla="*/ 1489801 h 3482342"/>
              <a:gd name="connsiteX57" fmla="*/ 9999951 w 12192000"/>
              <a:gd name="connsiteY57" fmla="*/ 1499127 h 3482342"/>
              <a:gd name="connsiteX58" fmla="*/ 9845462 w 12192000"/>
              <a:gd name="connsiteY58" fmla="*/ 1548192 h 3482342"/>
              <a:gd name="connsiteX59" fmla="*/ 9736156 w 12192000"/>
              <a:gd name="connsiteY59" fmla="*/ 1581928 h 3482342"/>
              <a:gd name="connsiteX60" fmla="*/ 9693355 w 12192000"/>
              <a:gd name="connsiteY60" fmla="*/ 1602632 h 3482342"/>
              <a:gd name="connsiteX61" fmla="*/ 9664242 w 12192000"/>
              <a:gd name="connsiteY61" fmla="*/ 1622075 h 3482342"/>
              <a:gd name="connsiteX62" fmla="*/ 9579195 w 12192000"/>
              <a:gd name="connsiteY62" fmla="*/ 1648017 h 3482342"/>
              <a:gd name="connsiteX63" fmla="*/ 9433652 w 12192000"/>
              <a:gd name="connsiteY63" fmla="*/ 1681174 h 3482342"/>
              <a:gd name="connsiteX64" fmla="*/ 9403775 w 12192000"/>
              <a:gd name="connsiteY64" fmla="*/ 1690403 h 3482342"/>
              <a:gd name="connsiteX65" fmla="*/ 9382503 w 12192000"/>
              <a:gd name="connsiteY65" fmla="*/ 1706957 h 3482342"/>
              <a:gd name="connsiteX66" fmla="*/ 9381410 w 12192000"/>
              <a:gd name="connsiteY66" fmla="*/ 1718312 h 3482342"/>
              <a:gd name="connsiteX67" fmla="*/ 9365685 w 12192000"/>
              <a:gd name="connsiteY67" fmla="*/ 1724772 h 3482342"/>
              <a:gd name="connsiteX68" fmla="*/ 9278020 w 12192000"/>
              <a:gd name="connsiteY68" fmla="*/ 1741161 h 3482342"/>
              <a:gd name="connsiteX69" fmla="*/ 9217145 w 12192000"/>
              <a:gd name="connsiteY69" fmla="*/ 1771195 h 3482342"/>
              <a:gd name="connsiteX70" fmla="*/ 8955875 w 12192000"/>
              <a:gd name="connsiteY70" fmla="*/ 1796806 h 3482342"/>
              <a:gd name="connsiteX71" fmla="*/ 8648415 w 12192000"/>
              <a:gd name="connsiteY71" fmla="*/ 1878623 h 3482342"/>
              <a:gd name="connsiteX72" fmla="*/ 8538519 w 12192000"/>
              <a:gd name="connsiteY72" fmla="*/ 1894114 h 3482342"/>
              <a:gd name="connsiteX73" fmla="*/ 8506541 w 12192000"/>
              <a:gd name="connsiteY73" fmla="*/ 1905955 h 3482342"/>
              <a:gd name="connsiteX74" fmla="*/ 8236214 w 12192000"/>
              <a:gd name="connsiteY74" fmla="*/ 1909725 h 3482342"/>
              <a:gd name="connsiteX75" fmla="*/ 8132104 w 12192000"/>
              <a:gd name="connsiteY75" fmla="*/ 1895727 h 3482342"/>
              <a:gd name="connsiteX76" fmla="*/ 7918078 w 12192000"/>
              <a:gd name="connsiteY76" fmla="*/ 1862668 h 3482342"/>
              <a:gd name="connsiteX77" fmla="*/ 7817899 w 12192000"/>
              <a:gd name="connsiteY77" fmla="*/ 1862176 h 3482342"/>
              <a:gd name="connsiteX78" fmla="*/ 7768994 w 12192000"/>
              <a:gd name="connsiteY78" fmla="*/ 1855721 h 3482342"/>
              <a:gd name="connsiteX79" fmla="*/ 7618027 w 12192000"/>
              <a:gd name="connsiteY79" fmla="*/ 1830959 h 3482342"/>
              <a:gd name="connsiteX80" fmla="*/ 7449425 w 12192000"/>
              <a:gd name="connsiteY80" fmla="*/ 1810910 h 3482342"/>
              <a:gd name="connsiteX81" fmla="*/ 7342915 w 12192000"/>
              <a:gd name="connsiteY81" fmla="*/ 1819827 h 3482342"/>
              <a:gd name="connsiteX82" fmla="*/ 7255191 w 12192000"/>
              <a:gd name="connsiteY82" fmla="*/ 1834354 h 3482342"/>
              <a:gd name="connsiteX83" fmla="*/ 7131205 w 12192000"/>
              <a:gd name="connsiteY83" fmla="*/ 1845557 h 3482342"/>
              <a:gd name="connsiteX84" fmla="*/ 6941837 w 12192000"/>
              <a:gd name="connsiteY84" fmla="*/ 1840640 h 3482342"/>
              <a:gd name="connsiteX85" fmla="*/ 6837145 w 12192000"/>
              <a:gd name="connsiteY85" fmla="*/ 1870724 h 3482342"/>
              <a:gd name="connsiteX86" fmla="*/ 6753991 w 12192000"/>
              <a:gd name="connsiteY86" fmla="*/ 1860969 h 3482342"/>
              <a:gd name="connsiteX87" fmla="*/ 6727754 w 12192000"/>
              <a:gd name="connsiteY87" fmla="*/ 1882372 h 3482342"/>
              <a:gd name="connsiteX88" fmla="*/ 6723371 w 12192000"/>
              <a:gd name="connsiteY88" fmla="*/ 1886494 h 3482342"/>
              <a:gd name="connsiteX89" fmla="*/ 6702779 w 12192000"/>
              <a:gd name="connsiteY89" fmla="*/ 1893601 h 3482342"/>
              <a:gd name="connsiteX90" fmla="*/ 6686657 w 12192000"/>
              <a:gd name="connsiteY90" fmla="*/ 1907344 h 3482342"/>
              <a:gd name="connsiteX91" fmla="*/ 6651330 w 12192000"/>
              <a:gd name="connsiteY91" fmla="*/ 1922921 h 3482342"/>
              <a:gd name="connsiteX92" fmla="*/ 6622958 w 12192000"/>
              <a:gd name="connsiteY92" fmla="*/ 1936255 h 3482342"/>
              <a:gd name="connsiteX93" fmla="*/ 6522602 w 12192000"/>
              <a:gd name="connsiteY93" fmla="*/ 1954133 h 3482342"/>
              <a:gd name="connsiteX94" fmla="*/ 6444344 w 12192000"/>
              <a:gd name="connsiteY94" fmla="*/ 1969663 h 3482342"/>
              <a:gd name="connsiteX95" fmla="*/ 6409626 w 12192000"/>
              <a:gd name="connsiteY95" fmla="*/ 1978846 h 3482342"/>
              <a:gd name="connsiteX96" fmla="*/ 6333446 w 12192000"/>
              <a:gd name="connsiteY96" fmla="*/ 1997163 h 3482342"/>
              <a:gd name="connsiteX97" fmla="*/ 6294933 w 12192000"/>
              <a:gd name="connsiteY97" fmla="*/ 2019412 h 3482342"/>
              <a:gd name="connsiteX98" fmla="*/ 6238719 w 12192000"/>
              <a:gd name="connsiteY98" fmla="*/ 2042547 h 3482342"/>
              <a:gd name="connsiteX99" fmla="*/ 6187205 w 12192000"/>
              <a:gd name="connsiteY99" fmla="*/ 2060048 h 3482342"/>
              <a:gd name="connsiteX100" fmla="*/ 6138780 w 12192000"/>
              <a:gd name="connsiteY100" fmla="*/ 2081918 h 3482342"/>
              <a:gd name="connsiteX101" fmla="*/ 6120125 w 12192000"/>
              <a:gd name="connsiteY101" fmla="*/ 2109475 h 3482342"/>
              <a:gd name="connsiteX102" fmla="*/ 6056576 w 12192000"/>
              <a:gd name="connsiteY102" fmla="*/ 2120066 h 3482342"/>
              <a:gd name="connsiteX103" fmla="*/ 5993794 w 12192000"/>
              <a:gd name="connsiteY103" fmla="*/ 2122569 h 3482342"/>
              <a:gd name="connsiteX104" fmla="*/ 5943601 w 12192000"/>
              <a:gd name="connsiteY104" fmla="*/ 2137719 h 3482342"/>
              <a:gd name="connsiteX105" fmla="*/ 5898141 w 12192000"/>
              <a:gd name="connsiteY105" fmla="*/ 2144806 h 3482342"/>
              <a:gd name="connsiteX106" fmla="*/ 5855337 w 12192000"/>
              <a:gd name="connsiteY106" fmla="*/ 2137719 h 3482342"/>
              <a:gd name="connsiteX107" fmla="*/ 5817682 w 12192000"/>
              <a:gd name="connsiteY107" fmla="*/ 2157358 h 3482342"/>
              <a:gd name="connsiteX108" fmla="*/ 5735300 w 12192000"/>
              <a:gd name="connsiteY108" fmla="*/ 2158902 h 3482342"/>
              <a:gd name="connsiteX109" fmla="*/ 5591469 w 12192000"/>
              <a:gd name="connsiteY109" fmla="*/ 2178389 h 3482342"/>
              <a:gd name="connsiteX110" fmla="*/ 5505818 w 12192000"/>
              <a:gd name="connsiteY110" fmla="*/ 2194207 h 3482342"/>
              <a:gd name="connsiteX111" fmla="*/ 5477574 w 12192000"/>
              <a:gd name="connsiteY111" fmla="*/ 2190677 h 3482342"/>
              <a:gd name="connsiteX112" fmla="*/ 5414282 w 12192000"/>
              <a:gd name="connsiteY112" fmla="*/ 2183070 h 3482342"/>
              <a:gd name="connsiteX113" fmla="*/ 5368369 w 12192000"/>
              <a:gd name="connsiteY113" fmla="*/ 2204272 h 3482342"/>
              <a:gd name="connsiteX114" fmla="*/ 5336354 w 12192000"/>
              <a:gd name="connsiteY114" fmla="*/ 2218920 h 3482342"/>
              <a:gd name="connsiteX115" fmla="*/ 5291263 w 12192000"/>
              <a:gd name="connsiteY115" fmla="*/ 2239182 h 3482342"/>
              <a:gd name="connsiteX116" fmla="*/ 5255152 w 12192000"/>
              <a:gd name="connsiteY116" fmla="*/ 2247164 h 3482342"/>
              <a:gd name="connsiteX117" fmla="*/ 5233796 w 12192000"/>
              <a:gd name="connsiteY117" fmla="*/ 2268260 h 3482342"/>
              <a:gd name="connsiteX118" fmla="*/ 5212786 w 12192000"/>
              <a:gd name="connsiteY118" fmla="*/ 2275408 h 3482342"/>
              <a:gd name="connsiteX119" fmla="*/ 5159401 w 12192000"/>
              <a:gd name="connsiteY119" fmla="*/ 2284343 h 3482342"/>
              <a:gd name="connsiteX120" fmla="*/ 5123830 w 12192000"/>
              <a:gd name="connsiteY120" fmla="*/ 2307070 h 3482342"/>
              <a:gd name="connsiteX121" fmla="*/ 5065426 w 12192000"/>
              <a:gd name="connsiteY121" fmla="*/ 2324076 h 3482342"/>
              <a:gd name="connsiteX122" fmla="*/ 4975908 w 12192000"/>
              <a:gd name="connsiteY122" fmla="*/ 2364128 h 3482342"/>
              <a:gd name="connsiteX123" fmla="*/ 4913723 w 12192000"/>
              <a:gd name="connsiteY123" fmla="*/ 2385265 h 3482342"/>
              <a:gd name="connsiteX124" fmla="*/ 4746485 w 12192000"/>
              <a:gd name="connsiteY124" fmla="*/ 2451769 h 3482342"/>
              <a:gd name="connsiteX125" fmla="*/ 4681588 w 12192000"/>
              <a:gd name="connsiteY125" fmla="*/ 2467494 h 3482342"/>
              <a:gd name="connsiteX126" fmla="*/ 1783655 w 12192000"/>
              <a:gd name="connsiteY126" fmla="*/ 3163860 h 3482342"/>
              <a:gd name="connsiteX127" fmla="*/ 1325955 w 12192000"/>
              <a:gd name="connsiteY127" fmla="*/ 3176692 h 3482342"/>
              <a:gd name="connsiteX128" fmla="*/ 1190384 w 12192000"/>
              <a:gd name="connsiteY128" fmla="*/ 3203504 h 3482342"/>
              <a:gd name="connsiteX129" fmla="*/ 1094537 w 12192000"/>
              <a:gd name="connsiteY129" fmla="*/ 3229469 h 3482342"/>
              <a:gd name="connsiteX130" fmla="*/ 1013254 w 12192000"/>
              <a:gd name="connsiteY130" fmla="*/ 3263949 h 3482342"/>
              <a:gd name="connsiteX131" fmla="*/ 815546 w 12192000"/>
              <a:gd name="connsiteY131" fmla="*/ 3334559 h 3482342"/>
              <a:gd name="connsiteX132" fmla="*/ 779276 w 12192000"/>
              <a:gd name="connsiteY132" fmla="*/ 3327290 h 3482342"/>
              <a:gd name="connsiteX133" fmla="*/ 600378 w 12192000"/>
              <a:gd name="connsiteY133" fmla="*/ 3335250 h 3482342"/>
              <a:gd name="connsiteX134" fmla="*/ 493457 w 12192000"/>
              <a:gd name="connsiteY134" fmla="*/ 3365044 h 3482342"/>
              <a:gd name="connsiteX135" fmla="*/ 416599 w 12192000"/>
              <a:gd name="connsiteY135" fmla="*/ 3387517 h 3482342"/>
              <a:gd name="connsiteX136" fmla="*/ 349402 w 12192000"/>
              <a:gd name="connsiteY136" fmla="*/ 3380897 h 3482342"/>
              <a:gd name="connsiteX137" fmla="*/ 225952 w 12192000"/>
              <a:gd name="connsiteY137" fmla="*/ 3426352 h 3482342"/>
              <a:gd name="connsiteX138" fmla="*/ 171000 w 12192000"/>
              <a:gd name="connsiteY138" fmla="*/ 3438892 h 3482342"/>
              <a:gd name="connsiteX139" fmla="*/ 88263 w 12192000"/>
              <a:gd name="connsiteY139" fmla="*/ 3479310 h 3482342"/>
              <a:gd name="connsiteX140" fmla="*/ 46713 w 12192000"/>
              <a:gd name="connsiteY140" fmla="*/ 3462986 h 3482342"/>
              <a:gd name="connsiteX141" fmla="*/ 2765 w 12192000"/>
              <a:gd name="connsiteY141" fmla="*/ 3480770 h 3482342"/>
              <a:gd name="connsiteX142" fmla="*/ 0 w 12192000"/>
              <a:gd name="connsiteY142" fmla="*/ 3482342 h 3482342"/>
              <a:gd name="connsiteX143" fmla="*/ 0 w 12192000"/>
              <a:gd name="connsiteY143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40158 w 12192000"/>
              <a:gd name="connsiteY5" fmla="*/ 651378 h 3482342"/>
              <a:gd name="connsiteX6" fmla="*/ 11923051 w 12192000"/>
              <a:gd name="connsiteY6" fmla="*/ 656045 h 3482342"/>
              <a:gd name="connsiteX7" fmla="*/ 11832939 w 12192000"/>
              <a:gd name="connsiteY7" fmla="*/ 674181 h 3482342"/>
              <a:gd name="connsiteX8" fmla="*/ 11767770 w 12192000"/>
              <a:gd name="connsiteY8" fmla="*/ 683807 h 3482342"/>
              <a:gd name="connsiteX9" fmla="*/ 11728279 w 12192000"/>
              <a:gd name="connsiteY9" fmla="*/ 700816 h 3482342"/>
              <a:gd name="connsiteX10" fmla="*/ 11722533 w 12192000"/>
              <a:gd name="connsiteY10" fmla="*/ 703421 h 3482342"/>
              <a:gd name="connsiteX11" fmla="*/ 11720002 w 12192000"/>
              <a:gd name="connsiteY11" fmla="*/ 710566 h 3482342"/>
              <a:gd name="connsiteX12" fmla="*/ 11707351 w 12192000"/>
              <a:gd name="connsiteY12" fmla="*/ 710310 h 3482342"/>
              <a:gd name="connsiteX13" fmla="*/ 11700369 w 12192000"/>
              <a:gd name="connsiteY13" fmla="*/ 713480 h 3482342"/>
              <a:gd name="connsiteX14" fmla="*/ 11691126 w 12192000"/>
              <a:gd name="connsiteY14" fmla="*/ 726131 h 3482342"/>
              <a:gd name="connsiteX15" fmla="*/ 11657717 w 12192000"/>
              <a:gd name="connsiteY15" fmla="*/ 746701 h 3482342"/>
              <a:gd name="connsiteX16" fmla="*/ 11656818 w 12192000"/>
              <a:gd name="connsiteY16" fmla="*/ 769062 h 3482342"/>
              <a:gd name="connsiteX17" fmla="*/ 11601229 w 12192000"/>
              <a:gd name="connsiteY17" fmla="*/ 785537 h 3482342"/>
              <a:gd name="connsiteX18" fmla="*/ 11501920 w 12192000"/>
              <a:gd name="connsiteY18" fmla="*/ 813109 h 3482342"/>
              <a:gd name="connsiteX19" fmla="*/ 11405286 w 12192000"/>
              <a:gd name="connsiteY19" fmla="*/ 849086 h 3482342"/>
              <a:gd name="connsiteX20" fmla="*/ 11338523 w 12192000"/>
              <a:gd name="connsiteY20" fmla="*/ 852810 h 3482342"/>
              <a:gd name="connsiteX21" fmla="*/ 11334676 w 12192000"/>
              <a:gd name="connsiteY21" fmla="*/ 859677 h 3482342"/>
              <a:gd name="connsiteX22" fmla="*/ 11217448 w 12192000"/>
              <a:gd name="connsiteY22" fmla="*/ 980136 h 3482342"/>
              <a:gd name="connsiteX23" fmla="*/ 11196987 w 12192000"/>
              <a:gd name="connsiteY23" fmla="*/ 1000897 h 3482342"/>
              <a:gd name="connsiteX24" fmla="*/ 11193568 w 12192000"/>
              <a:gd name="connsiteY24" fmla="*/ 1039464 h 3482342"/>
              <a:gd name="connsiteX25" fmla="*/ 11175804 w 12192000"/>
              <a:gd name="connsiteY25" fmla="*/ 1067977 h 3482342"/>
              <a:gd name="connsiteX26" fmla="*/ 11133438 w 12192000"/>
              <a:gd name="connsiteY26" fmla="*/ 1106812 h 3482342"/>
              <a:gd name="connsiteX27" fmla="*/ 11120819 w 12192000"/>
              <a:gd name="connsiteY27" fmla="*/ 1126133 h 3482342"/>
              <a:gd name="connsiteX28" fmla="*/ 11071654 w 12192000"/>
              <a:gd name="connsiteY28" fmla="*/ 1177422 h 3482342"/>
              <a:gd name="connsiteX29" fmla="*/ 11028687 w 12192000"/>
              <a:gd name="connsiteY29" fmla="*/ 1199018 h 3482342"/>
              <a:gd name="connsiteX30" fmla="*/ 10974565 w 12192000"/>
              <a:gd name="connsiteY30" fmla="*/ 1226849 h 3482342"/>
              <a:gd name="connsiteX31" fmla="*/ 10960443 w 12192000"/>
              <a:gd name="connsiteY31" fmla="*/ 1244502 h 3482342"/>
              <a:gd name="connsiteX32" fmla="*/ 10879242 w 12192000"/>
              <a:gd name="connsiteY32" fmla="*/ 1269215 h 3482342"/>
              <a:gd name="connsiteX33" fmla="*/ 10850998 w 12192000"/>
              <a:gd name="connsiteY33" fmla="*/ 1269215 h 3482342"/>
              <a:gd name="connsiteX34" fmla="*/ 10815658 w 12192000"/>
              <a:gd name="connsiteY34" fmla="*/ 1287849 h 3482342"/>
              <a:gd name="connsiteX35" fmla="*/ 10723900 w 12192000"/>
              <a:gd name="connsiteY35" fmla="*/ 1318642 h 3482342"/>
              <a:gd name="connsiteX36" fmla="*/ 10699186 w 12192000"/>
              <a:gd name="connsiteY36" fmla="*/ 1322173 h 3482342"/>
              <a:gd name="connsiteX37" fmla="*/ 10676375 w 12192000"/>
              <a:gd name="connsiteY37" fmla="*/ 1342640 h 3482342"/>
              <a:gd name="connsiteX38" fmla="*/ 10636304 w 12192000"/>
              <a:gd name="connsiteY38" fmla="*/ 1342641 h 3482342"/>
              <a:gd name="connsiteX39" fmla="*/ 10603863 w 12192000"/>
              <a:gd name="connsiteY39" fmla="*/ 1346886 h 3482342"/>
              <a:gd name="connsiteX40" fmla="*/ 10573203 w 12192000"/>
              <a:gd name="connsiteY40" fmla="*/ 1351996 h 3482342"/>
              <a:gd name="connsiteX41" fmla="*/ 10547375 w 12192000"/>
              <a:gd name="connsiteY41" fmla="*/ 1375130 h 3482342"/>
              <a:gd name="connsiteX42" fmla="*/ 10513263 w 12192000"/>
              <a:gd name="connsiteY42" fmla="*/ 1371939 h 3482342"/>
              <a:gd name="connsiteX43" fmla="*/ 10487356 w 12192000"/>
              <a:gd name="connsiteY43" fmla="*/ 1385722 h 3482342"/>
              <a:gd name="connsiteX44" fmla="*/ 10464012 w 12192000"/>
              <a:gd name="connsiteY44" fmla="*/ 1391778 h 3482342"/>
              <a:gd name="connsiteX45" fmla="*/ 10439694 w 12192000"/>
              <a:gd name="connsiteY45" fmla="*/ 1406905 h 3482342"/>
              <a:gd name="connsiteX46" fmla="*/ 10405409 w 12192000"/>
              <a:gd name="connsiteY46" fmla="*/ 1422789 h 3482342"/>
              <a:gd name="connsiteX47" fmla="*/ 10370530 w 12192000"/>
              <a:gd name="connsiteY47" fmla="*/ 1441596 h 3482342"/>
              <a:gd name="connsiteX48" fmla="*/ 10300239 w 12192000"/>
              <a:gd name="connsiteY48" fmla="*/ 1456332 h 3482342"/>
              <a:gd name="connsiteX49" fmla="*/ 10264922 w 12192000"/>
              <a:gd name="connsiteY49" fmla="*/ 1472107 h 3482342"/>
              <a:gd name="connsiteX50" fmla="*/ 10229629 w 12192000"/>
              <a:gd name="connsiteY50" fmla="*/ 1470454 h 3482342"/>
              <a:gd name="connsiteX51" fmla="*/ 10201385 w 12192000"/>
              <a:gd name="connsiteY51" fmla="*/ 1477515 h 3482342"/>
              <a:gd name="connsiteX52" fmla="*/ 10151958 w 12192000"/>
              <a:gd name="connsiteY52" fmla="*/ 1477515 h 3482342"/>
              <a:gd name="connsiteX53" fmla="*/ 10120184 w 12192000"/>
              <a:gd name="connsiteY53" fmla="*/ 1466924 h 3482342"/>
              <a:gd name="connsiteX54" fmla="*/ 10081348 w 12192000"/>
              <a:gd name="connsiteY54" fmla="*/ 1481046 h 3482342"/>
              <a:gd name="connsiteX55" fmla="*/ 10058690 w 12192000"/>
              <a:gd name="connsiteY55" fmla="*/ 1474888 h 3482342"/>
              <a:gd name="connsiteX56" fmla="*/ 10004424 w 12192000"/>
              <a:gd name="connsiteY56" fmla="*/ 1489801 h 3482342"/>
              <a:gd name="connsiteX57" fmla="*/ 9999951 w 12192000"/>
              <a:gd name="connsiteY57" fmla="*/ 1499127 h 3482342"/>
              <a:gd name="connsiteX58" fmla="*/ 9845462 w 12192000"/>
              <a:gd name="connsiteY58" fmla="*/ 1548192 h 3482342"/>
              <a:gd name="connsiteX59" fmla="*/ 9736156 w 12192000"/>
              <a:gd name="connsiteY59" fmla="*/ 1581928 h 3482342"/>
              <a:gd name="connsiteX60" fmla="*/ 9693355 w 12192000"/>
              <a:gd name="connsiteY60" fmla="*/ 1602632 h 3482342"/>
              <a:gd name="connsiteX61" fmla="*/ 9664242 w 12192000"/>
              <a:gd name="connsiteY61" fmla="*/ 1622075 h 3482342"/>
              <a:gd name="connsiteX62" fmla="*/ 9579195 w 12192000"/>
              <a:gd name="connsiteY62" fmla="*/ 1648017 h 3482342"/>
              <a:gd name="connsiteX63" fmla="*/ 9433652 w 12192000"/>
              <a:gd name="connsiteY63" fmla="*/ 1681174 h 3482342"/>
              <a:gd name="connsiteX64" fmla="*/ 9403775 w 12192000"/>
              <a:gd name="connsiteY64" fmla="*/ 1690403 h 3482342"/>
              <a:gd name="connsiteX65" fmla="*/ 9382503 w 12192000"/>
              <a:gd name="connsiteY65" fmla="*/ 1706957 h 3482342"/>
              <a:gd name="connsiteX66" fmla="*/ 9381410 w 12192000"/>
              <a:gd name="connsiteY66" fmla="*/ 1718312 h 3482342"/>
              <a:gd name="connsiteX67" fmla="*/ 9365685 w 12192000"/>
              <a:gd name="connsiteY67" fmla="*/ 1724772 h 3482342"/>
              <a:gd name="connsiteX68" fmla="*/ 9278020 w 12192000"/>
              <a:gd name="connsiteY68" fmla="*/ 1741161 h 3482342"/>
              <a:gd name="connsiteX69" fmla="*/ 9217145 w 12192000"/>
              <a:gd name="connsiteY69" fmla="*/ 1771195 h 3482342"/>
              <a:gd name="connsiteX70" fmla="*/ 8955875 w 12192000"/>
              <a:gd name="connsiteY70" fmla="*/ 1796806 h 3482342"/>
              <a:gd name="connsiteX71" fmla="*/ 8648415 w 12192000"/>
              <a:gd name="connsiteY71" fmla="*/ 1878623 h 3482342"/>
              <a:gd name="connsiteX72" fmla="*/ 8538519 w 12192000"/>
              <a:gd name="connsiteY72" fmla="*/ 1894114 h 3482342"/>
              <a:gd name="connsiteX73" fmla="*/ 8506541 w 12192000"/>
              <a:gd name="connsiteY73" fmla="*/ 1905955 h 3482342"/>
              <a:gd name="connsiteX74" fmla="*/ 8236214 w 12192000"/>
              <a:gd name="connsiteY74" fmla="*/ 1909725 h 3482342"/>
              <a:gd name="connsiteX75" fmla="*/ 8132104 w 12192000"/>
              <a:gd name="connsiteY75" fmla="*/ 1895727 h 3482342"/>
              <a:gd name="connsiteX76" fmla="*/ 7918078 w 12192000"/>
              <a:gd name="connsiteY76" fmla="*/ 1862668 h 3482342"/>
              <a:gd name="connsiteX77" fmla="*/ 7817899 w 12192000"/>
              <a:gd name="connsiteY77" fmla="*/ 1862176 h 3482342"/>
              <a:gd name="connsiteX78" fmla="*/ 7768994 w 12192000"/>
              <a:gd name="connsiteY78" fmla="*/ 1855721 h 3482342"/>
              <a:gd name="connsiteX79" fmla="*/ 7618027 w 12192000"/>
              <a:gd name="connsiteY79" fmla="*/ 1830959 h 3482342"/>
              <a:gd name="connsiteX80" fmla="*/ 7449425 w 12192000"/>
              <a:gd name="connsiteY80" fmla="*/ 1810910 h 3482342"/>
              <a:gd name="connsiteX81" fmla="*/ 7342915 w 12192000"/>
              <a:gd name="connsiteY81" fmla="*/ 1819827 h 3482342"/>
              <a:gd name="connsiteX82" fmla="*/ 7255191 w 12192000"/>
              <a:gd name="connsiteY82" fmla="*/ 1834354 h 3482342"/>
              <a:gd name="connsiteX83" fmla="*/ 7131205 w 12192000"/>
              <a:gd name="connsiteY83" fmla="*/ 1845557 h 3482342"/>
              <a:gd name="connsiteX84" fmla="*/ 6941837 w 12192000"/>
              <a:gd name="connsiteY84" fmla="*/ 1840640 h 3482342"/>
              <a:gd name="connsiteX85" fmla="*/ 6837145 w 12192000"/>
              <a:gd name="connsiteY85" fmla="*/ 1870724 h 3482342"/>
              <a:gd name="connsiteX86" fmla="*/ 6753991 w 12192000"/>
              <a:gd name="connsiteY86" fmla="*/ 1860969 h 3482342"/>
              <a:gd name="connsiteX87" fmla="*/ 6727754 w 12192000"/>
              <a:gd name="connsiteY87" fmla="*/ 1882372 h 3482342"/>
              <a:gd name="connsiteX88" fmla="*/ 6723371 w 12192000"/>
              <a:gd name="connsiteY88" fmla="*/ 1886494 h 3482342"/>
              <a:gd name="connsiteX89" fmla="*/ 6702779 w 12192000"/>
              <a:gd name="connsiteY89" fmla="*/ 1893601 h 3482342"/>
              <a:gd name="connsiteX90" fmla="*/ 6686657 w 12192000"/>
              <a:gd name="connsiteY90" fmla="*/ 1907344 h 3482342"/>
              <a:gd name="connsiteX91" fmla="*/ 6651330 w 12192000"/>
              <a:gd name="connsiteY91" fmla="*/ 1922921 h 3482342"/>
              <a:gd name="connsiteX92" fmla="*/ 6622958 w 12192000"/>
              <a:gd name="connsiteY92" fmla="*/ 1936255 h 3482342"/>
              <a:gd name="connsiteX93" fmla="*/ 6522602 w 12192000"/>
              <a:gd name="connsiteY93" fmla="*/ 1954133 h 3482342"/>
              <a:gd name="connsiteX94" fmla="*/ 6444344 w 12192000"/>
              <a:gd name="connsiteY94" fmla="*/ 1969663 h 3482342"/>
              <a:gd name="connsiteX95" fmla="*/ 6409626 w 12192000"/>
              <a:gd name="connsiteY95" fmla="*/ 1978846 h 3482342"/>
              <a:gd name="connsiteX96" fmla="*/ 6333446 w 12192000"/>
              <a:gd name="connsiteY96" fmla="*/ 1997163 h 3482342"/>
              <a:gd name="connsiteX97" fmla="*/ 6294933 w 12192000"/>
              <a:gd name="connsiteY97" fmla="*/ 2019412 h 3482342"/>
              <a:gd name="connsiteX98" fmla="*/ 6238719 w 12192000"/>
              <a:gd name="connsiteY98" fmla="*/ 2042547 h 3482342"/>
              <a:gd name="connsiteX99" fmla="*/ 6187205 w 12192000"/>
              <a:gd name="connsiteY99" fmla="*/ 2060048 h 3482342"/>
              <a:gd name="connsiteX100" fmla="*/ 6138780 w 12192000"/>
              <a:gd name="connsiteY100" fmla="*/ 2081918 h 3482342"/>
              <a:gd name="connsiteX101" fmla="*/ 6120125 w 12192000"/>
              <a:gd name="connsiteY101" fmla="*/ 2109475 h 3482342"/>
              <a:gd name="connsiteX102" fmla="*/ 6056576 w 12192000"/>
              <a:gd name="connsiteY102" fmla="*/ 2120066 h 3482342"/>
              <a:gd name="connsiteX103" fmla="*/ 5993794 w 12192000"/>
              <a:gd name="connsiteY103" fmla="*/ 2122569 h 3482342"/>
              <a:gd name="connsiteX104" fmla="*/ 5943601 w 12192000"/>
              <a:gd name="connsiteY104" fmla="*/ 2137719 h 3482342"/>
              <a:gd name="connsiteX105" fmla="*/ 5898141 w 12192000"/>
              <a:gd name="connsiteY105" fmla="*/ 2144806 h 3482342"/>
              <a:gd name="connsiteX106" fmla="*/ 5855337 w 12192000"/>
              <a:gd name="connsiteY106" fmla="*/ 2137719 h 3482342"/>
              <a:gd name="connsiteX107" fmla="*/ 5817682 w 12192000"/>
              <a:gd name="connsiteY107" fmla="*/ 2157358 h 3482342"/>
              <a:gd name="connsiteX108" fmla="*/ 5735300 w 12192000"/>
              <a:gd name="connsiteY108" fmla="*/ 2158902 h 3482342"/>
              <a:gd name="connsiteX109" fmla="*/ 5591469 w 12192000"/>
              <a:gd name="connsiteY109" fmla="*/ 2178389 h 3482342"/>
              <a:gd name="connsiteX110" fmla="*/ 5505818 w 12192000"/>
              <a:gd name="connsiteY110" fmla="*/ 2194207 h 3482342"/>
              <a:gd name="connsiteX111" fmla="*/ 5477574 w 12192000"/>
              <a:gd name="connsiteY111" fmla="*/ 2190677 h 3482342"/>
              <a:gd name="connsiteX112" fmla="*/ 5414282 w 12192000"/>
              <a:gd name="connsiteY112" fmla="*/ 2183070 h 3482342"/>
              <a:gd name="connsiteX113" fmla="*/ 5368369 w 12192000"/>
              <a:gd name="connsiteY113" fmla="*/ 2204272 h 3482342"/>
              <a:gd name="connsiteX114" fmla="*/ 5336354 w 12192000"/>
              <a:gd name="connsiteY114" fmla="*/ 2218920 h 3482342"/>
              <a:gd name="connsiteX115" fmla="*/ 5291263 w 12192000"/>
              <a:gd name="connsiteY115" fmla="*/ 2239182 h 3482342"/>
              <a:gd name="connsiteX116" fmla="*/ 5255152 w 12192000"/>
              <a:gd name="connsiteY116" fmla="*/ 2247164 h 3482342"/>
              <a:gd name="connsiteX117" fmla="*/ 5233796 w 12192000"/>
              <a:gd name="connsiteY117" fmla="*/ 2268260 h 3482342"/>
              <a:gd name="connsiteX118" fmla="*/ 5212786 w 12192000"/>
              <a:gd name="connsiteY118" fmla="*/ 2275408 h 3482342"/>
              <a:gd name="connsiteX119" fmla="*/ 5159401 w 12192000"/>
              <a:gd name="connsiteY119" fmla="*/ 2284343 h 3482342"/>
              <a:gd name="connsiteX120" fmla="*/ 5123830 w 12192000"/>
              <a:gd name="connsiteY120" fmla="*/ 2307070 h 3482342"/>
              <a:gd name="connsiteX121" fmla="*/ 5065426 w 12192000"/>
              <a:gd name="connsiteY121" fmla="*/ 2324076 h 3482342"/>
              <a:gd name="connsiteX122" fmla="*/ 4975908 w 12192000"/>
              <a:gd name="connsiteY122" fmla="*/ 2364128 h 3482342"/>
              <a:gd name="connsiteX123" fmla="*/ 4913723 w 12192000"/>
              <a:gd name="connsiteY123" fmla="*/ 2385265 h 3482342"/>
              <a:gd name="connsiteX124" fmla="*/ 4746485 w 12192000"/>
              <a:gd name="connsiteY124" fmla="*/ 2451769 h 3482342"/>
              <a:gd name="connsiteX125" fmla="*/ 4681588 w 12192000"/>
              <a:gd name="connsiteY125" fmla="*/ 2467494 h 3482342"/>
              <a:gd name="connsiteX126" fmla="*/ 1783655 w 12192000"/>
              <a:gd name="connsiteY126" fmla="*/ 3163860 h 3482342"/>
              <a:gd name="connsiteX127" fmla="*/ 1325955 w 12192000"/>
              <a:gd name="connsiteY127" fmla="*/ 3176692 h 3482342"/>
              <a:gd name="connsiteX128" fmla="*/ 1190384 w 12192000"/>
              <a:gd name="connsiteY128" fmla="*/ 3203504 h 3482342"/>
              <a:gd name="connsiteX129" fmla="*/ 1094537 w 12192000"/>
              <a:gd name="connsiteY129" fmla="*/ 3229469 h 3482342"/>
              <a:gd name="connsiteX130" fmla="*/ 1013254 w 12192000"/>
              <a:gd name="connsiteY130" fmla="*/ 3263949 h 3482342"/>
              <a:gd name="connsiteX131" fmla="*/ 815546 w 12192000"/>
              <a:gd name="connsiteY131" fmla="*/ 3334559 h 3482342"/>
              <a:gd name="connsiteX132" fmla="*/ 779276 w 12192000"/>
              <a:gd name="connsiteY132" fmla="*/ 3327290 h 3482342"/>
              <a:gd name="connsiteX133" fmla="*/ 600378 w 12192000"/>
              <a:gd name="connsiteY133" fmla="*/ 3335250 h 3482342"/>
              <a:gd name="connsiteX134" fmla="*/ 493457 w 12192000"/>
              <a:gd name="connsiteY134" fmla="*/ 3365044 h 3482342"/>
              <a:gd name="connsiteX135" fmla="*/ 416599 w 12192000"/>
              <a:gd name="connsiteY135" fmla="*/ 3387517 h 3482342"/>
              <a:gd name="connsiteX136" fmla="*/ 349402 w 12192000"/>
              <a:gd name="connsiteY136" fmla="*/ 3380897 h 3482342"/>
              <a:gd name="connsiteX137" fmla="*/ 225952 w 12192000"/>
              <a:gd name="connsiteY137" fmla="*/ 3426352 h 3482342"/>
              <a:gd name="connsiteX138" fmla="*/ 171000 w 12192000"/>
              <a:gd name="connsiteY138" fmla="*/ 3438892 h 3482342"/>
              <a:gd name="connsiteX139" fmla="*/ 88263 w 12192000"/>
              <a:gd name="connsiteY139" fmla="*/ 3479310 h 3482342"/>
              <a:gd name="connsiteX140" fmla="*/ 46713 w 12192000"/>
              <a:gd name="connsiteY140" fmla="*/ 3462986 h 3482342"/>
              <a:gd name="connsiteX141" fmla="*/ 2765 w 12192000"/>
              <a:gd name="connsiteY141" fmla="*/ 3480770 h 3482342"/>
              <a:gd name="connsiteX142" fmla="*/ 0 w 12192000"/>
              <a:gd name="connsiteY142" fmla="*/ 3482342 h 3482342"/>
              <a:gd name="connsiteX143" fmla="*/ 0 w 12192000"/>
              <a:gd name="connsiteY143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40158 w 12192000"/>
              <a:gd name="connsiteY5" fmla="*/ 651378 h 3482342"/>
              <a:gd name="connsiteX6" fmla="*/ 11923051 w 12192000"/>
              <a:gd name="connsiteY6" fmla="*/ 656045 h 3482342"/>
              <a:gd name="connsiteX7" fmla="*/ 11832939 w 12192000"/>
              <a:gd name="connsiteY7" fmla="*/ 674181 h 3482342"/>
              <a:gd name="connsiteX8" fmla="*/ 11767770 w 12192000"/>
              <a:gd name="connsiteY8" fmla="*/ 683807 h 3482342"/>
              <a:gd name="connsiteX9" fmla="*/ 11728279 w 12192000"/>
              <a:gd name="connsiteY9" fmla="*/ 700816 h 3482342"/>
              <a:gd name="connsiteX10" fmla="*/ 11722533 w 12192000"/>
              <a:gd name="connsiteY10" fmla="*/ 703421 h 3482342"/>
              <a:gd name="connsiteX11" fmla="*/ 11720002 w 12192000"/>
              <a:gd name="connsiteY11" fmla="*/ 710566 h 3482342"/>
              <a:gd name="connsiteX12" fmla="*/ 11707351 w 12192000"/>
              <a:gd name="connsiteY12" fmla="*/ 710310 h 3482342"/>
              <a:gd name="connsiteX13" fmla="*/ 11700369 w 12192000"/>
              <a:gd name="connsiteY13" fmla="*/ 713480 h 3482342"/>
              <a:gd name="connsiteX14" fmla="*/ 11691126 w 12192000"/>
              <a:gd name="connsiteY14" fmla="*/ 726131 h 3482342"/>
              <a:gd name="connsiteX15" fmla="*/ 11657717 w 12192000"/>
              <a:gd name="connsiteY15" fmla="*/ 746701 h 3482342"/>
              <a:gd name="connsiteX16" fmla="*/ 11656818 w 12192000"/>
              <a:gd name="connsiteY16" fmla="*/ 769062 h 3482342"/>
              <a:gd name="connsiteX17" fmla="*/ 11601229 w 12192000"/>
              <a:gd name="connsiteY17" fmla="*/ 785537 h 3482342"/>
              <a:gd name="connsiteX18" fmla="*/ 11501920 w 12192000"/>
              <a:gd name="connsiteY18" fmla="*/ 813109 h 3482342"/>
              <a:gd name="connsiteX19" fmla="*/ 11405286 w 12192000"/>
              <a:gd name="connsiteY19" fmla="*/ 849086 h 3482342"/>
              <a:gd name="connsiteX20" fmla="*/ 11338523 w 12192000"/>
              <a:gd name="connsiteY20" fmla="*/ 852810 h 3482342"/>
              <a:gd name="connsiteX21" fmla="*/ 11334676 w 12192000"/>
              <a:gd name="connsiteY21" fmla="*/ 859677 h 3482342"/>
              <a:gd name="connsiteX22" fmla="*/ 11217448 w 12192000"/>
              <a:gd name="connsiteY22" fmla="*/ 980136 h 3482342"/>
              <a:gd name="connsiteX23" fmla="*/ 11196987 w 12192000"/>
              <a:gd name="connsiteY23" fmla="*/ 1000897 h 3482342"/>
              <a:gd name="connsiteX24" fmla="*/ 11193568 w 12192000"/>
              <a:gd name="connsiteY24" fmla="*/ 1039464 h 3482342"/>
              <a:gd name="connsiteX25" fmla="*/ 11175804 w 12192000"/>
              <a:gd name="connsiteY25" fmla="*/ 1067977 h 3482342"/>
              <a:gd name="connsiteX26" fmla="*/ 11133438 w 12192000"/>
              <a:gd name="connsiteY26" fmla="*/ 1106812 h 3482342"/>
              <a:gd name="connsiteX27" fmla="*/ 11120819 w 12192000"/>
              <a:gd name="connsiteY27" fmla="*/ 1126133 h 3482342"/>
              <a:gd name="connsiteX28" fmla="*/ 11071654 w 12192000"/>
              <a:gd name="connsiteY28" fmla="*/ 1177422 h 3482342"/>
              <a:gd name="connsiteX29" fmla="*/ 11028687 w 12192000"/>
              <a:gd name="connsiteY29" fmla="*/ 1199018 h 3482342"/>
              <a:gd name="connsiteX30" fmla="*/ 10974565 w 12192000"/>
              <a:gd name="connsiteY30" fmla="*/ 1226849 h 3482342"/>
              <a:gd name="connsiteX31" fmla="*/ 10960443 w 12192000"/>
              <a:gd name="connsiteY31" fmla="*/ 1244502 h 3482342"/>
              <a:gd name="connsiteX32" fmla="*/ 10879242 w 12192000"/>
              <a:gd name="connsiteY32" fmla="*/ 1269215 h 3482342"/>
              <a:gd name="connsiteX33" fmla="*/ 10850998 w 12192000"/>
              <a:gd name="connsiteY33" fmla="*/ 1269215 h 3482342"/>
              <a:gd name="connsiteX34" fmla="*/ 10815658 w 12192000"/>
              <a:gd name="connsiteY34" fmla="*/ 1287849 h 3482342"/>
              <a:gd name="connsiteX35" fmla="*/ 10723900 w 12192000"/>
              <a:gd name="connsiteY35" fmla="*/ 1318642 h 3482342"/>
              <a:gd name="connsiteX36" fmla="*/ 10699186 w 12192000"/>
              <a:gd name="connsiteY36" fmla="*/ 1322173 h 3482342"/>
              <a:gd name="connsiteX37" fmla="*/ 10676375 w 12192000"/>
              <a:gd name="connsiteY37" fmla="*/ 1342640 h 3482342"/>
              <a:gd name="connsiteX38" fmla="*/ 10636304 w 12192000"/>
              <a:gd name="connsiteY38" fmla="*/ 1342641 h 3482342"/>
              <a:gd name="connsiteX39" fmla="*/ 10603863 w 12192000"/>
              <a:gd name="connsiteY39" fmla="*/ 1346886 h 3482342"/>
              <a:gd name="connsiteX40" fmla="*/ 10573203 w 12192000"/>
              <a:gd name="connsiteY40" fmla="*/ 1351996 h 3482342"/>
              <a:gd name="connsiteX41" fmla="*/ 10547375 w 12192000"/>
              <a:gd name="connsiteY41" fmla="*/ 1375130 h 3482342"/>
              <a:gd name="connsiteX42" fmla="*/ 10513263 w 12192000"/>
              <a:gd name="connsiteY42" fmla="*/ 1371939 h 3482342"/>
              <a:gd name="connsiteX43" fmla="*/ 10487356 w 12192000"/>
              <a:gd name="connsiteY43" fmla="*/ 1385722 h 3482342"/>
              <a:gd name="connsiteX44" fmla="*/ 10464012 w 12192000"/>
              <a:gd name="connsiteY44" fmla="*/ 1391778 h 3482342"/>
              <a:gd name="connsiteX45" fmla="*/ 10439694 w 12192000"/>
              <a:gd name="connsiteY45" fmla="*/ 1406905 h 3482342"/>
              <a:gd name="connsiteX46" fmla="*/ 10405409 w 12192000"/>
              <a:gd name="connsiteY46" fmla="*/ 1422789 h 3482342"/>
              <a:gd name="connsiteX47" fmla="*/ 10370530 w 12192000"/>
              <a:gd name="connsiteY47" fmla="*/ 1441596 h 3482342"/>
              <a:gd name="connsiteX48" fmla="*/ 10300239 w 12192000"/>
              <a:gd name="connsiteY48" fmla="*/ 1456332 h 3482342"/>
              <a:gd name="connsiteX49" fmla="*/ 10264922 w 12192000"/>
              <a:gd name="connsiteY49" fmla="*/ 1472107 h 3482342"/>
              <a:gd name="connsiteX50" fmla="*/ 10229629 w 12192000"/>
              <a:gd name="connsiteY50" fmla="*/ 1470454 h 3482342"/>
              <a:gd name="connsiteX51" fmla="*/ 10201385 w 12192000"/>
              <a:gd name="connsiteY51" fmla="*/ 1477515 h 3482342"/>
              <a:gd name="connsiteX52" fmla="*/ 10151958 w 12192000"/>
              <a:gd name="connsiteY52" fmla="*/ 1477515 h 3482342"/>
              <a:gd name="connsiteX53" fmla="*/ 10120184 w 12192000"/>
              <a:gd name="connsiteY53" fmla="*/ 1466924 h 3482342"/>
              <a:gd name="connsiteX54" fmla="*/ 10081348 w 12192000"/>
              <a:gd name="connsiteY54" fmla="*/ 1481046 h 3482342"/>
              <a:gd name="connsiteX55" fmla="*/ 10058690 w 12192000"/>
              <a:gd name="connsiteY55" fmla="*/ 1474888 h 3482342"/>
              <a:gd name="connsiteX56" fmla="*/ 10004424 w 12192000"/>
              <a:gd name="connsiteY56" fmla="*/ 1489801 h 3482342"/>
              <a:gd name="connsiteX57" fmla="*/ 9999951 w 12192000"/>
              <a:gd name="connsiteY57" fmla="*/ 1499127 h 3482342"/>
              <a:gd name="connsiteX58" fmla="*/ 9845462 w 12192000"/>
              <a:gd name="connsiteY58" fmla="*/ 1548192 h 3482342"/>
              <a:gd name="connsiteX59" fmla="*/ 9736156 w 12192000"/>
              <a:gd name="connsiteY59" fmla="*/ 1581928 h 3482342"/>
              <a:gd name="connsiteX60" fmla="*/ 9693355 w 12192000"/>
              <a:gd name="connsiteY60" fmla="*/ 1602632 h 3482342"/>
              <a:gd name="connsiteX61" fmla="*/ 9664242 w 12192000"/>
              <a:gd name="connsiteY61" fmla="*/ 1622075 h 3482342"/>
              <a:gd name="connsiteX62" fmla="*/ 9579195 w 12192000"/>
              <a:gd name="connsiteY62" fmla="*/ 1648017 h 3482342"/>
              <a:gd name="connsiteX63" fmla="*/ 9433652 w 12192000"/>
              <a:gd name="connsiteY63" fmla="*/ 1681174 h 3482342"/>
              <a:gd name="connsiteX64" fmla="*/ 9403775 w 12192000"/>
              <a:gd name="connsiteY64" fmla="*/ 1690403 h 3482342"/>
              <a:gd name="connsiteX65" fmla="*/ 9382503 w 12192000"/>
              <a:gd name="connsiteY65" fmla="*/ 1706957 h 3482342"/>
              <a:gd name="connsiteX66" fmla="*/ 9381410 w 12192000"/>
              <a:gd name="connsiteY66" fmla="*/ 1718312 h 3482342"/>
              <a:gd name="connsiteX67" fmla="*/ 9365685 w 12192000"/>
              <a:gd name="connsiteY67" fmla="*/ 1724772 h 3482342"/>
              <a:gd name="connsiteX68" fmla="*/ 9278020 w 12192000"/>
              <a:gd name="connsiteY68" fmla="*/ 1741161 h 3482342"/>
              <a:gd name="connsiteX69" fmla="*/ 9217145 w 12192000"/>
              <a:gd name="connsiteY69" fmla="*/ 1771195 h 3482342"/>
              <a:gd name="connsiteX70" fmla="*/ 8955875 w 12192000"/>
              <a:gd name="connsiteY70" fmla="*/ 1796806 h 3482342"/>
              <a:gd name="connsiteX71" fmla="*/ 8648415 w 12192000"/>
              <a:gd name="connsiteY71" fmla="*/ 1878623 h 3482342"/>
              <a:gd name="connsiteX72" fmla="*/ 8538519 w 12192000"/>
              <a:gd name="connsiteY72" fmla="*/ 1894114 h 3482342"/>
              <a:gd name="connsiteX73" fmla="*/ 8506541 w 12192000"/>
              <a:gd name="connsiteY73" fmla="*/ 1905955 h 3482342"/>
              <a:gd name="connsiteX74" fmla="*/ 8236214 w 12192000"/>
              <a:gd name="connsiteY74" fmla="*/ 1909725 h 3482342"/>
              <a:gd name="connsiteX75" fmla="*/ 8132104 w 12192000"/>
              <a:gd name="connsiteY75" fmla="*/ 1895727 h 3482342"/>
              <a:gd name="connsiteX76" fmla="*/ 7918078 w 12192000"/>
              <a:gd name="connsiteY76" fmla="*/ 1862668 h 3482342"/>
              <a:gd name="connsiteX77" fmla="*/ 7817899 w 12192000"/>
              <a:gd name="connsiteY77" fmla="*/ 1862176 h 3482342"/>
              <a:gd name="connsiteX78" fmla="*/ 7768994 w 12192000"/>
              <a:gd name="connsiteY78" fmla="*/ 1855721 h 3482342"/>
              <a:gd name="connsiteX79" fmla="*/ 7618027 w 12192000"/>
              <a:gd name="connsiteY79" fmla="*/ 1830959 h 3482342"/>
              <a:gd name="connsiteX80" fmla="*/ 7449425 w 12192000"/>
              <a:gd name="connsiteY80" fmla="*/ 1810910 h 3482342"/>
              <a:gd name="connsiteX81" fmla="*/ 7342915 w 12192000"/>
              <a:gd name="connsiteY81" fmla="*/ 1819827 h 3482342"/>
              <a:gd name="connsiteX82" fmla="*/ 7255191 w 12192000"/>
              <a:gd name="connsiteY82" fmla="*/ 1834354 h 3482342"/>
              <a:gd name="connsiteX83" fmla="*/ 7131205 w 12192000"/>
              <a:gd name="connsiteY83" fmla="*/ 1845557 h 3482342"/>
              <a:gd name="connsiteX84" fmla="*/ 6941837 w 12192000"/>
              <a:gd name="connsiteY84" fmla="*/ 1840640 h 3482342"/>
              <a:gd name="connsiteX85" fmla="*/ 6837145 w 12192000"/>
              <a:gd name="connsiteY85" fmla="*/ 1870724 h 3482342"/>
              <a:gd name="connsiteX86" fmla="*/ 6753991 w 12192000"/>
              <a:gd name="connsiteY86" fmla="*/ 1860969 h 3482342"/>
              <a:gd name="connsiteX87" fmla="*/ 6727754 w 12192000"/>
              <a:gd name="connsiteY87" fmla="*/ 1882372 h 3482342"/>
              <a:gd name="connsiteX88" fmla="*/ 6723371 w 12192000"/>
              <a:gd name="connsiteY88" fmla="*/ 1886494 h 3482342"/>
              <a:gd name="connsiteX89" fmla="*/ 6702779 w 12192000"/>
              <a:gd name="connsiteY89" fmla="*/ 1893601 h 3482342"/>
              <a:gd name="connsiteX90" fmla="*/ 6686657 w 12192000"/>
              <a:gd name="connsiteY90" fmla="*/ 1907344 h 3482342"/>
              <a:gd name="connsiteX91" fmla="*/ 6651330 w 12192000"/>
              <a:gd name="connsiteY91" fmla="*/ 1922921 h 3482342"/>
              <a:gd name="connsiteX92" fmla="*/ 6622958 w 12192000"/>
              <a:gd name="connsiteY92" fmla="*/ 1936255 h 3482342"/>
              <a:gd name="connsiteX93" fmla="*/ 6522602 w 12192000"/>
              <a:gd name="connsiteY93" fmla="*/ 1954133 h 3482342"/>
              <a:gd name="connsiteX94" fmla="*/ 6444344 w 12192000"/>
              <a:gd name="connsiteY94" fmla="*/ 1969663 h 3482342"/>
              <a:gd name="connsiteX95" fmla="*/ 6409626 w 12192000"/>
              <a:gd name="connsiteY95" fmla="*/ 1978846 h 3482342"/>
              <a:gd name="connsiteX96" fmla="*/ 6333446 w 12192000"/>
              <a:gd name="connsiteY96" fmla="*/ 1997163 h 3482342"/>
              <a:gd name="connsiteX97" fmla="*/ 6294933 w 12192000"/>
              <a:gd name="connsiteY97" fmla="*/ 2019412 h 3482342"/>
              <a:gd name="connsiteX98" fmla="*/ 6238719 w 12192000"/>
              <a:gd name="connsiteY98" fmla="*/ 2042547 h 3482342"/>
              <a:gd name="connsiteX99" fmla="*/ 6187205 w 12192000"/>
              <a:gd name="connsiteY99" fmla="*/ 2060048 h 3482342"/>
              <a:gd name="connsiteX100" fmla="*/ 6138780 w 12192000"/>
              <a:gd name="connsiteY100" fmla="*/ 2081918 h 3482342"/>
              <a:gd name="connsiteX101" fmla="*/ 6120125 w 12192000"/>
              <a:gd name="connsiteY101" fmla="*/ 2109475 h 3482342"/>
              <a:gd name="connsiteX102" fmla="*/ 6056576 w 12192000"/>
              <a:gd name="connsiteY102" fmla="*/ 2120066 h 3482342"/>
              <a:gd name="connsiteX103" fmla="*/ 5993794 w 12192000"/>
              <a:gd name="connsiteY103" fmla="*/ 2122569 h 3482342"/>
              <a:gd name="connsiteX104" fmla="*/ 5943601 w 12192000"/>
              <a:gd name="connsiteY104" fmla="*/ 2137719 h 3482342"/>
              <a:gd name="connsiteX105" fmla="*/ 5898141 w 12192000"/>
              <a:gd name="connsiteY105" fmla="*/ 2144806 h 3482342"/>
              <a:gd name="connsiteX106" fmla="*/ 5855337 w 12192000"/>
              <a:gd name="connsiteY106" fmla="*/ 2137719 h 3482342"/>
              <a:gd name="connsiteX107" fmla="*/ 5817682 w 12192000"/>
              <a:gd name="connsiteY107" fmla="*/ 2157358 h 3482342"/>
              <a:gd name="connsiteX108" fmla="*/ 5735300 w 12192000"/>
              <a:gd name="connsiteY108" fmla="*/ 2158902 h 3482342"/>
              <a:gd name="connsiteX109" fmla="*/ 5591469 w 12192000"/>
              <a:gd name="connsiteY109" fmla="*/ 2178389 h 3482342"/>
              <a:gd name="connsiteX110" fmla="*/ 5505818 w 12192000"/>
              <a:gd name="connsiteY110" fmla="*/ 2194207 h 3482342"/>
              <a:gd name="connsiteX111" fmla="*/ 5477574 w 12192000"/>
              <a:gd name="connsiteY111" fmla="*/ 2190677 h 3482342"/>
              <a:gd name="connsiteX112" fmla="*/ 5414282 w 12192000"/>
              <a:gd name="connsiteY112" fmla="*/ 2183070 h 3482342"/>
              <a:gd name="connsiteX113" fmla="*/ 5368369 w 12192000"/>
              <a:gd name="connsiteY113" fmla="*/ 2204272 h 3482342"/>
              <a:gd name="connsiteX114" fmla="*/ 5336354 w 12192000"/>
              <a:gd name="connsiteY114" fmla="*/ 2218920 h 3482342"/>
              <a:gd name="connsiteX115" fmla="*/ 5291263 w 12192000"/>
              <a:gd name="connsiteY115" fmla="*/ 2239182 h 3482342"/>
              <a:gd name="connsiteX116" fmla="*/ 5255152 w 12192000"/>
              <a:gd name="connsiteY116" fmla="*/ 2247164 h 3482342"/>
              <a:gd name="connsiteX117" fmla="*/ 5233796 w 12192000"/>
              <a:gd name="connsiteY117" fmla="*/ 2268260 h 3482342"/>
              <a:gd name="connsiteX118" fmla="*/ 5212786 w 12192000"/>
              <a:gd name="connsiteY118" fmla="*/ 2275408 h 3482342"/>
              <a:gd name="connsiteX119" fmla="*/ 5159401 w 12192000"/>
              <a:gd name="connsiteY119" fmla="*/ 2284343 h 3482342"/>
              <a:gd name="connsiteX120" fmla="*/ 5123830 w 12192000"/>
              <a:gd name="connsiteY120" fmla="*/ 2307070 h 3482342"/>
              <a:gd name="connsiteX121" fmla="*/ 5065426 w 12192000"/>
              <a:gd name="connsiteY121" fmla="*/ 2324076 h 3482342"/>
              <a:gd name="connsiteX122" fmla="*/ 4975908 w 12192000"/>
              <a:gd name="connsiteY122" fmla="*/ 2364128 h 3482342"/>
              <a:gd name="connsiteX123" fmla="*/ 4913723 w 12192000"/>
              <a:gd name="connsiteY123" fmla="*/ 2385265 h 3482342"/>
              <a:gd name="connsiteX124" fmla="*/ 4746485 w 12192000"/>
              <a:gd name="connsiteY124" fmla="*/ 2451769 h 3482342"/>
              <a:gd name="connsiteX125" fmla="*/ 4681588 w 12192000"/>
              <a:gd name="connsiteY125" fmla="*/ 2467494 h 3482342"/>
              <a:gd name="connsiteX126" fmla="*/ 1783655 w 12192000"/>
              <a:gd name="connsiteY126" fmla="*/ 3163860 h 3482342"/>
              <a:gd name="connsiteX127" fmla="*/ 1325955 w 12192000"/>
              <a:gd name="connsiteY127" fmla="*/ 3176692 h 3482342"/>
              <a:gd name="connsiteX128" fmla="*/ 1190384 w 12192000"/>
              <a:gd name="connsiteY128" fmla="*/ 3203504 h 3482342"/>
              <a:gd name="connsiteX129" fmla="*/ 1094537 w 12192000"/>
              <a:gd name="connsiteY129" fmla="*/ 3229469 h 3482342"/>
              <a:gd name="connsiteX130" fmla="*/ 1013254 w 12192000"/>
              <a:gd name="connsiteY130" fmla="*/ 3263949 h 3482342"/>
              <a:gd name="connsiteX131" fmla="*/ 815546 w 12192000"/>
              <a:gd name="connsiteY131" fmla="*/ 3334559 h 3482342"/>
              <a:gd name="connsiteX132" fmla="*/ 779276 w 12192000"/>
              <a:gd name="connsiteY132" fmla="*/ 3327290 h 3482342"/>
              <a:gd name="connsiteX133" fmla="*/ 600378 w 12192000"/>
              <a:gd name="connsiteY133" fmla="*/ 3335250 h 3482342"/>
              <a:gd name="connsiteX134" fmla="*/ 493457 w 12192000"/>
              <a:gd name="connsiteY134" fmla="*/ 3365044 h 3482342"/>
              <a:gd name="connsiteX135" fmla="*/ 416599 w 12192000"/>
              <a:gd name="connsiteY135" fmla="*/ 3387517 h 3482342"/>
              <a:gd name="connsiteX136" fmla="*/ 349402 w 12192000"/>
              <a:gd name="connsiteY136" fmla="*/ 3380897 h 3482342"/>
              <a:gd name="connsiteX137" fmla="*/ 225952 w 12192000"/>
              <a:gd name="connsiteY137" fmla="*/ 3426352 h 3482342"/>
              <a:gd name="connsiteX138" fmla="*/ 171000 w 12192000"/>
              <a:gd name="connsiteY138" fmla="*/ 3438892 h 3482342"/>
              <a:gd name="connsiteX139" fmla="*/ 88263 w 12192000"/>
              <a:gd name="connsiteY139" fmla="*/ 3479310 h 3482342"/>
              <a:gd name="connsiteX140" fmla="*/ 46713 w 12192000"/>
              <a:gd name="connsiteY140" fmla="*/ 3462986 h 3482342"/>
              <a:gd name="connsiteX141" fmla="*/ 2765 w 12192000"/>
              <a:gd name="connsiteY141" fmla="*/ 3480770 h 3482342"/>
              <a:gd name="connsiteX142" fmla="*/ 0 w 12192000"/>
              <a:gd name="connsiteY142" fmla="*/ 3482342 h 3482342"/>
              <a:gd name="connsiteX143" fmla="*/ 0 w 12192000"/>
              <a:gd name="connsiteY143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40158 w 12192000"/>
              <a:gd name="connsiteY5" fmla="*/ 651378 h 3482342"/>
              <a:gd name="connsiteX6" fmla="*/ 11923051 w 12192000"/>
              <a:gd name="connsiteY6" fmla="*/ 656045 h 3482342"/>
              <a:gd name="connsiteX7" fmla="*/ 11832939 w 12192000"/>
              <a:gd name="connsiteY7" fmla="*/ 674181 h 3482342"/>
              <a:gd name="connsiteX8" fmla="*/ 11767770 w 12192000"/>
              <a:gd name="connsiteY8" fmla="*/ 683807 h 3482342"/>
              <a:gd name="connsiteX9" fmla="*/ 11728279 w 12192000"/>
              <a:gd name="connsiteY9" fmla="*/ 700816 h 3482342"/>
              <a:gd name="connsiteX10" fmla="*/ 11722533 w 12192000"/>
              <a:gd name="connsiteY10" fmla="*/ 703421 h 3482342"/>
              <a:gd name="connsiteX11" fmla="*/ 11720002 w 12192000"/>
              <a:gd name="connsiteY11" fmla="*/ 710566 h 3482342"/>
              <a:gd name="connsiteX12" fmla="*/ 11707351 w 12192000"/>
              <a:gd name="connsiteY12" fmla="*/ 710310 h 3482342"/>
              <a:gd name="connsiteX13" fmla="*/ 11700369 w 12192000"/>
              <a:gd name="connsiteY13" fmla="*/ 713480 h 3482342"/>
              <a:gd name="connsiteX14" fmla="*/ 11691126 w 12192000"/>
              <a:gd name="connsiteY14" fmla="*/ 726131 h 3482342"/>
              <a:gd name="connsiteX15" fmla="*/ 11657717 w 12192000"/>
              <a:gd name="connsiteY15" fmla="*/ 746701 h 3482342"/>
              <a:gd name="connsiteX16" fmla="*/ 11656818 w 12192000"/>
              <a:gd name="connsiteY16" fmla="*/ 769062 h 3482342"/>
              <a:gd name="connsiteX17" fmla="*/ 11601229 w 12192000"/>
              <a:gd name="connsiteY17" fmla="*/ 785537 h 3482342"/>
              <a:gd name="connsiteX18" fmla="*/ 11501920 w 12192000"/>
              <a:gd name="connsiteY18" fmla="*/ 813109 h 3482342"/>
              <a:gd name="connsiteX19" fmla="*/ 11405286 w 12192000"/>
              <a:gd name="connsiteY19" fmla="*/ 849086 h 3482342"/>
              <a:gd name="connsiteX20" fmla="*/ 11338523 w 12192000"/>
              <a:gd name="connsiteY20" fmla="*/ 852810 h 3482342"/>
              <a:gd name="connsiteX21" fmla="*/ 11334676 w 12192000"/>
              <a:gd name="connsiteY21" fmla="*/ 859677 h 3482342"/>
              <a:gd name="connsiteX22" fmla="*/ 11217448 w 12192000"/>
              <a:gd name="connsiteY22" fmla="*/ 980136 h 3482342"/>
              <a:gd name="connsiteX23" fmla="*/ 11196987 w 12192000"/>
              <a:gd name="connsiteY23" fmla="*/ 1000897 h 3482342"/>
              <a:gd name="connsiteX24" fmla="*/ 11193568 w 12192000"/>
              <a:gd name="connsiteY24" fmla="*/ 1039464 h 3482342"/>
              <a:gd name="connsiteX25" fmla="*/ 11175804 w 12192000"/>
              <a:gd name="connsiteY25" fmla="*/ 1067977 h 3482342"/>
              <a:gd name="connsiteX26" fmla="*/ 11133438 w 12192000"/>
              <a:gd name="connsiteY26" fmla="*/ 1106812 h 3482342"/>
              <a:gd name="connsiteX27" fmla="*/ 11120819 w 12192000"/>
              <a:gd name="connsiteY27" fmla="*/ 1126133 h 3482342"/>
              <a:gd name="connsiteX28" fmla="*/ 11071654 w 12192000"/>
              <a:gd name="connsiteY28" fmla="*/ 1177422 h 3482342"/>
              <a:gd name="connsiteX29" fmla="*/ 11028687 w 12192000"/>
              <a:gd name="connsiteY29" fmla="*/ 1199018 h 3482342"/>
              <a:gd name="connsiteX30" fmla="*/ 10974565 w 12192000"/>
              <a:gd name="connsiteY30" fmla="*/ 1226849 h 3482342"/>
              <a:gd name="connsiteX31" fmla="*/ 10960443 w 12192000"/>
              <a:gd name="connsiteY31" fmla="*/ 1244502 h 3482342"/>
              <a:gd name="connsiteX32" fmla="*/ 10879242 w 12192000"/>
              <a:gd name="connsiteY32" fmla="*/ 1269215 h 3482342"/>
              <a:gd name="connsiteX33" fmla="*/ 10850998 w 12192000"/>
              <a:gd name="connsiteY33" fmla="*/ 1269215 h 3482342"/>
              <a:gd name="connsiteX34" fmla="*/ 10815658 w 12192000"/>
              <a:gd name="connsiteY34" fmla="*/ 1287849 h 3482342"/>
              <a:gd name="connsiteX35" fmla="*/ 10723900 w 12192000"/>
              <a:gd name="connsiteY35" fmla="*/ 1318642 h 3482342"/>
              <a:gd name="connsiteX36" fmla="*/ 10699186 w 12192000"/>
              <a:gd name="connsiteY36" fmla="*/ 1322173 h 3482342"/>
              <a:gd name="connsiteX37" fmla="*/ 10676375 w 12192000"/>
              <a:gd name="connsiteY37" fmla="*/ 1342640 h 3482342"/>
              <a:gd name="connsiteX38" fmla="*/ 10636304 w 12192000"/>
              <a:gd name="connsiteY38" fmla="*/ 1342641 h 3482342"/>
              <a:gd name="connsiteX39" fmla="*/ 10603863 w 12192000"/>
              <a:gd name="connsiteY39" fmla="*/ 1346886 h 3482342"/>
              <a:gd name="connsiteX40" fmla="*/ 10573203 w 12192000"/>
              <a:gd name="connsiteY40" fmla="*/ 1351996 h 3482342"/>
              <a:gd name="connsiteX41" fmla="*/ 10547375 w 12192000"/>
              <a:gd name="connsiteY41" fmla="*/ 1375130 h 3482342"/>
              <a:gd name="connsiteX42" fmla="*/ 10513263 w 12192000"/>
              <a:gd name="connsiteY42" fmla="*/ 1371939 h 3482342"/>
              <a:gd name="connsiteX43" fmla="*/ 10487356 w 12192000"/>
              <a:gd name="connsiteY43" fmla="*/ 1385722 h 3482342"/>
              <a:gd name="connsiteX44" fmla="*/ 10464012 w 12192000"/>
              <a:gd name="connsiteY44" fmla="*/ 1391778 h 3482342"/>
              <a:gd name="connsiteX45" fmla="*/ 10439694 w 12192000"/>
              <a:gd name="connsiteY45" fmla="*/ 1406905 h 3482342"/>
              <a:gd name="connsiteX46" fmla="*/ 10405409 w 12192000"/>
              <a:gd name="connsiteY46" fmla="*/ 1422789 h 3482342"/>
              <a:gd name="connsiteX47" fmla="*/ 10370530 w 12192000"/>
              <a:gd name="connsiteY47" fmla="*/ 1441596 h 3482342"/>
              <a:gd name="connsiteX48" fmla="*/ 10300239 w 12192000"/>
              <a:gd name="connsiteY48" fmla="*/ 1456332 h 3482342"/>
              <a:gd name="connsiteX49" fmla="*/ 10264922 w 12192000"/>
              <a:gd name="connsiteY49" fmla="*/ 1472107 h 3482342"/>
              <a:gd name="connsiteX50" fmla="*/ 10229629 w 12192000"/>
              <a:gd name="connsiteY50" fmla="*/ 1470454 h 3482342"/>
              <a:gd name="connsiteX51" fmla="*/ 10201385 w 12192000"/>
              <a:gd name="connsiteY51" fmla="*/ 1477515 h 3482342"/>
              <a:gd name="connsiteX52" fmla="*/ 10151958 w 12192000"/>
              <a:gd name="connsiteY52" fmla="*/ 1477515 h 3482342"/>
              <a:gd name="connsiteX53" fmla="*/ 10120184 w 12192000"/>
              <a:gd name="connsiteY53" fmla="*/ 1466924 h 3482342"/>
              <a:gd name="connsiteX54" fmla="*/ 10081348 w 12192000"/>
              <a:gd name="connsiteY54" fmla="*/ 1481046 h 3482342"/>
              <a:gd name="connsiteX55" fmla="*/ 10058690 w 12192000"/>
              <a:gd name="connsiteY55" fmla="*/ 1474888 h 3482342"/>
              <a:gd name="connsiteX56" fmla="*/ 10004424 w 12192000"/>
              <a:gd name="connsiteY56" fmla="*/ 1489801 h 3482342"/>
              <a:gd name="connsiteX57" fmla="*/ 9999951 w 12192000"/>
              <a:gd name="connsiteY57" fmla="*/ 1499127 h 3482342"/>
              <a:gd name="connsiteX58" fmla="*/ 9845462 w 12192000"/>
              <a:gd name="connsiteY58" fmla="*/ 1548192 h 3482342"/>
              <a:gd name="connsiteX59" fmla="*/ 9736156 w 12192000"/>
              <a:gd name="connsiteY59" fmla="*/ 1581928 h 3482342"/>
              <a:gd name="connsiteX60" fmla="*/ 9693355 w 12192000"/>
              <a:gd name="connsiteY60" fmla="*/ 1602632 h 3482342"/>
              <a:gd name="connsiteX61" fmla="*/ 9664242 w 12192000"/>
              <a:gd name="connsiteY61" fmla="*/ 1622075 h 3482342"/>
              <a:gd name="connsiteX62" fmla="*/ 9579195 w 12192000"/>
              <a:gd name="connsiteY62" fmla="*/ 1648017 h 3482342"/>
              <a:gd name="connsiteX63" fmla="*/ 9433652 w 12192000"/>
              <a:gd name="connsiteY63" fmla="*/ 1681174 h 3482342"/>
              <a:gd name="connsiteX64" fmla="*/ 9403775 w 12192000"/>
              <a:gd name="connsiteY64" fmla="*/ 1690403 h 3482342"/>
              <a:gd name="connsiteX65" fmla="*/ 9382503 w 12192000"/>
              <a:gd name="connsiteY65" fmla="*/ 1706957 h 3482342"/>
              <a:gd name="connsiteX66" fmla="*/ 9381410 w 12192000"/>
              <a:gd name="connsiteY66" fmla="*/ 1718312 h 3482342"/>
              <a:gd name="connsiteX67" fmla="*/ 9365685 w 12192000"/>
              <a:gd name="connsiteY67" fmla="*/ 1724772 h 3482342"/>
              <a:gd name="connsiteX68" fmla="*/ 9278020 w 12192000"/>
              <a:gd name="connsiteY68" fmla="*/ 1741161 h 3482342"/>
              <a:gd name="connsiteX69" fmla="*/ 9217145 w 12192000"/>
              <a:gd name="connsiteY69" fmla="*/ 1771195 h 3482342"/>
              <a:gd name="connsiteX70" fmla="*/ 8955875 w 12192000"/>
              <a:gd name="connsiteY70" fmla="*/ 1796806 h 3482342"/>
              <a:gd name="connsiteX71" fmla="*/ 8648415 w 12192000"/>
              <a:gd name="connsiteY71" fmla="*/ 1878623 h 3482342"/>
              <a:gd name="connsiteX72" fmla="*/ 8538519 w 12192000"/>
              <a:gd name="connsiteY72" fmla="*/ 1894114 h 3482342"/>
              <a:gd name="connsiteX73" fmla="*/ 8506541 w 12192000"/>
              <a:gd name="connsiteY73" fmla="*/ 1905955 h 3482342"/>
              <a:gd name="connsiteX74" fmla="*/ 8236214 w 12192000"/>
              <a:gd name="connsiteY74" fmla="*/ 1909725 h 3482342"/>
              <a:gd name="connsiteX75" fmla="*/ 8132104 w 12192000"/>
              <a:gd name="connsiteY75" fmla="*/ 1895727 h 3482342"/>
              <a:gd name="connsiteX76" fmla="*/ 7918078 w 12192000"/>
              <a:gd name="connsiteY76" fmla="*/ 1862668 h 3482342"/>
              <a:gd name="connsiteX77" fmla="*/ 7817899 w 12192000"/>
              <a:gd name="connsiteY77" fmla="*/ 1862176 h 3482342"/>
              <a:gd name="connsiteX78" fmla="*/ 7768994 w 12192000"/>
              <a:gd name="connsiteY78" fmla="*/ 1855721 h 3482342"/>
              <a:gd name="connsiteX79" fmla="*/ 7618027 w 12192000"/>
              <a:gd name="connsiteY79" fmla="*/ 1830959 h 3482342"/>
              <a:gd name="connsiteX80" fmla="*/ 7449425 w 12192000"/>
              <a:gd name="connsiteY80" fmla="*/ 1810910 h 3482342"/>
              <a:gd name="connsiteX81" fmla="*/ 7342915 w 12192000"/>
              <a:gd name="connsiteY81" fmla="*/ 1819827 h 3482342"/>
              <a:gd name="connsiteX82" fmla="*/ 7255191 w 12192000"/>
              <a:gd name="connsiteY82" fmla="*/ 1834354 h 3482342"/>
              <a:gd name="connsiteX83" fmla="*/ 7131205 w 12192000"/>
              <a:gd name="connsiteY83" fmla="*/ 1845557 h 3482342"/>
              <a:gd name="connsiteX84" fmla="*/ 6941837 w 12192000"/>
              <a:gd name="connsiteY84" fmla="*/ 1840640 h 3482342"/>
              <a:gd name="connsiteX85" fmla="*/ 6837145 w 12192000"/>
              <a:gd name="connsiteY85" fmla="*/ 1870724 h 3482342"/>
              <a:gd name="connsiteX86" fmla="*/ 6753991 w 12192000"/>
              <a:gd name="connsiteY86" fmla="*/ 1860969 h 3482342"/>
              <a:gd name="connsiteX87" fmla="*/ 6727754 w 12192000"/>
              <a:gd name="connsiteY87" fmla="*/ 1882372 h 3482342"/>
              <a:gd name="connsiteX88" fmla="*/ 6723371 w 12192000"/>
              <a:gd name="connsiteY88" fmla="*/ 1886494 h 3482342"/>
              <a:gd name="connsiteX89" fmla="*/ 6702779 w 12192000"/>
              <a:gd name="connsiteY89" fmla="*/ 1893601 h 3482342"/>
              <a:gd name="connsiteX90" fmla="*/ 6686657 w 12192000"/>
              <a:gd name="connsiteY90" fmla="*/ 1907344 h 3482342"/>
              <a:gd name="connsiteX91" fmla="*/ 6651330 w 12192000"/>
              <a:gd name="connsiteY91" fmla="*/ 1922921 h 3482342"/>
              <a:gd name="connsiteX92" fmla="*/ 6622958 w 12192000"/>
              <a:gd name="connsiteY92" fmla="*/ 1936255 h 3482342"/>
              <a:gd name="connsiteX93" fmla="*/ 6522602 w 12192000"/>
              <a:gd name="connsiteY93" fmla="*/ 1954133 h 3482342"/>
              <a:gd name="connsiteX94" fmla="*/ 6444344 w 12192000"/>
              <a:gd name="connsiteY94" fmla="*/ 1969663 h 3482342"/>
              <a:gd name="connsiteX95" fmla="*/ 6409626 w 12192000"/>
              <a:gd name="connsiteY95" fmla="*/ 1978846 h 3482342"/>
              <a:gd name="connsiteX96" fmla="*/ 6333446 w 12192000"/>
              <a:gd name="connsiteY96" fmla="*/ 1997163 h 3482342"/>
              <a:gd name="connsiteX97" fmla="*/ 6294933 w 12192000"/>
              <a:gd name="connsiteY97" fmla="*/ 2019412 h 3482342"/>
              <a:gd name="connsiteX98" fmla="*/ 6238719 w 12192000"/>
              <a:gd name="connsiteY98" fmla="*/ 2042547 h 3482342"/>
              <a:gd name="connsiteX99" fmla="*/ 6187205 w 12192000"/>
              <a:gd name="connsiteY99" fmla="*/ 2060048 h 3482342"/>
              <a:gd name="connsiteX100" fmla="*/ 6138780 w 12192000"/>
              <a:gd name="connsiteY100" fmla="*/ 2081918 h 3482342"/>
              <a:gd name="connsiteX101" fmla="*/ 6120125 w 12192000"/>
              <a:gd name="connsiteY101" fmla="*/ 2109475 h 3482342"/>
              <a:gd name="connsiteX102" fmla="*/ 6056576 w 12192000"/>
              <a:gd name="connsiteY102" fmla="*/ 2120066 h 3482342"/>
              <a:gd name="connsiteX103" fmla="*/ 5993794 w 12192000"/>
              <a:gd name="connsiteY103" fmla="*/ 2122569 h 3482342"/>
              <a:gd name="connsiteX104" fmla="*/ 5943601 w 12192000"/>
              <a:gd name="connsiteY104" fmla="*/ 2137719 h 3482342"/>
              <a:gd name="connsiteX105" fmla="*/ 5898141 w 12192000"/>
              <a:gd name="connsiteY105" fmla="*/ 2144806 h 3482342"/>
              <a:gd name="connsiteX106" fmla="*/ 5855337 w 12192000"/>
              <a:gd name="connsiteY106" fmla="*/ 2137719 h 3482342"/>
              <a:gd name="connsiteX107" fmla="*/ 5817682 w 12192000"/>
              <a:gd name="connsiteY107" fmla="*/ 2157358 h 3482342"/>
              <a:gd name="connsiteX108" fmla="*/ 5735300 w 12192000"/>
              <a:gd name="connsiteY108" fmla="*/ 2158902 h 3482342"/>
              <a:gd name="connsiteX109" fmla="*/ 5591469 w 12192000"/>
              <a:gd name="connsiteY109" fmla="*/ 2178389 h 3482342"/>
              <a:gd name="connsiteX110" fmla="*/ 5505818 w 12192000"/>
              <a:gd name="connsiteY110" fmla="*/ 2194207 h 3482342"/>
              <a:gd name="connsiteX111" fmla="*/ 5477574 w 12192000"/>
              <a:gd name="connsiteY111" fmla="*/ 2190677 h 3482342"/>
              <a:gd name="connsiteX112" fmla="*/ 5414282 w 12192000"/>
              <a:gd name="connsiteY112" fmla="*/ 2183070 h 3482342"/>
              <a:gd name="connsiteX113" fmla="*/ 5368369 w 12192000"/>
              <a:gd name="connsiteY113" fmla="*/ 2204272 h 3482342"/>
              <a:gd name="connsiteX114" fmla="*/ 5336354 w 12192000"/>
              <a:gd name="connsiteY114" fmla="*/ 2218920 h 3482342"/>
              <a:gd name="connsiteX115" fmla="*/ 5291263 w 12192000"/>
              <a:gd name="connsiteY115" fmla="*/ 2239182 h 3482342"/>
              <a:gd name="connsiteX116" fmla="*/ 5255152 w 12192000"/>
              <a:gd name="connsiteY116" fmla="*/ 2247164 h 3482342"/>
              <a:gd name="connsiteX117" fmla="*/ 5233796 w 12192000"/>
              <a:gd name="connsiteY117" fmla="*/ 2268260 h 3482342"/>
              <a:gd name="connsiteX118" fmla="*/ 5212786 w 12192000"/>
              <a:gd name="connsiteY118" fmla="*/ 2275408 h 3482342"/>
              <a:gd name="connsiteX119" fmla="*/ 5159401 w 12192000"/>
              <a:gd name="connsiteY119" fmla="*/ 2284343 h 3482342"/>
              <a:gd name="connsiteX120" fmla="*/ 5123830 w 12192000"/>
              <a:gd name="connsiteY120" fmla="*/ 2307070 h 3482342"/>
              <a:gd name="connsiteX121" fmla="*/ 5065426 w 12192000"/>
              <a:gd name="connsiteY121" fmla="*/ 2324076 h 3482342"/>
              <a:gd name="connsiteX122" fmla="*/ 4975908 w 12192000"/>
              <a:gd name="connsiteY122" fmla="*/ 2364128 h 3482342"/>
              <a:gd name="connsiteX123" fmla="*/ 4913723 w 12192000"/>
              <a:gd name="connsiteY123" fmla="*/ 2385265 h 3482342"/>
              <a:gd name="connsiteX124" fmla="*/ 4746485 w 12192000"/>
              <a:gd name="connsiteY124" fmla="*/ 2451769 h 3482342"/>
              <a:gd name="connsiteX125" fmla="*/ 4681588 w 12192000"/>
              <a:gd name="connsiteY125" fmla="*/ 2467494 h 3482342"/>
              <a:gd name="connsiteX126" fmla="*/ 1783655 w 12192000"/>
              <a:gd name="connsiteY126" fmla="*/ 3163860 h 3482342"/>
              <a:gd name="connsiteX127" fmla="*/ 1325955 w 12192000"/>
              <a:gd name="connsiteY127" fmla="*/ 3176692 h 3482342"/>
              <a:gd name="connsiteX128" fmla="*/ 1190384 w 12192000"/>
              <a:gd name="connsiteY128" fmla="*/ 3203504 h 3482342"/>
              <a:gd name="connsiteX129" fmla="*/ 1094537 w 12192000"/>
              <a:gd name="connsiteY129" fmla="*/ 3229469 h 3482342"/>
              <a:gd name="connsiteX130" fmla="*/ 1013254 w 12192000"/>
              <a:gd name="connsiteY130" fmla="*/ 3263949 h 3482342"/>
              <a:gd name="connsiteX131" fmla="*/ 815546 w 12192000"/>
              <a:gd name="connsiteY131" fmla="*/ 3334559 h 3482342"/>
              <a:gd name="connsiteX132" fmla="*/ 779276 w 12192000"/>
              <a:gd name="connsiteY132" fmla="*/ 3327290 h 3482342"/>
              <a:gd name="connsiteX133" fmla="*/ 600378 w 12192000"/>
              <a:gd name="connsiteY133" fmla="*/ 3335250 h 3482342"/>
              <a:gd name="connsiteX134" fmla="*/ 493457 w 12192000"/>
              <a:gd name="connsiteY134" fmla="*/ 3365044 h 3482342"/>
              <a:gd name="connsiteX135" fmla="*/ 388355 w 12192000"/>
              <a:gd name="connsiteY135" fmla="*/ 3376925 h 3482342"/>
              <a:gd name="connsiteX136" fmla="*/ 349402 w 12192000"/>
              <a:gd name="connsiteY136" fmla="*/ 3380897 h 3482342"/>
              <a:gd name="connsiteX137" fmla="*/ 225952 w 12192000"/>
              <a:gd name="connsiteY137" fmla="*/ 3426352 h 3482342"/>
              <a:gd name="connsiteX138" fmla="*/ 171000 w 12192000"/>
              <a:gd name="connsiteY138" fmla="*/ 3438892 h 3482342"/>
              <a:gd name="connsiteX139" fmla="*/ 88263 w 12192000"/>
              <a:gd name="connsiteY139" fmla="*/ 3479310 h 3482342"/>
              <a:gd name="connsiteX140" fmla="*/ 46713 w 12192000"/>
              <a:gd name="connsiteY140" fmla="*/ 3462986 h 3482342"/>
              <a:gd name="connsiteX141" fmla="*/ 2765 w 12192000"/>
              <a:gd name="connsiteY141" fmla="*/ 3480770 h 3482342"/>
              <a:gd name="connsiteX142" fmla="*/ 0 w 12192000"/>
              <a:gd name="connsiteY142" fmla="*/ 3482342 h 3482342"/>
              <a:gd name="connsiteX143" fmla="*/ 0 w 12192000"/>
              <a:gd name="connsiteY143" fmla="*/ 0 h 3482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</a:cxnLst>
            <a:rect l="l" t="t" r="r" b="b"/>
            <a:pathLst>
              <a:path w="12192000" h="3482342">
                <a:moveTo>
                  <a:pt x="0" y="0"/>
                </a:moveTo>
                <a:lnTo>
                  <a:pt x="12192000" y="0"/>
                </a:lnTo>
                <a:lnTo>
                  <a:pt x="12192000" y="635369"/>
                </a:lnTo>
                <a:cubicBezTo>
                  <a:pt x="12191930" y="610378"/>
                  <a:pt x="12191859" y="585387"/>
                  <a:pt x="12191789" y="560396"/>
                </a:cubicBezTo>
                <a:cubicBezTo>
                  <a:pt x="12175211" y="562678"/>
                  <a:pt x="11999606" y="644473"/>
                  <a:pt x="11983027" y="646756"/>
                </a:cubicBezTo>
                <a:cubicBezTo>
                  <a:pt x="11943442" y="661920"/>
                  <a:pt x="11950154" y="649830"/>
                  <a:pt x="11940158" y="651378"/>
                </a:cubicBezTo>
                <a:cubicBezTo>
                  <a:pt x="11930162" y="652926"/>
                  <a:pt x="11943274" y="652245"/>
                  <a:pt x="11923051" y="656045"/>
                </a:cubicBezTo>
                <a:cubicBezTo>
                  <a:pt x="11882449" y="639093"/>
                  <a:pt x="11867184" y="670845"/>
                  <a:pt x="11832939" y="674181"/>
                </a:cubicBezTo>
                <a:cubicBezTo>
                  <a:pt x="11812296" y="669845"/>
                  <a:pt x="11772988" y="668355"/>
                  <a:pt x="11767770" y="683807"/>
                </a:cubicBezTo>
                <a:cubicBezTo>
                  <a:pt x="11757314" y="685936"/>
                  <a:pt x="11743230" y="693101"/>
                  <a:pt x="11728279" y="700816"/>
                </a:cubicBezTo>
                <a:lnTo>
                  <a:pt x="11722533" y="703421"/>
                </a:lnTo>
                <a:lnTo>
                  <a:pt x="11720002" y="710566"/>
                </a:lnTo>
                <a:lnTo>
                  <a:pt x="11707351" y="710310"/>
                </a:lnTo>
                <a:lnTo>
                  <a:pt x="11700369" y="713480"/>
                </a:lnTo>
                <a:lnTo>
                  <a:pt x="11691126" y="726131"/>
                </a:lnTo>
                <a:cubicBezTo>
                  <a:pt x="11686960" y="732845"/>
                  <a:pt x="11663435" y="739546"/>
                  <a:pt x="11657717" y="746701"/>
                </a:cubicBezTo>
                <a:cubicBezTo>
                  <a:pt x="11651999" y="753856"/>
                  <a:pt x="11669175" y="763766"/>
                  <a:pt x="11656818" y="769062"/>
                </a:cubicBezTo>
                <a:cubicBezTo>
                  <a:pt x="11645954" y="777786"/>
                  <a:pt x="11627045" y="778196"/>
                  <a:pt x="11601229" y="785537"/>
                </a:cubicBezTo>
                <a:cubicBezTo>
                  <a:pt x="11575413" y="792878"/>
                  <a:pt x="11538696" y="801341"/>
                  <a:pt x="11501920" y="813109"/>
                </a:cubicBezTo>
                <a:cubicBezTo>
                  <a:pt x="11460587" y="824093"/>
                  <a:pt x="11432519" y="842469"/>
                  <a:pt x="11405286" y="849086"/>
                </a:cubicBezTo>
                <a:cubicBezTo>
                  <a:pt x="11353339" y="866295"/>
                  <a:pt x="11354410" y="845161"/>
                  <a:pt x="11338523" y="852810"/>
                </a:cubicBezTo>
                <a:cubicBezTo>
                  <a:pt x="11308884" y="863514"/>
                  <a:pt x="11353090" y="841987"/>
                  <a:pt x="11334676" y="859677"/>
                </a:cubicBezTo>
                <a:cubicBezTo>
                  <a:pt x="11295079" y="884428"/>
                  <a:pt x="11238631" y="959542"/>
                  <a:pt x="11217448" y="980136"/>
                </a:cubicBezTo>
                <a:cubicBezTo>
                  <a:pt x="11196801" y="1004817"/>
                  <a:pt x="11202732" y="987478"/>
                  <a:pt x="11196987" y="1000897"/>
                </a:cubicBezTo>
                <a:cubicBezTo>
                  <a:pt x="11191242" y="1014316"/>
                  <a:pt x="11200040" y="1028284"/>
                  <a:pt x="11193568" y="1039464"/>
                </a:cubicBezTo>
                <a:cubicBezTo>
                  <a:pt x="11181920" y="1057634"/>
                  <a:pt x="11187929" y="1053532"/>
                  <a:pt x="11175804" y="1067977"/>
                </a:cubicBezTo>
                <a:cubicBezTo>
                  <a:pt x="11168136" y="1078025"/>
                  <a:pt x="11142602" y="1097119"/>
                  <a:pt x="11133438" y="1106812"/>
                </a:cubicBezTo>
                <a:cubicBezTo>
                  <a:pt x="11124274" y="1116505"/>
                  <a:pt x="11134647" y="1114365"/>
                  <a:pt x="11120819" y="1126133"/>
                </a:cubicBezTo>
                <a:cubicBezTo>
                  <a:pt x="11106991" y="1137901"/>
                  <a:pt x="11087009" y="1165275"/>
                  <a:pt x="11071654" y="1177422"/>
                </a:cubicBezTo>
                <a:cubicBezTo>
                  <a:pt x="11056299" y="1189570"/>
                  <a:pt x="11041338" y="1190780"/>
                  <a:pt x="11028687" y="1199018"/>
                </a:cubicBezTo>
                <a:cubicBezTo>
                  <a:pt x="11006077" y="1216981"/>
                  <a:pt x="10985939" y="1219268"/>
                  <a:pt x="10974565" y="1226849"/>
                </a:cubicBezTo>
                <a:cubicBezTo>
                  <a:pt x="10963191" y="1234430"/>
                  <a:pt x="10978096" y="1238618"/>
                  <a:pt x="10960443" y="1244502"/>
                </a:cubicBezTo>
                <a:cubicBezTo>
                  <a:pt x="10937301" y="1255025"/>
                  <a:pt x="10897483" y="1265096"/>
                  <a:pt x="10879242" y="1269215"/>
                </a:cubicBezTo>
                <a:cubicBezTo>
                  <a:pt x="10861001" y="1273334"/>
                  <a:pt x="10863361" y="1264933"/>
                  <a:pt x="10850998" y="1269215"/>
                </a:cubicBezTo>
                <a:lnTo>
                  <a:pt x="10815658" y="1287849"/>
                </a:lnTo>
                <a:cubicBezTo>
                  <a:pt x="10795652" y="1293733"/>
                  <a:pt x="10746525" y="1311275"/>
                  <a:pt x="10723900" y="1318642"/>
                </a:cubicBezTo>
                <a:cubicBezTo>
                  <a:pt x="10705077" y="1325539"/>
                  <a:pt x="10706518" y="1319939"/>
                  <a:pt x="10699186" y="1322173"/>
                </a:cubicBezTo>
                <a:cubicBezTo>
                  <a:pt x="10691854" y="1324408"/>
                  <a:pt x="10686855" y="1343347"/>
                  <a:pt x="10676375" y="1342640"/>
                </a:cubicBezTo>
                <a:cubicBezTo>
                  <a:pt x="10676343" y="1337186"/>
                  <a:pt x="10639666" y="1342470"/>
                  <a:pt x="10636304" y="1342641"/>
                </a:cubicBezTo>
                <a:cubicBezTo>
                  <a:pt x="10626667" y="1347586"/>
                  <a:pt x="10613500" y="1341941"/>
                  <a:pt x="10603863" y="1346886"/>
                </a:cubicBezTo>
                <a:lnTo>
                  <a:pt x="10573203" y="1351996"/>
                </a:lnTo>
                <a:cubicBezTo>
                  <a:pt x="10562611" y="1353173"/>
                  <a:pt x="10557365" y="1375337"/>
                  <a:pt x="10547375" y="1375130"/>
                </a:cubicBezTo>
                <a:cubicBezTo>
                  <a:pt x="10537385" y="1374923"/>
                  <a:pt x="10522089" y="1366643"/>
                  <a:pt x="10513263" y="1371939"/>
                </a:cubicBezTo>
                <a:cubicBezTo>
                  <a:pt x="10505804" y="1378887"/>
                  <a:pt x="10494815" y="1378774"/>
                  <a:pt x="10487356" y="1385722"/>
                </a:cubicBezTo>
                <a:lnTo>
                  <a:pt x="10464012" y="1391778"/>
                </a:lnTo>
                <a:cubicBezTo>
                  <a:pt x="10456657" y="1392366"/>
                  <a:pt x="10449461" y="1401737"/>
                  <a:pt x="10439694" y="1406905"/>
                </a:cubicBezTo>
                <a:cubicBezTo>
                  <a:pt x="10429927" y="1412073"/>
                  <a:pt x="10417525" y="1414065"/>
                  <a:pt x="10405409" y="1422789"/>
                </a:cubicBezTo>
                <a:cubicBezTo>
                  <a:pt x="10385126" y="1419848"/>
                  <a:pt x="10374706" y="1423369"/>
                  <a:pt x="10370530" y="1441596"/>
                </a:cubicBezTo>
                <a:cubicBezTo>
                  <a:pt x="10354767" y="1445421"/>
                  <a:pt x="10317840" y="1451247"/>
                  <a:pt x="10300239" y="1456332"/>
                </a:cubicBezTo>
                <a:cubicBezTo>
                  <a:pt x="10282638" y="1461417"/>
                  <a:pt x="10276690" y="1468577"/>
                  <a:pt x="10264922" y="1472107"/>
                </a:cubicBezTo>
                <a:cubicBezTo>
                  <a:pt x="10253154" y="1475637"/>
                  <a:pt x="10240218" y="1469553"/>
                  <a:pt x="10229629" y="1470454"/>
                </a:cubicBezTo>
                <a:cubicBezTo>
                  <a:pt x="10219040" y="1471355"/>
                  <a:pt x="10214330" y="1477515"/>
                  <a:pt x="10201385" y="1477515"/>
                </a:cubicBezTo>
                <a:cubicBezTo>
                  <a:pt x="10188440" y="1477515"/>
                  <a:pt x="10165492" y="1479280"/>
                  <a:pt x="10151958" y="1477515"/>
                </a:cubicBezTo>
                <a:cubicBezTo>
                  <a:pt x="10138424" y="1475750"/>
                  <a:pt x="10130187" y="1468101"/>
                  <a:pt x="10120184" y="1466924"/>
                </a:cubicBezTo>
                <a:cubicBezTo>
                  <a:pt x="10110181" y="1465747"/>
                  <a:pt x="10091597" y="1479719"/>
                  <a:pt x="10081348" y="1481046"/>
                </a:cubicBezTo>
                <a:cubicBezTo>
                  <a:pt x="10071099" y="1482373"/>
                  <a:pt x="10073276" y="1471664"/>
                  <a:pt x="10058690" y="1474888"/>
                </a:cubicBezTo>
                <a:cubicBezTo>
                  <a:pt x="10040170" y="1466053"/>
                  <a:pt x="10015872" y="1472731"/>
                  <a:pt x="10004424" y="1489801"/>
                </a:cubicBezTo>
                <a:cubicBezTo>
                  <a:pt x="10002452" y="1492741"/>
                  <a:pt x="10000947" y="1495882"/>
                  <a:pt x="9999951" y="1499127"/>
                </a:cubicBezTo>
                <a:cubicBezTo>
                  <a:pt x="9967418" y="1507155"/>
                  <a:pt x="9889427" y="1534394"/>
                  <a:pt x="9845462" y="1548192"/>
                </a:cubicBezTo>
                <a:cubicBezTo>
                  <a:pt x="9822222" y="1562604"/>
                  <a:pt x="9768858" y="1594433"/>
                  <a:pt x="9736156" y="1581928"/>
                </a:cubicBezTo>
                <a:cubicBezTo>
                  <a:pt x="9745637" y="1601571"/>
                  <a:pt x="9699425" y="1582999"/>
                  <a:pt x="9693355" y="1602632"/>
                </a:cubicBezTo>
                <a:cubicBezTo>
                  <a:pt x="9690360" y="1618512"/>
                  <a:pt x="9675642" y="1616579"/>
                  <a:pt x="9664242" y="1622075"/>
                </a:cubicBezTo>
                <a:cubicBezTo>
                  <a:pt x="9655776" y="1638103"/>
                  <a:pt x="9598819" y="1651043"/>
                  <a:pt x="9579195" y="1648017"/>
                </a:cubicBezTo>
                <a:cubicBezTo>
                  <a:pt x="9524163" y="1629881"/>
                  <a:pt x="9477693" y="1693985"/>
                  <a:pt x="9433652" y="1681174"/>
                </a:cubicBezTo>
                <a:cubicBezTo>
                  <a:pt x="9421990" y="1682314"/>
                  <a:pt x="9412258" y="1685676"/>
                  <a:pt x="9403775" y="1690403"/>
                </a:cubicBezTo>
                <a:lnTo>
                  <a:pt x="9382503" y="1706957"/>
                </a:lnTo>
                <a:lnTo>
                  <a:pt x="9381410" y="1718312"/>
                </a:lnTo>
                <a:lnTo>
                  <a:pt x="9365685" y="1724772"/>
                </a:lnTo>
                <a:lnTo>
                  <a:pt x="9278020" y="1741161"/>
                </a:lnTo>
                <a:cubicBezTo>
                  <a:pt x="9235873" y="1762229"/>
                  <a:pt x="9231473" y="1754941"/>
                  <a:pt x="9217145" y="1771195"/>
                </a:cubicBezTo>
                <a:cubicBezTo>
                  <a:pt x="9131538" y="1776872"/>
                  <a:pt x="9039728" y="1814874"/>
                  <a:pt x="8955875" y="1796806"/>
                </a:cubicBezTo>
                <a:cubicBezTo>
                  <a:pt x="8861771" y="1817659"/>
                  <a:pt x="8730077" y="1856614"/>
                  <a:pt x="8648415" y="1878623"/>
                </a:cubicBezTo>
                <a:cubicBezTo>
                  <a:pt x="8578856" y="1892487"/>
                  <a:pt x="8546278" y="1907799"/>
                  <a:pt x="8538519" y="1894114"/>
                </a:cubicBezTo>
                <a:cubicBezTo>
                  <a:pt x="8513108" y="1898081"/>
                  <a:pt x="8514559" y="1915122"/>
                  <a:pt x="8506541" y="1905955"/>
                </a:cubicBezTo>
                <a:cubicBezTo>
                  <a:pt x="8437841" y="1911139"/>
                  <a:pt x="8301617" y="1910841"/>
                  <a:pt x="8236214" y="1909725"/>
                </a:cubicBezTo>
                <a:cubicBezTo>
                  <a:pt x="8201189" y="1897570"/>
                  <a:pt x="8163827" y="1900921"/>
                  <a:pt x="8132104" y="1895727"/>
                </a:cubicBezTo>
                <a:cubicBezTo>
                  <a:pt x="8021354" y="1869423"/>
                  <a:pt x="7973371" y="1872758"/>
                  <a:pt x="7918078" y="1862668"/>
                </a:cubicBezTo>
                <a:cubicBezTo>
                  <a:pt x="7883942" y="1854133"/>
                  <a:pt x="7834588" y="1870269"/>
                  <a:pt x="7817899" y="1862176"/>
                </a:cubicBezTo>
                <a:cubicBezTo>
                  <a:pt x="7803952" y="1858540"/>
                  <a:pt x="7780423" y="1826275"/>
                  <a:pt x="7768994" y="1855721"/>
                </a:cubicBezTo>
                <a:cubicBezTo>
                  <a:pt x="7693971" y="1816704"/>
                  <a:pt x="7680420" y="1850219"/>
                  <a:pt x="7618027" y="1830959"/>
                </a:cubicBezTo>
                <a:cubicBezTo>
                  <a:pt x="7563589" y="1813247"/>
                  <a:pt x="7530287" y="1817871"/>
                  <a:pt x="7449425" y="1810910"/>
                </a:cubicBezTo>
                <a:lnTo>
                  <a:pt x="7342915" y="1819827"/>
                </a:lnTo>
                <a:lnTo>
                  <a:pt x="7255191" y="1834354"/>
                </a:lnTo>
                <a:cubicBezTo>
                  <a:pt x="7235153" y="1839259"/>
                  <a:pt x="7150315" y="1831629"/>
                  <a:pt x="7131205" y="1845557"/>
                </a:cubicBezTo>
                <a:cubicBezTo>
                  <a:pt x="6968750" y="1838101"/>
                  <a:pt x="6977206" y="1837412"/>
                  <a:pt x="6941837" y="1840640"/>
                </a:cubicBezTo>
                <a:cubicBezTo>
                  <a:pt x="6905846" y="1863867"/>
                  <a:pt x="6892534" y="1847120"/>
                  <a:pt x="6837145" y="1870724"/>
                </a:cubicBezTo>
                <a:cubicBezTo>
                  <a:pt x="6823442" y="1850610"/>
                  <a:pt x="6785388" y="1865075"/>
                  <a:pt x="6753991" y="1860969"/>
                </a:cubicBezTo>
                <a:cubicBezTo>
                  <a:pt x="6744571" y="1866959"/>
                  <a:pt x="6736100" y="1874451"/>
                  <a:pt x="6727754" y="1882372"/>
                </a:cubicBezTo>
                <a:lnTo>
                  <a:pt x="6723371" y="1886494"/>
                </a:lnTo>
                <a:lnTo>
                  <a:pt x="6702779" y="1893601"/>
                </a:lnTo>
                <a:lnTo>
                  <a:pt x="6686657" y="1907344"/>
                </a:lnTo>
                <a:lnTo>
                  <a:pt x="6651330" y="1922921"/>
                </a:lnTo>
                <a:cubicBezTo>
                  <a:pt x="6640157" y="1928264"/>
                  <a:pt x="6638035" y="1935420"/>
                  <a:pt x="6622958" y="1936255"/>
                </a:cubicBezTo>
                <a:cubicBezTo>
                  <a:pt x="6600915" y="1943222"/>
                  <a:pt x="6552371" y="1948565"/>
                  <a:pt x="6522602" y="1954133"/>
                </a:cubicBezTo>
                <a:cubicBezTo>
                  <a:pt x="6492833" y="1959701"/>
                  <a:pt x="6461408" y="1966721"/>
                  <a:pt x="6444344" y="1969663"/>
                </a:cubicBezTo>
                <a:cubicBezTo>
                  <a:pt x="6427280" y="1972605"/>
                  <a:pt x="6428109" y="1974263"/>
                  <a:pt x="6409626" y="1978846"/>
                </a:cubicBezTo>
                <a:cubicBezTo>
                  <a:pt x="6391143" y="1983429"/>
                  <a:pt x="6354327" y="1989225"/>
                  <a:pt x="6333446" y="1997163"/>
                </a:cubicBezTo>
                <a:cubicBezTo>
                  <a:pt x="6318475" y="2003304"/>
                  <a:pt x="6299617" y="2000258"/>
                  <a:pt x="6294933" y="2019412"/>
                </a:cubicBezTo>
                <a:cubicBezTo>
                  <a:pt x="6286089" y="2042978"/>
                  <a:pt x="6227534" y="2018229"/>
                  <a:pt x="6238719" y="2042547"/>
                </a:cubicBezTo>
                <a:cubicBezTo>
                  <a:pt x="6222530" y="2046966"/>
                  <a:pt x="6203861" y="2053486"/>
                  <a:pt x="6187205" y="2060048"/>
                </a:cubicBezTo>
                <a:cubicBezTo>
                  <a:pt x="6170549" y="2066610"/>
                  <a:pt x="6153490" y="2074269"/>
                  <a:pt x="6138780" y="2081918"/>
                </a:cubicBezTo>
                <a:cubicBezTo>
                  <a:pt x="6124070" y="2089567"/>
                  <a:pt x="6133826" y="2100763"/>
                  <a:pt x="6120125" y="2109475"/>
                </a:cubicBezTo>
                <a:cubicBezTo>
                  <a:pt x="6106424" y="2118187"/>
                  <a:pt x="6071747" y="2113765"/>
                  <a:pt x="6056576" y="2120066"/>
                </a:cubicBezTo>
                <a:cubicBezTo>
                  <a:pt x="6041405" y="2126367"/>
                  <a:pt x="6013212" y="2118450"/>
                  <a:pt x="5993794" y="2122569"/>
                </a:cubicBezTo>
                <a:cubicBezTo>
                  <a:pt x="5964206" y="2130692"/>
                  <a:pt x="5962485" y="2139897"/>
                  <a:pt x="5943601" y="2137719"/>
                </a:cubicBezTo>
                <a:cubicBezTo>
                  <a:pt x="5924717" y="2135541"/>
                  <a:pt x="5912263" y="2145394"/>
                  <a:pt x="5898141" y="2144806"/>
                </a:cubicBezTo>
                <a:cubicBezTo>
                  <a:pt x="5884019" y="2144218"/>
                  <a:pt x="5868158" y="2133273"/>
                  <a:pt x="5855337" y="2137719"/>
                </a:cubicBezTo>
                <a:cubicBezTo>
                  <a:pt x="5842516" y="2142165"/>
                  <a:pt x="5837100" y="2155593"/>
                  <a:pt x="5817682" y="2157358"/>
                </a:cubicBezTo>
                <a:cubicBezTo>
                  <a:pt x="5798264" y="2159123"/>
                  <a:pt x="5773002" y="2155397"/>
                  <a:pt x="5735300" y="2158902"/>
                </a:cubicBezTo>
                <a:cubicBezTo>
                  <a:pt x="5697598" y="2162407"/>
                  <a:pt x="5588527" y="2188980"/>
                  <a:pt x="5591469" y="2178389"/>
                </a:cubicBezTo>
                <a:cubicBezTo>
                  <a:pt x="5555576" y="2181920"/>
                  <a:pt x="5528919" y="2193924"/>
                  <a:pt x="5505818" y="2194207"/>
                </a:cubicBezTo>
                <a:cubicBezTo>
                  <a:pt x="5482717" y="2194490"/>
                  <a:pt x="5495184" y="2190180"/>
                  <a:pt x="5477574" y="2190677"/>
                </a:cubicBezTo>
                <a:cubicBezTo>
                  <a:pt x="5459964" y="2191175"/>
                  <a:pt x="5427187" y="2180216"/>
                  <a:pt x="5414282" y="2183070"/>
                </a:cubicBezTo>
                <a:cubicBezTo>
                  <a:pt x="5407945" y="2205016"/>
                  <a:pt x="5394338" y="2208803"/>
                  <a:pt x="5368369" y="2204272"/>
                </a:cubicBezTo>
                <a:cubicBezTo>
                  <a:pt x="5354793" y="2209070"/>
                  <a:pt x="5349205" y="2213102"/>
                  <a:pt x="5336354" y="2218920"/>
                </a:cubicBezTo>
                <a:cubicBezTo>
                  <a:pt x="5323503" y="2224738"/>
                  <a:pt x="5304208" y="2232709"/>
                  <a:pt x="5291263" y="2239182"/>
                </a:cubicBezTo>
                <a:cubicBezTo>
                  <a:pt x="5278318" y="2245655"/>
                  <a:pt x="5264730" y="2242318"/>
                  <a:pt x="5255152" y="2247164"/>
                </a:cubicBezTo>
                <a:cubicBezTo>
                  <a:pt x="5245574" y="2252010"/>
                  <a:pt x="5240857" y="2261199"/>
                  <a:pt x="5233796" y="2268260"/>
                </a:cubicBezTo>
                <a:cubicBezTo>
                  <a:pt x="5226735" y="2275321"/>
                  <a:pt x="5222832" y="2268609"/>
                  <a:pt x="5212786" y="2275408"/>
                </a:cubicBezTo>
                <a:cubicBezTo>
                  <a:pt x="5202741" y="2282208"/>
                  <a:pt x="5174227" y="2281420"/>
                  <a:pt x="5159401" y="2284343"/>
                </a:cubicBezTo>
                <a:cubicBezTo>
                  <a:pt x="5129776" y="2295641"/>
                  <a:pt x="5158686" y="2301898"/>
                  <a:pt x="5123830" y="2307070"/>
                </a:cubicBezTo>
                <a:cubicBezTo>
                  <a:pt x="5082905" y="2318102"/>
                  <a:pt x="5072939" y="2287385"/>
                  <a:pt x="5065426" y="2324076"/>
                </a:cubicBezTo>
                <a:cubicBezTo>
                  <a:pt x="5017747" y="2318395"/>
                  <a:pt x="5031271" y="2337329"/>
                  <a:pt x="4975908" y="2364128"/>
                </a:cubicBezTo>
                <a:cubicBezTo>
                  <a:pt x="4946700" y="2354134"/>
                  <a:pt x="4928936" y="2366071"/>
                  <a:pt x="4913723" y="2385265"/>
                </a:cubicBezTo>
                <a:cubicBezTo>
                  <a:pt x="4854880" y="2394046"/>
                  <a:pt x="4808730" y="2428302"/>
                  <a:pt x="4746485" y="2451769"/>
                </a:cubicBezTo>
                <a:lnTo>
                  <a:pt x="4681588" y="2467494"/>
                </a:lnTo>
                <a:lnTo>
                  <a:pt x="1783655" y="3163860"/>
                </a:lnTo>
                <a:lnTo>
                  <a:pt x="1325955" y="3176692"/>
                </a:lnTo>
                <a:cubicBezTo>
                  <a:pt x="1278931" y="3186609"/>
                  <a:pt x="1232617" y="3191205"/>
                  <a:pt x="1190384" y="3203504"/>
                </a:cubicBezTo>
                <a:cubicBezTo>
                  <a:pt x="1146740" y="3204301"/>
                  <a:pt x="1142940" y="3250947"/>
                  <a:pt x="1094537" y="3229469"/>
                </a:cubicBezTo>
                <a:cubicBezTo>
                  <a:pt x="1069134" y="3237778"/>
                  <a:pt x="1026961" y="3247646"/>
                  <a:pt x="1013254" y="3263949"/>
                </a:cubicBezTo>
                <a:cubicBezTo>
                  <a:pt x="966756" y="3279110"/>
                  <a:pt x="851011" y="3352246"/>
                  <a:pt x="815546" y="3334559"/>
                </a:cubicBezTo>
                <a:cubicBezTo>
                  <a:pt x="808324" y="3352177"/>
                  <a:pt x="815137" y="3324821"/>
                  <a:pt x="779276" y="3327290"/>
                </a:cubicBezTo>
                <a:cubicBezTo>
                  <a:pt x="712585" y="3298149"/>
                  <a:pt x="672574" y="3378796"/>
                  <a:pt x="600378" y="3335250"/>
                </a:cubicBezTo>
                <a:cubicBezTo>
                  <a:pt x="595066" y="3356366"/>
                  <a:pt x="514059" y="3361176"/>
                  <a:pt x="493457" y="3365044"/>
                </a:cubicBezTo>
                <a:cubicBezTo>
                  <a:pt x="467535" y="3372578"/>
                  <a:pt x="412364" y="3374283"/>
                  <a:pt x="388355" y="3376925"/>
                </a:cubicBezTo>
                <a:cubicBezTo>
                  <a:pt x="364346" y="3379567"/>
                  <a:pt x="376469" y="3372659"/>
                  <a:pt x="349402" y="3380897"/>
                </a:cubicBezTo>
                <a:cubicBezTo>
                  <a:pt x="322335" y="3389135"/>
                  <a:pt x="248625" y="3434339"/>
                  <a:pt x="225952" y="3426352"/>
                </a:cubicBezTo>
                <a:cubicBezTo>
                  <a:pt x="199749" y="3439548"/>
                  <a:pt x="193948" y="3430066"/>
                  <a:pt x="171000" y="3438892"/>
                </a:cubicBezTo>
                <a:cubicBezTo>
                  <a:pt x="148052" y="3447718"/>
                  <a:pt x="101917" y="3457642"/>
                  <a:pt x="88263" y="3479310"/>
                </a:cubicBezTo>
                <a:cubicBezTo>
                  <a:pt x="64018" y="3479795"/>
                  <a:pt x="62139" y="3459801"/>
                  <a:pt x="46713" y="3462986"/>
                </a:cubicBezTo>
                <a:cubicBezTo>
                  <a:pt x="31576" y="3476862"/>
                  <a:pt x="15706" y="3476378"/>
                  <a:pt x="2765" y="3480770"/>
                </a:cubicBezTo>
                <a:lnTo>
                  <a:pt x="0" y="3482342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C3D178-68EC-CADE-72B9-057B7F29F5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7" y="484094"/>
            <a:ext cx="9998441" cy="1206594"/>
          </a:xfrm>
        </p:spPr>
        <p:txBody>
          <a:bodyPr>
            <a:normAutofit/>
          </a:bodyPr>
          <a:lstStyle/>
          <a:p>
            <a:r>
              <a:rPr lang="pt-BR" dirty="0"/>
              <a:t>Roteiro da Apresentação</a:t>
            </a:r>
          </a:p>
        </p:txBody>
      </p:sp>
      <p:sp>
        <p:nvSpPr>
          <p:cNvPr id="1142" name="Freeform: Shape 1124">
            <a:extLst>
              <a:ext uri="{FF2B5EF4-FFF2-40B4-BE49-F238E27FC236}">
                <a16:creationId xmlns:a16="http://schemas.microsoft.com/office/drawing/2014/main" id="{8101159E-D455-456F-8FE1-396AB1590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7037" y="1958614"/>
            <a:ext cx="3594282" cy="3988962"/>
          </a:xfrm>
          <a:custGeom>
            <a:avLst/>
            <a:gdLst>
              <a:gd name="connsiteX0" fmla="*/ 0 w 2400300"/>
              <a:gd name="connsiteY0" fmla="*/ 0 h 2400300"/>
              <a:gd name="connsiteX1" fmla="*/ 2400300 w 2400300"/>
              <a:gd name="connsiteY1" fmla="*/ 0 h 2400300"/>
              <a:gd name="connsiteX2" fmla="*/ 2400300 w 2400300"/>
              <a:gd name="connsiteY2" fmla="*/ 2400300 h 2400300"/>
              <a:gd name="connsiteX3" fmla="*/ 0 w 2400300"/>
              <a:gd name="connsiteY3" fmla="*/ 2400300 h 240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0300" h="2400300">
                <a:moveTo>
                  <a:pt x="0" y="0"/>
                </a:moveTo>
                <a:lnTo>
                  <a:pt x="2400300" y="0"/>
                </a:lnTo>
                <a:lnTo>
                  <a:pt x="2400300" y="2400300"/>
                </a:lnTo>
                <a:lnTo>
                  <a:pt x="0" y="240030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  <a:effectLst>
            <a:outerShdw blurRad="50800" dist="12700" dir="3000000" algn="tl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CC24FAD-85C8-F7D4-266D-8EEEE0725C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77" r="13577"/>
          <a:stretch/>
        </p:blipFill>
        <p:spPr bwMode="auto">
          <a:xfrm>
            <a:off x="1296904" y="2117809"/>
            <a:ext cx="3274548" cy="3639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43" name="Rectangle 6">
            <a:extLst>
              <a:ext uri="{FF2B5EF4-FFF2-40B4-BE49-F238E27FC236}">
                <a16:creationId xmlns:a16="http://schemas.microsoft.com/office/drawing/2014/main" id="{1F9FDF39-7A42-411B-85F1-9DE812C7A7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1497" y="5802246"/>
            <a:ext cx="1367625" cy="428984"/>
          </a:xfrm>
          <a:custGeom>
            <a:avLst/>
            <a:gdLst>
              <a:gd name="connsiteX0" fmla="*/ 0 w 2142503"/>
              <a:gd name="connsiteY0" fmla="*/ 0 h 571500"/>
              <a:gd name="connsiteX1" fmla="*/ 2142503 w 2142503"/>
              <a:gd name="connsiteY1" fmla="*/ 0 h 571500"/>
              <a:gd name="connsiteX2" fmla="*/ 2142503 w 2142503"/>
              <a:gd name="connsiteY2" fmla="*/ 571500 h 571500"/>
              <a:gd name="connsiteX3" fmla="*/ 0 w 2142503"/>
              <a:gd name="connsiteY3" fmla="*/ 571500 h 571500"/>
              <a:gd name="connsiteX4" fmla="*/ 0 w 2142503"/>
              <a:gd name="connsiteY4" fmla="*/ 0 h 571500"/>
              <a:gd name="connsiteX0" fmla="*/ 0 w 2142503"/>
              <a:gd name="connsiteY0" fmla="*/ 0 h 582145"/>
              <a:gd name="connsiteX1" fmla="*/ 2142503 w 2142503"/>
              <a:gd name="connsiteY1" fmla="*/ 0 h 582145"/>
              <a:gd name="connsiteX2" fmla="*/ 2142503 w 2142503"/>
              <a:gd name="connsiteY2" fmla="*/ 571500 h 582145"/>
              <a:gd name="connsiteX3" fmla="*/ 2050917 w 2142503"/>
              <a:gd name="connsiteY3" fmla="*/ 582088 h 582145"/>
              <a:gd name="connsiteX4" fmla="*/ 0 w 2142503"/>
              <a:gd name="connsiteY4" fmla="*/ 571500 h 582145"/>
              <a:gd name="connsiteX5" fmla="*/ 0 w 2142503"/>
              <a:gd name="connsiteY5" fmla="*/ 0 h 582145"/>
              <a:gd name="connsiteX0" fmla="*/ 0 w 2159832"/>
              <a:gd name="connsiteY0" fmla="*/ 0 h 582145"/>
              <a:gd name="connsiteX1" fmla="*/ 2142503 w 2159832"/>
              <a:gd name="connsiteY1" fmla="*/ 0 h 582145"/>
              <a:gd name="connsiteX2" fmla="*/ 2159829 w 2159832"/>
              <a:gd name="connsiteY2" fmla="*/ 96526 h 582145"/>
              <a:gd name="connsiteX3" fmla="*/ 2142503 w 2159832"/>
              <a:gd name="connsiteY3" fmla="*/ 571500 h 582145"/>
              <a:gd name="connsiteX4" fmla="*/ 2050917 w 2159832"/>
              <a:gd name="connsiteY4" fmla="*/ 582088 h 582145"/>
              <a:gd name="connsiteX5" fmla="*/ 0 w 2159832"/>
              <a:gd name="connsiteY5" fmla="*/ 571500 h 582145"/>
              <a:gd name="connsiteX6" fmla="*/ 0 w 2159832"/>
              <a:gd name="connsiteY6" fmla="*/ 0 h 582145"/>
              <a:gd name="connsiteX0" fmla="*/ 0 w 2159832"/>
              <a:gd name="connsiteY0" fmla="*/ 12386 h 594531"/>
              <a:gd name="connsiteX1" fmla="*/ 67826 w 2159832"/>
              <a:gd name="connsiteY1" fmla="*/ 0 h 594531"/>
              <a:gd name="connsiteX2" fmla="*/ 2142503 w 2159832"/>
              <a:gd name="connsiteY2" fmla="*/ 12386 h 594531"/>
              <a:gd name="connsiteX3" fmla="*/ 2159829 w 2159832"/>
              <a:gd name="connsiteY3" fmla="*/ 108912 h 594531"/>
              <a:gd name="connsiteX4" fmla="*/ 2142503 w 2159832"/>
              <a:gd name="connsiteY4" fmla="*/ 583886 h 594531"/>
              <a:gd name="connsiteX5" fmla="*/ 2050917 w 2159832"/>
              <a:gd name="connsiteY5" fmla="*/ 594474 h 594531"/>
              <a:gd name="connsiteX6" fmla="*/ 0 w 2159832"/>
              <a:gd name="connsiteY6" fmla="*/ 583886 h 594531"/>
              <a:gd name="connsiteX7" fmla="*/ 0 w 2159832"/>
              <a:gd name="connsiteY7" fmla="*/ 12386 h 594531"/>
              <a:gd name="connsiteX0" fmla="*/ 0 w 2168908"/>
              <a:gd name="connsiteY0" fmla="*/ 26000 h 594531"/>
              <a:gd name="connsiteX1" fmla="*/ 76902 w 2168908"/>
              <a:gd name="connsiteY1" fmla="*/ 0 h 594531"/>
              <a:gd name="connsiteX2" fmla="*/ 2151579 w 2168908"/>
              <a:gd name="connsiteY2" fmla="*/ 12386 h 594531"/>
              <a:gd name="connsiteX3" fmla="*/ 2168905 w 2168908"/>
              <a:gd name="connsiteY3" fmla="*/ 108912 h 594531"/>
              <a:gd name="connsiteX4" fmla="*/ 2151579 w 2168908"/>
              <a:gd name="connsiteY4" fmla="*/ 583886 h 594531"/>
              <a:gd name="connsiteX5" fmla="*/ 2059993 w 2168908"/>
              <a:gd name="connsiteY5" fmla="*/ 594474 h 594531"/>
              <a:gd name="connsiteX6" fmla="*/ 9076 w 2168908"/>
              <a:gd name="connsiteY6" fmla="*/ 583886 h 594531"/>
              <a:gd name="connsiteX7" fmla="*/ 0 w 2168908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147197 w 2316105"/>
              <a:gd name="connsiteY0" fmla="*/ 26000 h 594531"/>
              <a:gd name="connsiteX1" fmla="*/ 224099 w 2316105"/>
              <a:gd name="connsiteY1" fmla="*/ 0 h 594531"/>
              <a:gd name="connsiteX2" fmla="*/ 2298776 w 2316105"/>
              <a:gd name="connsiteY2" fmla="*/ 12386 h 594531"/>
              <a:gd name="connsiteX3" fmla="*/ 2316102 w 2316105"/>
              <a:gd name="connsiteY3" fmla="*/ 108912 h 594531"/>
              <a:gd name="connsiteX4" fmla="*/ 2298776 w 2316105"/>
              <a:gd name="connsiteY4" fmla="*/ 583886 h 594531"/>
              <a:gd name="connsiteX5" fmla="*/ 2207190 w 2316105"/>
              <a:gd name="connsiteY5" fmla="*/ 594474 h 594531"/>
              <a:gd name="connsiteX6" fmla="*/ 156273 w 2316105"/>
              <a:gd name="connsiteY6" fmla="*/ 583886 h 594531"/>
              <a:gd name="connsiteX7" fmla="*/ 142416 w 2316105"/>
              <a:gd name="connsiteY7" fmla="*/ 235975 h 594531"/>
              <a:gd name="connsiteX8" fmla="*/ 147197 w 2316105"/>
              <a:gd name="connsiteY8" fmla="*/ 26000 h 594531"/>
              <a:gd name="connsiteX0" fmla="*/ 154684 w 2323592"/>
              <a:gd name="connsiteY0" fmla="*/ 26000 h 594531"/>
              <a:gd name="connsiteX1" fmla="*/ 231586 w 2323592"/>
              <a:gd name="connsiteY1" fmla="*/ 0 h 594531"/>
              <a:gd name="connsiteX2" fmla="*/ 2306263 w 2323592"/>
              <a:gd name="connsiteY2" fmla="*/ 12386 h 594531"/>
              <a:gd name="connsiteX3" fmla="*/ 2323589 w 2323592"/>
              <a:gd name="connsiteY3" fmla="*/ 108912 h 594531"/>
              <a:gd name="connsiteX4" fmla="*/ 2306263 w 2323592"/>
              <a:gd name="connsiteY4" fmla="*/ 583886 h 594531"/>
              <a:gd name="connsiteX5" fmla="*/ 2214677 w 2323592"/>
              <a:gd name="connsiteY5" fmla="*/ 594474 h 594531"/>
              <a:gd name="connsiteX6" fmla="*/ 163760 w 2323592"/>
              <a:gd name="connsiteY6" fmla="*/ 583886 h 594531"/>
              <a:gd name="connsiteX7" fmla="*/ 158979 w 2323592"/>
              <a:gd name="connsiteY7" fmla="*/ 403879 h 594531"/>
              <a:gd name="connsiteX8" fmla="*/ 149903 w 2323592"/>
              <a:gd name="connsiteY8" fmla="*/ 235975 h 594531"/>
              <a:gd name="connsiteX9" fmla="*/ 154684 w 2323592"/>
              <a:gd name="connsiteY9" fmla="*/ 26000 h 594531"/>
              <a:gd name="connsiteX0" fmla="*/ 13665 w 2182573"/>
              <a:gd name="connsiteY0" fmla="*/ 26000 h 594531"/>
              <a:gd name="connsiteX1" fmla="*/ 90567 w 2182573"/>
              <a:gd name="connsiteY1" fmla="*/ 0 h 594531"/>
              <a:gd name="connsiteX2" fmla="*/ 2165244 w 2182573"/>
              <a:gd name="connsiteY2" fmla="*/ 12386 h 594531"/>
              <a:gd name="connsiteX3" fmla="*/ 2182570 w 2182573"/>
              <a:gd name="connsiteY3" fmla="*/ 108912 h 594531"/>
              <a:gd name="connsiteX4" fmla="*/ 2165244 w 2182573"/>
              <a:gd name="connsiteY4" fmla="*/ 583886 h 594531"/>
              <a:gd name="connsiteX5" fmla="*/ 2073658 w 2182573"/>
              <a:gd name="connsiteY5" fmla="*/ 594474 h 594531"/>
              <a:gd name="connsiteX6" fmla="*/ 22741 w 2182573"/>
              <a:gd name="connsiteY6" fmla="*/ 583886 h 594531"/>
              <a:gd name="connsiteX7" fmla="*/ 17960 w 2182573"/>
              <a:gd name="connsiteY7" fmla="*/ 403879 h 594531"/>
              <a:gd name="connsiteX8" fmla="*/ 8884 w 2182573"/>
              <a:gd name="connsiteY8" fmla="*/ 235975 h 594531"/>
              <a:gd name="connsiteX9" fmla="*/ 13665 w 2182573"/>
              <a:gd name="connsiteY9" fmla="*/ 26000 h 594531"/>
              <a:gd name="connsiteX0" fmla="*/ 13665 w 2202120"/>
              <a:gd name="connsiteY0" fmla="*/ 26000 h 594531"/>
              <a:gd name="connsiteX1" fmla="*/ 90567 w 2202120"/>
              <a:gd name="connsiteY1" fmla="*/ 0 h 594531"/>
              <a:gd name="connsiteX2" fmla="*/ 2165244 w 2202120"/>
              <a:gd name="connsiteY2" fmla="*/ 12386 h 594531"/>
              <a:gd name="connsiteX3" fmla="*/ 2182570 w 2202120"/>
              <a:gd name="connsiteY3" fmla="*/ 108912 h 594531"/>
              <a:gd name="connsiteX4" fmla="*/ 2192471 w 2202120"/>
              <a:gd name="connsiteY4" fmla="*/ 583886 h 594531"/>
              <a:gd name="connsiteX5" fmla="*/ 2073658 w 2202120"/>
              <a:gd name="connsiteY5" fmla="*/ 594474 h 594531"/>
              <a:gd name="connsiteX6" fmla="*/ 22741 w 2202120"/>
              <a:gd name="connsiteY6" fmla="*/ 583886 h 594531"/>
              <a:gd name="connsiteX7" fmla="*/ 17960 w 2202120"/>
              <a:gd name="connsiteY7" fmla="*/ 403879 h 594531"/>
              <a:gd name="connsiteX8" fmla="*/ 8884 w 2202120"/>
              <a:gd name="connsiteY8" fmla="*/ 235975 h 594531"/>
              <a:gd name="connsiteX9" fmla="*/ 13665 w 2202120"/>
              <a:gd name="connsiteY9" fmla="*/ 26000 h 594531"/>
              <a:gd name="connsiteX0" fmla="*/ 13665 w 2202036"/>
              <a:gd name="connsiteY0" fmla="*/ 26000 h 594531"/>
              <a:gd name="connsiteX1" fmla="*/ 90567 w 2202036"/>
              <a:gd name="connsiteY1" fmla="*/ 0 h 594531"/>
              <a:gd name="connsiteX2" fmla="*/ 2165244 w 2202036"/>
              <a:gd name="connsiteY2" fmla="*/ 12386 h 594531"/>
              <a:gd name="connsiteX3" fmla="*/ 2182570 w 2202036"/>
              <a:gd name="connsiteY3" fmla="*/ 108912 h 594531"/>
              <a:gd name="connsiteX4" fmla="*/ 2191645 w 2202036"/>
              <a:gd name="connsiteY4" fmla="*/ 422031 h 594531"/>
              <a:gd name="connsiteX5" fmla="*/ 2192471 w 2202036"/>
              <a:gd name="connsiteY5" fmla="*/ 583886 h 594531"/>
              <a:gd name="connsiteX6" fmla="*/ 2073658 w 2202036"/>
              <a:gd name="connsiteY6" fmla="*/ 594474 h 594531"/>
              <a:gd name="connsiteX7" fmla="*/ 22741 w 2202036"/>
              <a:gd name="connsiteY7" fmla="*/ 583886 h 594531"/>
              <a:gd name="connsiteX8" fmla="*/ 17960 w 2202036"/>
              <a:gd name="connsiteY8" fmla="*/ 403879 h 594531"/>
              <a:gd name="connsiteX9" fmla="*/ 8884 w 2202036"/>
              <a:gd name="connsiteY9" fmla="*/ 235975 h 594531"/>
              <a:gd name="connsiteX10" fmla="*/ 13665 w 2202036"/>
              <a:gd name="connsiteY10" fmla="*/ 26000 h 594531"/>
              <a:gd name="connsiteX0" fmla="*/ 142254 w 2330625"/>
              <a:gd name="connsiteY0" fmla="*/ 26000 h 594531"/>
              <a:gd name="connsiteX1" fmla="*/ 219156 w 2330625"/>
              <a:gd name="connsiteY1" fmla="*/ 0 h 594531"/>
              <a:gd name="connsiteX2" fmla="*/ 2293833 w 2330625"/>
              <a:gd name="connsiteY2" fmla="*/ 12386 h 594531"/>
              <a:gd name="connsiteX3" fmla="*/ 2311159 w 2330625"/>
              <a:gd name="connsiteY3" fmla="*/ 108912 h 594531"/>
              <a:gd name="connsiteX4" fmla="*/ 2320234 w 2330625"/>
              <a:gd name="connsiteY4" fmla="*/ 422031 h 594531"/>
              <a:gd name="connsiteX5" fmla="*/ 2321060 w 2330625"/>
              <a:gd name="connsiteY5" fmla="*/ 583886 h 594531"/>
              <a:gd name="connsiteX6" fmla="*/ 2202247 w 2330625"/>
              <a:gd name="connsiteY6" fmla="*/ 594474 h 594531"/>
              <a:gd name="connsiteX7" fmla="*/ 151330 w 2330625"/>
              <a:gd name="connsiteY7" fmla="*/ 583886 h 594531"/>
              <a:gd name="connsiteX8" fmla="*/ 155624 w 2330625"/>
              <a:gd name="connsiteY8" fmla="*/ 512790 h 594531"/>
              <a:gd name="connsiteX9" fmla="*/ 146549 w 2330625"/>
              <a:gd name="connsiteY9" fmla="*/ 403879 h 594531"/>
              <a:gd name="connsiteX10" fmla="*/ 137473 w 2330625"/>
              <a:gd name="connsiteY10" fmla="*/ 235975 h 594531"/>
              <a:gd name="connsiteX11" fmla="*/ 142254 w 2330625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64992 w 2201784"/>
              <a:gd name="connsiteY2" fmla="*/ 12386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01784" h="594531">
                <a:moveTo>
                  <a:pt x="13413" y="26000"/>
                </a:moveTo>
                <a:cubicBezTo>
                  <a:pt x="37534" y="24897"/>
                  <a:pt x="66194" y="1103"/>
                  <a:pt x="90315" y="0"/>
                </a:cubicBezTo>
                <a:lnTo>
                  <a:pt x="2164992" y="12386"/>
                </a:lnTo>
                <a:cubicBezTo>
                  <a:pt x="2164717" y="43049"/>
                  <a:pt x="2182593" y="78249"/>
                  <a:pt x="2182318" y="108912"/>
                </a:cubicBezTo>
                <a:cubicBezTo>
                  <a:pt x="2188231" y="177186"/>
                  <a:pt x="2189743" y="342869"/>
                  <a:pt x="2191393" y="422031"/>
                </a:cubicBezTo>
                <a:cubicBezTo>
                  <a:pt x="2193043" y="501193"/>
                  <a:pt x="2213396" y="555146"/>
                  <a:pt x="2192219" y="583886"/>
                </a:cubicBezTo>
                <a:cubicBezTo>
                  <a:pt x="2172279" y="582877"/>
                  <a:pt x="2093346" y="595483"/>
                  <a:pt x="2073406" y="594474"/>
                </a:cubicBezTo>
                <a:lnTo>
                  <a:pt x="22489" y="583886"/>
                </a:lnTo>
                <a:cubicBezTo>
                  <a:pt x="5849" y="592962"/>
                  <a:pt x="27580" y="542791"/>
                  <a:pt x="26783" y="512790"/>
                </a:cubicBezTo>
                <a:cubicBezTo>
                  <a:pt x="25986" y="482789"/>
                  <a:pt x="18464" y="450015"/>
                  <a:pt x="17708" y="403879"/>
                </a:cubicBezTo>
                <a:cubicBezTo>
                  <a:pt x="16952" y="357743"/>
                  <a:pt x="-14855" y="308787"/>
                  <a:pt x="8632" y="235975"/>
                </a:cubicBezTo>
                <a:cubicBezTo>
                  <a:pt x="7119" y="142994"/>
                  <a:pt x="-201" y="65329"/>
                  <a:pt x="13413" y="26000"/>
                </a:cubicBezTo>
                <a:close/>
              </a:path>
            </a:pathLst>
          </a:custGeom>
          <a:solidFill>
            <a:srgbClr val="D9D4D0">
              <a:alpha val="50000"/>
            </a:srgbClr>
          </a:solidFill>
          <a:ln>
            <a:noFill/>
          </a:ln>
          <a:effectLst>
            <a:softEdge rad="63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7E2B6A1F-DC8C-171D-D977-9AD101F3CD2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70490989"/>
              </p:ext>
            </p:extLst>
          </p:nvPr>
        </p:nvGraphicFramePr>
        <p:xfrm>
          <a:off x="5096436" y="1756432"/>
          <a:ext cx="6545590" cy="42227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2059BE-064A-D56C-2654-26E6EBAB61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ED0F5-AF5C-4D67-8A91-AA049F8B765D}" type="slidenum">
              <a:rPr lang="pt-BR" smtClean="0"/>
              <a:t>5</a:t>
            </a:fld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2BEA03-E868-B7ED-7FD5-C1F2D48B3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41C534-6CEB-48B6-9905-E41BA6E4D89B}" type="datetime1">
              <a:rPr lang="pt-BR" smtClean="0"/>
              <a:t>29/10/2025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253559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9931596-F5BE-62B0-A3D2-608C0F12BF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6" name="Rectangle 75">
            <a:extLst>
              <a:ext uri="{FF2B5EF4-FFF2-40B4-BE49-F238E27FC236}">
                <a16:creationId xmlns:a16="http://schemas.microsoft.com/office/drawing/2014/main" id="{ABAAF491-F53D-7264-B1E8-49A4A6FE65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219FD7-39D3-E02F-3723-C3995952F9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9184"/>
            <a:ext cx="7934960" cy="1783080"/>
          </a:xfrm>
        </p:spPr>
        <p:txBody>
          <a:bodyPr anchor="b">
            <a:normAutofit/>
          </a:bodyPr>
          <a:lstStyle/>
          <a:p>
            <a:r>
              <a:rPr lang="pt-BR" sz="5400" dirty="0"/>
              <a:t>Acolhida e Contextualização</a:t>
            </a:r>
            <a:br>
              <a:rPr lang="pt-BR" sz="5400" dirty="0"/>
            </a:br>
            <a:r>
              <a:rPr lang="en-US" sz="3600" dirty="0"/>
              <a:t>- Plano de Aula Geral</a:t>
            </a:r>
            <a:endParaRPr lang="pt-BR" sz="3600" dirty="0"/>
          </a:p>
        </p:txBody>
      </p:sp>
      <p:sp>
        <p:nvSpPr>
          <p:cNvPr id="78" name="sketch line">
            <a:extLst>
              <a:ext uri="{FF2B5EF4-FFF2-40B4-BE49-F238E27FC236}">
                <a16:creationId xmlns:a16="http://schemas.microsoft.com/office/drawing/2014/main" id="{C9D51EB5-B8B9-607D-FB0B-4170750FB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952" y="23957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EF50A0-7553-505B-9F51-E223C397A3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79" y="2706624"/>
            <a:ext cx="10046117" cy="3483864"/>
          </a:xfrm>
        </p:spPr>
        <p:txBody>
          <a:bodyPr>
            <a:normAutofit/>
          </a:bodyPr>
          <a:lstStyle/>
          <a:p>
            <a:pPr algn="just"/>
            <a:r>
              <a:rPr lang="pt-BR" b="1" dirty="0"/>
              <a:t>Tema</a:t>
            </a:r>
            <a:r>
              <a:rPr lang="pt-BR" dirty="0"/>
              <a:t>: A produção científica e a Inteligência Artificial: ChatGPT, desafios e possibilidades para a pesquisa acadêmica</a:t>
            </a:r>
          </a:p>
          <a:p>
            <a:pPr algn="just"/>
            <a:r>
              <a:rPr lang="pt-BR" b="1" dirty="0"/>
              <a:t>Público</a:t>
            </a:r>
            <a:r>
              <a:rPr lang="pt-BR" dirty="0"/>
              <a:t>: Estudantes de </a:t>
            </a:r>
            <a:r>
              <a:rPr lang="pt-BR" dirty="0" err="1"/>
              <a:t>BiblioteconomiaAjudar</a:t>
            </a:r>
            <a:r>
              <a:rPr lang="pt-BR" dirty="0"/>
              <a:t> na escrita de sistemas inteligentes que permitam alcançar objetivos úteis</a:t>
            </a:r>
          </a:p>
          <a:p>
            <a:pPr algn="just"/>
            <a:r>
              <a:rPr lang="pt-BR" b="1" dirty="0"/>
              <a:t>Carga horária</a:t>
            </a:r>
            <a:r>
              <a:rPr lang="pt-BR" dirty="0"/>
              <a:t>: 240 minutos (4 horas)</a:t>
            </a:r>
          </a:p>
          <a:p>
            <a:pPr algn="just"/>
            <a:r>
              <a:rPr lang="pt-BR" b="1" dirty="0"/>
              <a:t>Modalidade</a:t>
            </a:r>
            <a:r>
              <a:rPr lang="pt-BR" dirty="0"/>
              <a:t>: Presencial (com dinâmicas e discussões)</a:t>
            </a:r>
          </a:p>
        </p:txBody>
      </p:sp>
    </p:spTree>
    <p:extLst>
      <p:ext uri="{BB962C8B-B14F-4D97-AF65-F5344CB8AC3E}">
        <p14:creationId xmlns:p14="http://schemas.microsoft.com/office/powerpoint/2010/main" val="4451603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1A4DB0A-87A5-37C9-8152-C84B661EF0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6" name="Rectangle 75">
            <a:extLst>
              <a:ext uri="{FF2B5EF4-FFF2-40B4-BE49-F238E27FC236}">
                <a16:creationId xmlns:a16="http://schemas.microsoft.com/office/drawing/2014/main" id="{3EE5C5E0-0A6D-432F-ADB3-C1D117C947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246E62-AC84-AD27-BF13-F0D24F887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9184"/>
            <a:ext cx="7934960" cy="1783080"/>
          </a:xfrm>
        </p:spPr>
        <p:txBody>
          <a:bodyPr anchor="b">
            <a:normAutofit/>
          </a:bodyPr>
          <a:lstStyle/>
          <a:p>
            <a:r>
              <a:rPr lang="pt-BR" sz="5400" dirty="0"/>
              <a:t>Acolhida e Contextualização</a:t>
            </a:r>
            <a:br>
              <a:rPr lang="pt-BR" sz="5400" dirty="0"/>
            </a:br>
            <a:r>
              <a:rPr lang="en-US" sz="3600" dirty="0"/>
              <a:t>- Plano de Aula Geral</a:t>
            </a:r>
            <a:endParaRPr lang="pt-BR" sz="5400" dirty="0"/>
          </a:p>
        </p:txBody>
      </p:sp>
      <p:sp>
        <p:nvSpPr>
          <p:cNvPr id="78" name="sketch line">
            <a:extLst>
              <a:ext uri="{FF2B5EF4-FFF2-40B4-BE49-F238E27FC236}">
                <a16:creationId xmlns:a16="http://schemas.microsoft.com/office/drawing/2014/main" id="{C6F08745-C7B8-4AAA-0577-7DEB933978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952" y="23957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E51F05-B153-9A08-26A2-E2EB4A7677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79" y="2706624"/>
            <a:ext cx="10046117" cy="3483864"/>
          </a:xfrm>
        </p:spPr>
        <p:txBody>
          <a:bodyPr>
            <a:normAutofit/>
          </a:bodyPr>
          <a:lstStyle/>
          <a:p>
            <a:pPr algn="just"/>
            <a:r>
              <a:rPr lang="pt-BR" b="1" dirty="0"/>
              <a:t>Metodologia</a:t>
            </a:r>
            <a:r>
              <a:rPr lang="pt-BR" dirty="0"/>
              <a:t>: Aula expositiva dialogada + prática demonstrada + debate crítico</a:t>
            </a:r>
          </a:p>
          <a:p>
            <a:pPr algn="just"/>
            <a:r>
              <a:rPr lang="pt-BR" b="1" dirty="0"/>
              <a:t>Recursos:</a:t>
            </a:r>
            <a:r>
              <a:rPr lang="pt-BR" dirty="0"/>
              <a:t> Datashow, acesso à internet, </a:t>
            </a:r>
            <a:r>
              <a:rPr lang="pt-BR" dirty="0" err="1"/>
              <a:t>IAGens</a:t>
            </a:r>
            <a:r>
              <a:rPr lang="pt-BR" dirty="0"/>
              <a:t> (ChatGPT, Gemini, Claude), slides, textos (prompts) e softwares utilitários (</a:t>
            </a:r>
            <a:r>
              <a:rPr lang="pt-BR" dirty="0" err="1"/>
              <a:t>ex</a:t>
            </a:r>
            <a:r>
              <a:rPr lang="en-US" dirty="0"/>
              <a:t>: </a:t>
            </a:r>
            <a:r>
              <a:rPr lang="en-US" dirty="0" err="1"/>
              <a:t>VSCode</a:t>
            </a:r>
            <a:r>
              <a:rPr lang="en-US" dirty="0"/>
              <a:t>)</a:t>
            </a:r>
            <a:r>
              <a:rPr lang="pt-B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075749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E019058-42CD-BB92-A32D-3D2E99E7F5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6" name="Rectangle 75">
            <a:extLst>
              <a:ext uri="{FF2B5EF4-FFF2-40B4-BE49-F238E27FC236}">
                <a16:creationId xmlns:a16="http://schemas.microsoft.com/office/drawing/2014/main" id="{CA8BEB59-741F-4EA8-BF36-6C552F137C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AC8B84-587B-7BA3-9680-46B3B46CDD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9184"/>
            <a:ext cx="8229600" cy="1783080"/>
          </a:xfrm>
        </p:spPr>
        <p:txBody>
          <a:bodyPr anchor="b">
            <a:normAutofit/>
          </a:bodyPr>
          <a:lstStyle/>
          <a:p>
            <a:r>
              <a:rPr lang="pt-BR" sz="5400" dirty="0"/>
              <a:t>Pré-requisito (recomendado)</a:t>
            </a:r>
          </a:p>
        </p:txBody>
      </p:sp>
      <p:sp>
        <p:nvSpPr>
          <p:cNvPr id="78" name="sketch line">
            <a:extLst>
              <a:ext uri="{FF2B5EF4-FFF2-40B4-BE49-F238E27FC236}">
                <a16:creationId xmlns:a16="http://schemas.microsoft.com/office/drawing/2014/main" id="{6675E4AD-3BF3-447D-A1D5-241320DEB0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952" y="23957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BDB9EE-FD5D-1825-9F14-5C20FD0620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79" y="2706624"/>
            <a:ext cx="10046117" cy="3483864"/>
          </a:xfrm>
        </p:spPr>
        <p:txBody>
          <a:bodyPr>
            <a:normAutofit/>
          </a:bodyPr>
          <a:lstStyle/>
          <a:p>
            <a:pPr algn="just"/>
            <a:r>
              <a:rPr lang="pt-BR" dirty="0"/>
              <a:t>Saber ler e escrever criticamente</a:t>
            </a:r>
          </a:p>
          <a:p>
            <a:pPr algn="just"/>
            <a:r>
              <a:rPr lang="pt-BR" dirty="0"/>
              <a:t>Mente analítica</a:t>
            </a:r>
          </a:p>
          <a:p>
            <a:pPr algn="just"/>
            <a:r>
              <a:rPr lang="pt-BR" dirty="0"/>
              <a:t>Noções de instalação de softwares e plugins</a:t>
            </a:r>
          </a:p>
          <a:p>
            <a:pPr algn="just"/>
            <a:r>
              <a:rPr lang="pt-BR" dirty="0"/>
              <a:t>Noções de uso de IA generativa</a:t>
            </a:r>
          </a:p>
          <a:p>
            <a:pPr algn="just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449167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DA6E46-2EE3-2D25-CE5D-4460DF5F0B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4E70B8A-4E4C-471E-6544-5D1F25E0A2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" r="2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5661041-04A9-FC24-405B-C4F5742644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8275" y="380010"/>
            <a:ext cx="3083960" cy="871127"/>
          </a:xfrm>
          <a:prstGeom prst="rect">
            <a:avLst/>
          </a:prstGeom>
          <a:solidFill>
            <a:schemeClr val="bg1"/>
          </a:solidFill>
          <a:ln w="174625" cmpd="thinThick">
            <a:solidFill>
              <a:schemeClr val="bg1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Generative IA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4433887-E2C4-3516-FD28-FDBCED575490}"/>
              </a:ext>
            </a:extLst>
          </p:cNvPr>
          <p:cNvSpPr txBox="1"/>
          <p:nvPr/>
        </p:nvSpPr>
        <p:spPr>
          <a:xfrm>
            <a:off x="4624556" y="6580991"/>
            <a:ext cx="42078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Fonte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/>
              </a:rPr>
              <a:t>How Generative AI Has Supercharged the Future of Work.</a:t>
            </a:r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64806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2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D84F1912-FD88-4DC5-9E21-81CB2C186E32}">
  <we:reference id="wa200005566" version="3.0.0.3" store="en-US" storeType="OMEX"/>
  <we:alternateReferences>
    <we:reference id="wa200005566" version="3.0.0.3" store="wa200005566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8246</TotalTime>
  <Words>3878</Words>
  <Application>Microsoft Office PowerPoint</Application>
  <PresentationFormat>Widescreen</PresentationFormat>
  <Paragraphs>415</Paragraphs>
  <Slides>45</Slides>
  <Notes>18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45</vt:i4>
      </vt:variant>
    </vt:vector>
  </HeadingPairs>
  <TitlesOfParts>
    <vt:vector size="54" baseType="lpstr">
      <vt:lpstr>Yu Gothic UI Semibold</vt:lpstr>
      <vt:lpstr>Aptos</vt:lpstr>
      <vt:lpstr>Arial</vt:lpstr>
      <vt:lpstr>Calibri</vt:lpstr>
      <vt:lpstr>Calibri Light</vt:lpstr>
      <vt:lpstr>Times New Roman</vt:lpstr>
      <vt:lpstr>Wingdings</vt:lpstr>
      <vt:lpstr>Office Theme</vt:lpstr>
      <vt:lpstr>1_Office Theme</vt:lpstr>
      <vt:lpstr>Inteligência Artificial Generativa na Pesquisa Científica -  Oportunidades, Limites e Boas Práticas</vt:lpstr>
      <vt:lpstr>Sejam  Bem-vindos !</vt:lpstr>
      <vt:lpstr>Apresentação do PowerPoint</vt:lpstr>
      <vt:lpstr>Objetivos de hoje</vt:lpstr>
      <vt:lpstr>Roteiro da Apresentação</vt:lpstr>
      <vt:lpstr>Acolhida e Contextualização - Plano de Aula Geral</vt:lpstr>
      <vt:lpstr>Acolhida e Contextualização - Plano de Aula Geral</vt:lpstr>
      <vt:lpstr>Pré-requisito (recomendado)</vt:lpstr>
      <vt:lpstr>Generative IA</vt:lpstr>
      <vt:lpstr>Qual o limite de alcance?</vt:lpstr>
      <vt:lpstr>Temos domínio sobre a criação?</vt:lpstr>
      <vt:lpstr>Apresentação do PowerPoint</vt:lpstr>
      <vt:lpstr>Jean Piaget</vt:lpstr>
      <vt:lpstr>Introdução - Conceitos básicos Inteligência Artifical (IA)</vt:lpstr>
      <vt:lpstr>Introdução - Conceitos básicos Inteligência Artifical (IA)</vt:lpstr>
      <vt:lpstr>O Que é Inteligência Artificial?</vt:lpstr>
      <vt:lpstr>Introdução - Conceitos básicos Inteligência Artifical (IA)</vt:lpstr>
      <vt:lpstr>Introdução - Conceitos básicos Inteligência Artifical (IA)</vt:lpstr>
      <vt:lpstr>Vamos ver algumas dessas áreas</vt:lpstr>
      <vt:lpstr>Filosofia</vt:lpstr>
      <vt:lpstr>Filosofia</vt:lpstr>
      <vt:lpstr>Sociologia</vt:lpstr>
      <vt:lpstr>Sociologia</vt:lpstr>
      <vt:lpstr>Matemática - Ramo por ramo, a matemática contribui de maneira específica (resumo)</vt:lpstr>
      <vt:lpstr>Introdução - Conceitos básicos Inteligência Artifical (IA)</vt:lpstr>
      <vt:lpstr>Introdução - Conceitos básicos Inteligência Artifical (IA)</vt:lpstr>
      <vt:lpstr>Introdução - Conceitos básicos Inteligência Artifical (IA)</vt:lpstr>
      <vt:lpstr>Introdução - Conceitos básicos Inteligência Artifical (IA) (algumas notícias)</vt:lpstr>
      <vt:lpstr>Introdução - Conceitos básicos</vt:lpstr>
      <vt:lpstr>Introdução - Conceitos básicos Foco em EP</vt:lpstr>
      <vt:lpstr>Oportunidades da IA na Pesquisa Científica</vt:lpstr>
      <vt:lpstr>Oportunidades da IA na Pesquisa Científica</vt:lpstr>
      <vt:lpstr>Oportunidades da IA na Pesquisa Científica</vt:lpstr>
      <vt:lpstr>Oportunidades da IA na Pesquisa Científica</vt:lpstr>
      <vt:lpstr>Limites e Riscos</vt:lpstr>
      <vt:lpstr>Boas Práticas</vt:lpstr>
      <vt:lpstr>Uso ético e responsável</vt:lpstr>
      <vt:lpstr>Ferramentas</vt:lpstr>
      <vt:lpstr>Ferramentas</vt:lpstr>
      <vt:lpstr>Ferramentas</vt:lpstr>
      <vt:lpstr>Ferramentas</vt:lpstr>
      <vt:lpstr>“Hora da IA na massa!”</vt:lpstr>
      <vt:lpstr>Dúvidas?</vt:lpstr>
      <vt:lpstr>Agradecimentos !</vt:lpstr>
      <vt:lpstr>Thales Levi Azevedo Valente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Introdução a Organização de Computadores</dc:title>
  <dc:creator>Thales Valente</dc:creator>
  <cp:lastModifiedBy>Thales Valente</cp:lastModifiedBy>
  <cp:revision>4</cp:revision>
  <dcterms:created xsi:type="dcterms:W3CDTF">2023-08-07T13:19:49Z</dcterms:created>
  <dcterms:modified xsi:type="dcterms:W3CDTF">2025-10-30T05:29:03Z</dcterms:modified>
</cp:coreProperties>
</file>